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55" r:id="rId4"/>
  </p:sldMasterIdLst>
  <p:notesMasterIdLst>
    <p:notesMasterId r:id="rId15"/>
  </p:notesMasterIdLst>
  <p:sldIdLst>
    <p:sldId id="256" r:id="rId5"/>
    <p:sldId id="309" r:id="rId6"/>
    <p:sldId id="307" r:id="rId7"/>
    <p:sldId id="308" r:id="rId8"/>
    <p:sldId id="310" r:id="rId9"/>
    <p:sldId id="311" r:id="rId10"/>
    <p:sldId id="312" r:id="rId11"/>
    <p:sldId id="313" r:id="rId12"/>
    <p:sldId id="314" r:id="rId13"/>
    <p:sldId id="257"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665">
          <p15:clr>
            <a:srgbClr val="A4A3A4"/>
          </p15:clr>
        </p15:guide>
        <p15:guide id="2" orient="horz" pos="2995">
          <p15:clr>
            <a:srgbClr val="A4A3A4"/>
          </p15:clr>
        </p15:guide>
        <p15:guide id="3" orient="horz" pos="890">
          <p15:clr>
            <a:srgbClr val="A4A3A4"/>
          </p15:clr>
        </p15:guide>
        <p15:guide id="4" pos="2009">
          <p15:clr>
            <a:srgbClr val="A4A3A4"/>
          </p15:clr>
        </p15:guide>
        <p15:guide id="5" pos="276">
          <p15:clr>
            <a:srgbClr val="A4A3A4"/>
          </p15:clr>
        </p15:guide>
        <p15:guide id="6" pos="525">
          <p15:clr>
            <a:srgbClr val="A4A3A4"/>
          </p15:clr>
        </p15:guide>
        <p15:guide id="7" pos="29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C1FB"/>
    <a:srgbClr val="0080E8"/>
    <a:srgbClr val="1771EB"/>
    <a:srgbClr val="24215F"/>
    <a:srgbClr val="1771EA"/>
    <a:srgbClr val="646464"/>
    <a:srgbClr val="9F55FB"/>
    <a:srgbClr val="24BEBC"/>
    <a:srgbClr val="1A15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80" autoAdjust="0"/>
    <p:restoredTop sz="98608" autoAdjust="0"/>
  </p:normalViewPr>
  <p:slideViewPr>
    <p:cSldViewPr snapToGrid="0" snapToObjects="1">
      <p:cViewPr>
        <p:scale>
          <a:sx n="100" d="100"/>
          <a:sy n="100" d="100"/>
        </p:scale>
        <p:origin x="-780" y="-474"/>
      </p:cViewPr>
      <p:guideLst>
        <p:guide orient="horz" pos="665"/>
        <p:guide orient="horz" pos="2995"/>
        <p:guide orient="horz" pos="890"/>
        <p:guide pos="2009"/>
        <p:guide pos="276"/>
        <p:guide pos="525"/>
        <p:guide pos="2987"/>
      </p:guideLst>
    </p:cSldViewPr>
  </p:slideViewPr>
  <p:notesTextViewPr>
    <p:cViewPr>
      <p:scale>
        <a:sx n="100" d="100"/>
        <a:sy n="100" d="100"/>
      </p:scale>
      <p:origin x="0" y="0"/>
    </p:cViewPr>
  </p:notesTextViewPr>
  <p:sorterViewPr>
    <p:cViewPr>
      <p:scale>
        <a:sx n="119" d="100"/>
        <a:sy n="11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CE3AF9-6333-4516-8A07-C472B20C2F11}" type="doc">
      <dgm:prSet loTypeId="urn:microsoft.com/office/officeart/2005/8/layout/cycle3" loCatId="cycle" qsTypeId="urn:microsoft.com/office/officeart/2005/8/quickstyle/simple1" qsCatId="simple" csTypeId="urn:microsoft.com/office/officeart/2005/8/colors/colorful3" csCatId="colorful" phldr="1"/>
      <dgm:spPr/>
      <dgm:t>
        <a:bodyPr/>
        <a:lstStyle/>
        <a:p>
          <a:endParaRPr lang="zh-CN" altLang="en-US"/>
        </a:p>
      </dgm:t>
    </dgm:pt>
    <dgm:pt modelId="{D6220DB2-2AB0-475D-977A-8973ECA4D356}">
      <dgm:prSet phldrT="[文本]" custT="1"/>
      <dgm:spPr/>
      <dgm:t>
        <a:bodyPr/>
        <a:lstStyle/>
        <a:p>
          <a:r>
            <a:rPr lang="zh-CN" altLang="en-US" sz="2800" b="1" dirty="0" smtClean="0"/>
            <a:t>结构分析</a:t>
          </a:r>
          <a:endParaRPr lang="zh-CN" altLang="en-US" sz="2800" b="1" dirty="0"/>
        </a:p>
      </dgm:t>
    </dgm:pt>
    <dgm:pt modelId="{8B6A8E54-90DF-40E0-8572-3E55AE0D31DE}" type="parTrans" cxnId="{9DC4CB77-B8AB-4097-A665-FD23FF9D0769}">
      <dgm:prSet/>
      <dgm:spPr/>
      <dgm:t>
        <a:bodyPr/>
        <a:lstStyle/>
        <a:p>
          <a:endParaRPr lang="zh-CN" altLang="en-US"/>
        </a:p>
      </dgm:t>
    </dgm:pt>
    <dgm:pt modelId="{9100C4B1-29BC-4CBE-9217-F88D3CEFC989}" type="sibTrans" cxnId="{9DC4CB77-B8AB-4097-A665-FD23FF9D0769}">
      <dgm:prSet/>
      <dgm:spPr/>
      <dgm:t>
        <a:bodyPr/>
        <a:lstStyle/>
        <a:p>
          <a:endParaRPr lang="zh-CN" altLang="en-US"/>
        </a:p>
      </dgm:t>
    </dgm:pt>
    <dgm:pt modelId="{B5E72DE9-A59D-4C33-84C6-0D722A8E9E36}">
      <dgm:prSet phldrT="[文本]" custT="1"/>
      <dgm:spPr/>
      <dgm:t>
        <a:bodyPr/>
        <a:lstStyle/>
        <a:p>
          <a:r>
            <a:rPr lang="zh-CN" altLang="en-US" sz="2800" b="1" dirty="0" smtClean="0"/>
            <a:t>编制方法</a:t>
          </a:r>
          <a:endParaRPr lang="zh-CN" altLang="en-US" sz="2800" b="1" dirty="0"/>
        </a:p>
      </dgm:t>
    </dgm:pt>
    <dgm:pt modelId="{A6AF70B0-AB6A-4E00-B2FA-26E1BDB2E47A}" type="parTrans" cxnId="{4BA5A9DD-9BDF-461A-B900-DEFE7D72BF67}">
      <dgm:prSet/>
      <dgm:spPr/>
      <dgm:t>
        <a:bodyPr/>
        <a:lstStyle/>
        <a:p>
          <a:endParaRPr lang="zh-CN" altLang="en-US"/>
        </a:p>
      </dgm:t>
    </dgm:pt>
    <dgm:pt modelId="{331ED4FE-1878-406C-B943-5777DD182C89}" type="sibTrans" cxnId="{4BA5A9DD-9BDF-461A-B900-DEFE7D72BF67}">
      <dgm:prSet/>
      <dgm:spPr/>
      <dgm:t>
        <a:bodyPr/>
        <a:lstStyle/>
        <a:p>
          <a:endParaRPr lang="zh-CN" altLang="en-US"/>
        </a:p>
      </dgm:t>
    </dgm:pt>
    <dgm:pt modelId="{25E8C95C-16CB-4770-B78D-540978DB6684}">
      <dgm:prSet phldrT="[文本]" custT="1"/>
      <dgm:spPr/>
      <dgm:t>
        <a:bodyPr/>
        <a:lstStyle/>
        <a:p>
          <a:r>
            <a:rPr lang="zh-CN" altLang="en-US" sz="2800" b="1" dirty="0" smtClean="0"/>
            <a:t>平衡关系</a:t>
          </a:r>
          <a:endParaRPr lang="zh-CN" altLang="en-US" sz="2800" b="1" dirty="0"/>
        </a:p>
      </dgm:t>
    </dgm:pt>
    <dgm:pt modelId="{FD633653-4F6F-4A9A-8ADB-F923724B2CC8}" type="parTrans" cxnId="{F13C200A-3D75-49D2-9E6C-101A8C83F3F9}">
      <dgm:prSet/>
      <dgm:spPr/>
      <dgm:t>
        <a:bodyPr/>
        <a:lstStyle/>
        <a:p>
          <a:endParaRPr lang="zh-CN" altLang="en-US"/>
        </a:p>
      </dgm:t>
    </dgm:pt>
    <dgm:pt modelId="{A011E58B-0B94-4333-8725-0C32E7F042F4}" type="sibTrans" cxnId="{F13C200A-3D75-49D2-9E6C-101A8C83F3F9}">
      <dgm:prSet/>
      <dgm:spPr/>
      <dgm:t>
        <a:bodyPr/>
        <a:lstStyle/>
        <a:p>
          <a:endParaRPr lang="zh-CN" altLang="en-US"/>
        </a:p>
      </dgm:t>
    </dgm:pt>
    <dgm:pt modelId="{B14BF482-1004-4309-8AFE-0659A6F7D199}">
      <dgm:prSet phldrT="[文本]" custT="1"/>
      <dgm:spPr/>
      <dgm:t>
        <a:bodyPr/>
        <a:lstStyle/>
        <a:p>
          <a:r>
            <a:rPr lang="zh-CN" altLang="en-US" sz="2800" b="1" dirty="0" smtClean="0"/>
            <a:t>编制对象</a:t>
          </a:r>
          <a:endParaRPr lang="zh-CN" altLang="en-US" sz="2800" b="1" dirty="0"/>
        </a:p>
      </dgm:t>
    </dgm:pt>
    <dgm:pt modelId="{9A511186-338B-47C7-948C-719C8537E7FD}" type="parTrans" cxnId="{28F645B0-0A57-4ED9-B87F-84837E04CFFB}">
      <dgm:prSet/>
      <dgm:spPr/>
      <dgm:t>
        <a:bodyPr/>
        <a:lstStyle/>
        <a:p>
          <a:endParaRPr lang="zh-CN" altLang="en-US"/>
        </a:p>
      </dgm:t>
    </dgm:pt>
    <dgm:pt modelId="{B42F4332-B512-4D7F-A3F4-6489157C7699}" type="sibTrans" cxnId="{28F645B0-0A57-4ED9-B87F-84837E04CFFB}">
      <dgm:prSet/>
      <dgm:spPr/>
      <dgm:t>
        <a:bodyPr/>
        <a:lstStyle/>
        <a:p>
          <a:endParaRPr lang="zh-CN" altLang="en-US"/>
        </a:p>
      </dgm:t>
    </dgm:pt>
    <dgm:pt modelId="{C707D6B2-7156-4130-A78B-58E81F258B6B}" type="pres">
      <dgm:prSet presAssocID="{36CE3AF9-6333-4516-8A07-C472B20C2F11}" presName="Name0" presStyleCnt="0">
        <dgm:presLayoutVars>
          <dgm:dir/>
          <dgm:resizeHandles val="exact"/>
        </dgm:presLayoutVars>
      </dgm:prSet>
      <dgm:spPr/>
      <dgm:t>
        <a:bodyPr/>
        <a:lstStyle/>
        <a:p>
          <a:endParaRPr lang="zh-CN" altLang="en-US"/>
        </a:p>
      </dgm:t>
    </dgm:pt>
    <dgm:pt modelId="{7FCA6341-E793-4000-A819-0E5167B64C73}" type="pres">
      <dgm:prSet presAssocID="{36CE3AF9-6333-4516-8A07-C472B20C2F11}" presName="cycle" presStyleCnt="0"/>
      <dgm:spPr/>
    </dgm:pt>
    <dgm:pt modelId="{BF1168EB-0E7A-48DB-9B06-430138404E4C}" type="pres">
      <dgm:prSet presAssocID="{D6220DB2-2AB0-475D-977A-8973ECA4D356}" presName="nodeFirstNode" presStyleLbl="node1" presStyleIdx="0" presStyleCnt="4">
        <dgm:presLayoutVars>
          <dgm:bulletEnabled val="1"/>
        </dgm:presLayoutVars>
      </dgm:prSet>
      <dgm:spPr/>
      <dgm:t>
        <a:bodyPr/>
        <a:lstStyle/>
        <a:p>
          <a:endParaRPr lang="zh-CN" altLang="en-US"/>
        </a:p>
      </dgm:t>
    </dgm:pt>
    <dgm:pt modelId="{20E5655A-E5D9-40F4-A241-98F1CA01567F}" type="pres">
      <dgm:prSet presAssocID="{9100C4B1-29BC-4CBE-9217-F88D3CEFC989}" presName="sibTransFirstNode" presStyleLbl="bgShp" presStyleIdx="0" presStyleCnt="1"/>
      <dgm:spPr/>
      <dgm:t>
        <a:bodyPr/>
        <a:lstStyle/>
        <a:p>
          <a:endParaRPr lang="zh-CN" altLang="en-US"/>
        </a:p>
      </dgm:t>
    </dgm:pt>
    <dgm:pt modelId="{EF3377D2-B36C-44F4-9202-C03714CB52A9}" type="pres">
      <dgm:prSet presAssocID="{B5E72DE9-A59D-4C33-84C6-0D722A8E9E36}" presName="nodeFollowingNodes" presStyleLbl="node1" presStyleIdx="1" presStyleCnt="4">
        <dgm:presLayoutVars>
          <dgm:bulletEnabled val="1"/>
        </dgm:presLayoutVars>
      </dgm:prSet>
      <dgm:spPr/>
      <dgm:t>
        <a:bodyPr/>
        <a:lstStyle/>
        <a:p>
          <a:endParaRPr lang="zh-CN" altLang="en-US"/>
        </a:p>
      </dgm:t>
    </dgm:pt>
    <dgm:pt modelId="{58E4B7EB-C375-4082-9162-E0629DF738FB}" type="pres">
      <dgm:prSet presAssocID="{25E8C95C-16CB-4770-B78D-540978DB6684}" presName="nodeFollowingNodes" presStyleLbl="node1" presStyleIdx="2" presStyleCnt="4">
        <dgm:presLayoutVars>
          <dgm:bulletEnabled val="1"/>
        </dgm:presLayoutVars>
      </dgm:prSet>
      <dgm:spPr/>
      <dgm:t>
        <a:bodyPr/>
        <a:lstStyle/>
        <a:p>
          <a:endParaRPr lang="zh-CN" altLang="en-US"/>
        </a:p>
      </dgm:t>
    </dgm:pt>
    <dgm:pt modelId="{18C96C26-C2F3-4C26-9B47-8C0B268E90F4}" type="pres">
      <dgm:prSet presAssocID="{B14BF482-1004-4309-8AFE-0659A6F7D199}" presName="nodeFollowingNodes" presStyleLbl="node1" presStyleIdx="3" presStyleCnt="4" custRadScaleRad="100935" custRadScaleInc="732">
        <dgm:presLayoutVars>
          <dgm:bulletEnabled val="1"/>
        </dgm:presLayoutVars>
      </dgm:prSet>
      <dgm:spPr/>
      <dgm:t>
        <a:bodyPr/>
        <a:lstStyle/>
        <a:p>
          <a:endParaRPr lang="zh-CN" altLang="en-US"/>
        </a:p>
      </dgm:t>
    </dgm:pt>
  </dgm:ptLst>
  <dgm:cxnLst>
    <dgm:cxn modelId="{9DBB1CDD-8717-4767-8EC6-53B49AB3276A}" type="presOf" srcId="{36CE3AF9-6333-4516-8A07-C472B20C2F11}" destId="{C707D6B2-7156-4130-A78B-58E81F258B6B}" srcOrd="0" destOrd="0" presId="urn:microsoft.com/office/officeart/2005/8/layout/cycle3"/>
    <dgm:cxn modelId="{B5FD9D6A-D871-48D1-9DF2-4AC254AD1F68}" type="presOf" srcId="{B5E72DE9-A59D-4C33-84C6-0D722A8E9E36}" destId="{EF3377D2-B36C-44F4-9202-C03714CB52A9}" srcOrd="0" destOrd="0" presId="urn:microsoft.com/office/officeart/2005/8/layout/cycle3"/>
    <dgm:cxn modelId="{C9CB6C70-D3DE-44BB-9382-50214EEDF076}" type="presOf" srcId="{9100C4B1-29BC-4CBE-9217-F88D3CEFC989}" destId="{20E5655A-E5D9-40F4-A241-98F1CA01567F}" srcOrd="0" destOrd="0" presId="urn:microsoft.com/office/officeart/2005/8/layout/cycle3"/>
    <dgm:cxn modelId="{28F645B0-0A57-4ED9-B87F-84837E04CFFB}" srcId="{36CE3AF9-6333-4516-8A07-C472B20C2F11}" destId="{B14BF482-1004-4309-8AFE-0659A6F7D199}" srcOrd="3" destOrd="0" parTransId="{9A511186-338B-47C7-948C-719C8537E7FD}" sibTransId="{B42F4332-B512-4D7F-A3F4-6489157C7699}"/>
    <dgm:cxn modelId="{9DC4CB77-B8AB-4097-A665-FD23FF9D0769}" srcId="{36CE3AF9-6333-4516-8A07-C472B20C2F11}" destId="{D6220DB2-2AB0-475D-977A-8973ECA4D356}" srcOrd="0" destOrd="0" parTransId="{8B6A8E54-90DF-40E0-8572-3E55AE0D31DE}" sibTransId="{9100C4B1-29BC-4CBE-9217-F88D3CEFC989}"/>
    <dgm:cxn modelId="{F13C200A-3D75-49D2-9E6C-101A8C83F3F9}" srcId="{36CE3AF9-6333-4516-8A07-C472B20C2F11}" destId="{25E8C95C-16CB-4770-B78D-540978DB6684}" srcOrd="2" destOrd="0" parTransId="{FD633653-4F6F-4A9A-8ADB-F923724B2CC8}" sibTransId="{A011E58B-0B94-4333-8725-0C32E7F042F4}"/>
    <dgm:cxn modelId="{4BA5A9DD-9BDF-461A-B900-DEFE7D72BF67}" srcId="{36CE3AF9-6333-4516-8A07-C472B20C2F11}" destId="{B5E72DE9-A59D-4C33-84C6-0D722A8E9E36}" srcOrd="1" destOrd="0" parTransId="{A6AF70B0-AB6A-4E00-B2FA-26E1BDB2E47A}" sibTransId="{331ED4FE-1878-406C-B943-5777DD182C89}"/>
    <dgm:cxn modelId="{D91C79B4-1A1D-4086-8423-14A5CA9DED39}" type="presOf" srcId="{B14BF482-1004-4309-8AFE-0659A6F7D199}" destId="{18C96C26-C2F3-4C26-9B47-8C0B268E90F4}" srcOrd="0" destOrd="0" presId="urn:microsoft.com/office/officeart/2005/8/layout/cycle3"/>
    <dgm:cxn modelId="{27CB71EF-4818-4F41-9A8C-0A09EEA5B6F6}" type="presOf" srcId="{25E8C95C-16CB-4770-B78D-540978DB6684}" destId="{58E4B7EB-C375-4082-9162-E0629DF738FB}" srcOrd="0" destOrd="0" presId="urn:microsoft.com/office/officeart/2005/8/layout/cycle3"/>
    <dgm:cxn modelId="{80C9A7CF-F0F0-4DF9-9391-4A6FFB95DCE0}" type="presOf" srcId="{D6220DB2-2AB0-475D-977A-8973ECA4D356}" destId="{BF1168EB-0E7A-48DB-9B06-430138404E4C}" srcOrd="0" destOrd="0" presId="urn:microsoft.com/office/officeart/2005/8/layout/cycle3"/>
    <dgm:cxn modelId="{7B7BC71E-623D-45C6-98C2-7B1E832B6386}" type="presParOf" srcId="{C707D6B2-7156-4130-A78B-58E81F258B6B}" destId="{7FCA6341-E793-4000-A819-0E5167B64C73}" srcOrd="0" destOrd="0" presId="urn:microsoft.com/office/officeart/2005/8/layout/cycle3"/>
    <dgm:cxn modelId="{8E39D49C-8F89-45BE-AE99-2F0FE6EC0300}" type="presParOf" srcId="{7FCA6341-E793-4000-A819-0E5167B64C73}" destId="{BF1168EB-0E7A-48DB-9B06-430138404E4C}" srcOrd="0" destOrd="0" presId="urn:microsoft.com/office/officeart/2005/8/layout/cycle3"/>
    <dgm:cxn modelId="{D05B18DF-C999-4214-906A-B59A897EFAF3}" type="presParOf" srcId="{7FCA6341-E793-4000-A819-0E5167B64C73}" destId="{20E5655A-E5D9-40F4-A241-98F1CA01567F}" srcOrd="1" destOrd="0" presId="urn:microsoft.com/office/officeart/2005/8/layout/cycle3"/>
    <dgm:cxn modelId="{9A87FBFA-C7DC-4C29-A2B6-20F6EEC9BAB9}" type="presParOf" srcId="{7FCA6341-E793-4000-A819-0E5167B64C73}" destId="{EF3377D2-B36C-44F4-9202-C03714CB52A9}" srcOrd="2" destOrd="0" presId="urn:microsoft.com/office/officeart/2005/8/layout/cycle3"/>
    <dgm:cxn modelId="{77FB7A24-D823-4751-836A-B28D702DF4AD}" type="presParOf" srcId="{7FCA6341-E793-4000-A819-0E5167B64C73}" destId="{58E4B7EB-C375-4082-9162-E0629DF738FB}" srcOrd="3" destOrd="0" presId="urn:microsoft.com/office/officeart/2005/8/layout/cycle3"/>
    <dgm:cxn modelId="{80589AB6-16BB-40DA-89D4-9B79CFF7A862}" type="presParOf" srcId="{7FCA6341-E793-4000-A819-0E5167B64C73}" destId="{18C96C26-C2F3-4C26-9B47-8C0B268E90F4}"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CE3AF9-6333-4516-8A07-C472B20C2F11}" type="doc">
      <dgm:prSet loTypeId="urn:microsoft.com/office/officeart/2005/8/layout/cycle3" loCatId="cycle" qsTypeId="urn:microsoft.com/office/officeart/2005/8/quickstyle/simple1" qsCatId="simple" csTypeId="urn:microsoft.com/office/officeart/2005/8/colors/colorful3" csCatId="colorful" phldr="1"/>
      <dgm:spPr/>
      <dgm:t>
        <a:bodyPr/>
        <a:lstStyle/>
        <a:p>
          <a:endParaRPr lang="zh-CN" altLang="en-US"/>
        </a:p>
      </dgm:t>
    </dgm:pt>
    <dgm:pt modelId="{D6220DB2-2AB0-475D-977A-8973ECA4D356}">
      <dgm:prSet phldrT="[文本]" custT="1"/>
      <dgm:spPr/>
      <dgm:t>
        <a:bodyPr/>
        <a:lstStyle/>
        <a:p>
          <a:r>
            <a:rPr lang="zh-CN" altLang="en-US" sz="2800" b="1" dirty="0" smtClean="0"/>
            <a:t>结构分析</a:t>
          </a:r>
          <a:endParaRPr lang="zh-CN" altLang="en-US" sz="2800" b="1" dirty="0"/>
        </a:p>
      </dgm:t>
    </dgm:pt>
    <dgm:pt modelId="{8B6A8E54-90DF-40E0-8572-3E55AE0D31DE}" type="parTrans" cxnId="{9DC4CB77-B8AB-4097-A665-FD23FF9D0769}">
      <dgm:prSet/>
      <dgm:spPr/>
      <dgm:t>
        <a:bodyPr/>
        <a:lstStyle/>
        <a:p>
          <a:endParaRPr lang="zh-CN" altLang="en-US"/>
        </a:p>
      </dgm:t>
    </dgm:pt>
    <dgm:pt modelId="{9100C4B1-29BC-4CBE-9217-F88D3CEFC989}" type="sibTrans" cxnId="{9DC4CB77-B8AB-4097-A665-FD23FF9D0769}">
      <dgm:prSet/>
      <dgm:spPr/>
      <dgm:t>
        <a:bodyPr/>
        <a:lstStyle/>
        <a:p>
          <a:endParaRPr lang="zh-CN" altLang="en-US"/>
        </a:p>
      </dgm:t>
    </dgm:pt>
    <dgm:pt modelId="{B5E72DE9-A59D-4C33-84C6-0D722A8E9E36}">
      <dgm:prSet phldrT="[文本]" custT="1"/>
      <dgm:spPr/>
      <dgm:t>
        <a:bodyPr/>
        <a:lstStyle/>
        <a:p>
          <a:r>
            <a:rPr lang="zh-CN" altLang="en-US" sz="2800" b="1" dirty="0" smtClean="0"/>
            <a:t>编制方法</a:t>
          </a:r>
          <a:endParaRPr lang="zh-CN" altLang="en-US" sz="2800" b="1" dirty="0"/>
        </a:p>
      </dgm:t>
    </dgm:pt>
    <dgm:pt modelId="{A6AF70B0-AB6A-4E00-B2FA-26E1BDB2E47A}" type="parTrans" cxnId="{4BA5A9DD-9BDF-461A-B900-DEFE7D72BF67}">
      <dgm:prSet/>
      <dgm:spPr/>
      <dgm:t>
        <a:bodyPr/>
        <a:lstStyle/>
        <a:p>
          <a:endParaRPr lang="zh-CN" altLang="en-US"/>
        </a:p>
      </dgm:t>
    </dgm:pt>
    <dgm:pt modelId="{331ED4FE-1878-406C-B943-5777DD182C89}" type="sibTrans" cxnId="{4BA5A9DD-9BDF-461A-B900-DEFE7D72BF67}">
      <dgm:prSet/>
      <dgm:spPr/>
      <dgm:t>
        <a:bodyPr/>
        <a:lstStyle/>
        <a:p>
          <a:endParaRPr lang="zh-CN" altLang="en-US"/>
        </a:p>
      </dgm:t>
    </dgm:pt>
    <dgm:pt modelId="{25E8C95C-16CB-4770-B78D-540978DB6684}">
      <dgm:prSet phldrT="[文本]" custT="1"/>
      <dgm:spPr/>
      <dgm:t>
        <a:bodyPr/>
        <a:lstStyle/>
        <a:p>
          <a:r>
            <a:rPr lang="zh-CN" altLang="en-US" sz="2800" b="1" dirty="0" smtClean="0"/>
            <a:t>平衡关系</a:t>
          </a:r>
          <a:endParaRPr lang="zh-CN" altLang="en-US" sz="2800" b="1" dirty="0"/>
        </a:p>
      </dgm:t>
    </dgm:pt>
    <dgm:pt modelId="{FD633653-4F6F-4A9A-8ADB-F923724B2CC8}" type="parTrans" cxnId="{F13C200A-3D75-49D2-9E6C-101A8C83F3F9}">
      <dgm:prSet/>
      <dgm:spPr/>
      <dgm:t>
        <a:bodyPr/>
        <a:lstStyle/>
        <a:p>
          <a:endParaRPr lang="zh-CN" altLang="en-US"/>
        </a:p>
      </dgm:t>
    </dgm:pt>
    <dgm:pt modelId="{A011E58B-0B94-4333-8725-0C32E7F042F4}" type="sibTrans" cxnId="{F13C200A-3D75-49D2-9E6C-101A8C83F3F9}">
      <dgm:prSet/>
      <dgm:spPr/>
      <dgm:t>
        <a:bodyPr/>
        <a:lstStyle/>
        <a:p>
          <a:endParaRPr lang="zh-CN" altLang="en-US"/>
        </a:p>
      </dgm:t>
    </dgm:pt>
    <dgm:pt modelId="{B14BF482-1004-4309-8AFE-0659A6F7D199}">
      <dgm:prSet phldrT="[文本]" custT="1"/>
      <dgm:spPr/>
      <dgm:t>
        <a:bodyPr/>
        <a:lstStyle/>
        <a:p>
          <a:r>
            <a:rPr lang="zh-CN" altLang="en-US" sz="2800" b="1" dirty="0" smtClean="0"/>
            <a:t>编制对象</a:t>
          </a:r>
          <a:endParaRPr lang="zh-CN" altLang="en-US" sz="2800" b="1" dirty="0"/>
        </a:p>
      </dgm:t>
    </dgm:pt>
    <dgm:pt modelId="{9A511186-338B-47C7-948C-719C8537E7FD}" type="parTrans" cxnId="{28F645B0-0A57-4ED9-B87F-84837E04CFFB}">
      <dgm:prSet/>
      <dgm:spPr/>
      <dgm:t>
        <a:bodyPr/>
        <a:lstStyle/>
        <a:p>
          <a:endParaRPr lang="zh-CN" altLang="en-US"/>
        </a:p>
      </dgm:t>
    </dgm:pt>
    <dgm:pt modelId="{B42F4332-B512-4D7F-A3F4-6489157C7699}" type="sibTrans" cxnId="{28F645B0-0A57-4ED9-B87F-84837E04CFFB}">
      <dgm:prSet/>
      <dgm:spPr/>
      <dgm:t>
        <a:bodyPr/>
        <a:lstStyle/>
        <a:p>
          <a:endParaRPr lang="zh-CN" altLang="en-US"/>
        </a:p>
      </dgm:t>
    </dgm:pt>
    <dgm:pt modelId="{C707D6B2-7156-4130-A78B-58E81F258B6B}" type="pres">
      <dgm:prSet presAssocID="{36CE3AF9-6333-4516-8A07-C472B20C2F11}" presName="Name0" presStyleCnt="0">
        <dgm:presLayoutVars>
          <dgm:dir/>
          <dgm:resizeHandles val="exact"/>
        </dgm:presLayoutVars>
      </dgm:prSet>
      <dgm:spPr/>
      <dgm:t>
        <a:bodyPr/>
        <a:lstStyle/>
        <a:p>
          <a:endParaRPr lang="zh-CN" altLang="en-US"/>
        </a:p>
      </dgm:t>
    </dgm:pt>
    <dgm:pt modelId="{7FCA6341-E793-4000-A819-0E5167B64C73}" type="pres">
      <dgm:prSet presAssocID="{36CE3AF9-6333-4516-8A07-C472B20C2F11}" presName="cycle" presStyleCnt="0"/>
      <dgm:spPr/>
    </dgm:pt>
    <dgm:pt modelId="{BF1168EB-0E7A-48DB-9B06-430138404E4C}" type="pres">
      <dgm:prSet presAssocID="{D6220DB2-2AB0-475D-977A-8973ECA4D356}" presName="nodeFirstNode" presStyleLbl="node1" presStyleIdx="0" presStyleCnt="4">
        <dgm:presLayoutVars>
          <dgm:bulletEnabled val="1"/>
        </dgm:presLayoutVars>
      </dgm:prSet>
      <dgm:spPr/>
      <dgm:t>
        <a:bodyPr/>
        <a:lstStyle/>
        <a:p>
          <a:endParaRPr lang="zh-CN" altLang="en-US"/>
        </a:p>
      </dgm:t>
    </dgm:pt>
    <dgm:pt modelId="{20E5655A-E5D9-40F4-A241-98F1CA01567F}" type="pres">
      <dgm:prSet presAssocID="{9100C4B1-29BC-4CBE-9217-F88D3CEFC989}" presName="sibTransFirstNode" presStyleLbl="bgShp" presStyleIdx="0" presStyleCnt="1"/>
      <dgm:spPr/>
      <dgm:t>
        <a:bodyPr/>
        <a:lstStyle/>
        <a:p>
          <a:endParaRPr lang="zh-CN" altLang="en-US"/>
        </a:p>
      </dgm:t>
    </dgm:pt>
    <dgm:pt modelId="{EF3377D2-B36C-44F4-9202-C03714CB52A9}" type="pres">
      <dgm:prSet presAssocID="{B5E72DE9-A59D-4C33-84C6-0D722A8E9E36}" presName="nodeFollowingNodes" presStyleLbl="node1" presStyleIdx="1" presStyleCnt="4">
        <dgm:presLayoutVars>
          <dgm:bulletEnabled val="1"/>
        </dgm:presLayoutVars>
      </dgm:prSet>
      <dgm:spPr/>
      <dgm:t>
        <a:bodyPr/>
        <a:lstStyle/>
        <a:p>
          <a:endParaRPr lang="zh-CN" altLang="en-US"/>
        </a:p>
      </dgm:t>
    </dgm:pt>
    <dgm:pt modelId="{58E4B7EB-C375-4082-9162-E0629DF738FB}" type="pres">
      <dgm:prSet presAssocID="{25E8C95C-16CB-4770-B78D-540978DB6684}" presName="nodeFollowingNodes" presStyleLbl="node1" presStyleIdx="2" presStyleCnt="4">
        <dgm:presLayoutVars>
          <dgm:bulletEnabled val="1"/>
        </dgm:presLayoutVars>
      </dgm:prSet>
      <dgm:spPr/>
      <dgm:t>
        <a:bodyPr/>
        <a:lstStyle/>
        <a:p>
          <a:endParaRPr lang="zh-CN" altLang="en-US"/>
        </a:p>
      </dgm:t>
    </dgm:pt>
    <dgm:pt modelId="{18C96C26-C2F3-4C26-9B47-8C0B268E90F4}" type="pres">
      <dgm:prSet presAssocID="{B14BF482-1004-4309-8AFE-0659A6F7D199}" presName="nodeFollowingNodes" presStyleLbl="node1" presStyleIdx="3" presStyleCnt="4" custRadScaleRad="100935" custRadScaleInc="732">
        <dgm:presLayoutVars>
          <dgm:bulletEnabled val="1"/>
        </dgm:presLayoutVars>
      </dgm:prSet>
      <dgm:spPr/>
      <dgm:t>
        <a:bodyPr/>
        <a:lstStyle/>
        <a:p>
          <a:endParaRPr lang="zh-CN" altLang="en-US"/>
        </a:p>
      </dgm:t>
    </dgm:pt>
  </dgm:ptLst>
  <dgm:cxnLst>
    <dgm:cxn modelId="{B01374F2-6D3A-4945-BF2E-4F4F9BF273A1}" type="presOf" srcId="{D6220DB2-2AB0-475D-977A-8973ECA4D356}" destId="{BF1168EB-0E7A-48DB-9B06-430138404E4C}" srcOrd="0" destOrd="0" presId="urn:microsoft.com/office/officeart/2005/8/layout/cycle3"/>
    <dgm:cxn modelId="{906786ED-37B2-47E7-8321-CC042EF9B767}" type="presOf" srcId="{B14BF482-1004-4309-8AFE-0659A6F7D199}" destId="{18C96C26-C2F3-4C26-9B47-8C0B268E90F4}" srcOrd="0" destOrd="0" presId="urn:microsoft.com/office/officeart/2005/8/layout/cycle3"/>
    <dgm:cxn modelId="{E5B2ACA2-F8AD-477C-AB7D-4DEAC740305F}" type="presOf" srcId="{36CE3AF9-6333-4516-8A07-C472B20C2F11}" destId="{C707D6B2-7156-4130-A78B-58E81F258B6B}" srcOrd="0" destOrd="0" presId="urn:microsoft.com/office/officeart/2005/8/layout/cycle3"/>
    <dgm:cxn modelId="{9DC4CB77-B8AB-4097-A665-FD23FF9D0769}" srcId="{36CE3AF9-6333-4516-8A07-C472B20C2F11}" destId="{D6220DB2-2AB0-475D-977A-8973ECA4D356}" srcOrd="0" destOrd="0" parTransId="{8B6A8E54-90DF-40E0-8572-3E55AE0D31DE}" sibTransId="{9100C4B1-29BC-4CBE-9217-F88D3CEFC989}"/>
    <dgm:cxn modelId="{693E67D3-8CDB-447B-A8FC-A40080048232}" type="presOf" srcId="{25E8C95C-16CB-4770-B78D-540978DB6684}" destId="{58E4B7EB-C375-4082-9162-E0629DF738FB}" srcOrd="0" destOrd="0" presId="urn:microsoft.com/office/officeart/2005/8/layout/cycle3"/>
    <dgm:cxn modelId="{4BA5A9DD-9BDF-461A-B900-DEFE7D72BF67}" srcId="{36CE3AF9-6333-4516-8A07-C472B20C2F11}" destId="{B5E72DE9-A59D-4C33-84C6-0D722A8E9E36}" srcOrd="1" destOrd="0" parTransId="{A6AF70B0-AB6A-4E00-B2FA-26E1BDB2E47A}" sibTransId="{331ED4FE-1878-406C-B943-5777DD182C89}"/>
    <dgm:cxn modelId="{DEB7F247-C904-4D61-951D-FE6D2AF17450}" type="presOf" srcId="{B5E72DE9-A59D-4C33-84C6-0D722A8E9E36}" destId="{EF3377D2-B36C-44F4-9202-C03714CB52A9}" srcOrd="0" destOrd="0" presId="urn:microsoft.com/office/officeart/2005/8/layout/cycle3"/>
    <dgm:cxn modelId="{F13C200A-3D75-49D2-9E6C-101A8C83F3F9}" srcId="{36CE3AF9-6333-4516-8A07-C472B20C2F11}" destId="{25E8C95C-16CB-4770-B78D-540978DB6684}" srcOrd="2" destOrd="0" parTransId="{FD633653-4F6F-4A9A-8ADB-F923724B2CC8}" sibTransId="{A011E58B-0B94-4333-8725-0C32E7F042F4}"/>
    <dgm:cxn modelId="{28F645B0-0A57-4ED9-B87F-84837E04CFFB}" srcId="{36CE3AF9-6333-4516-8A07-C472B20C2F11}" destId="{B14BF482-1004-4309-8AFE-0659A6F7D199}" srcOrd="3" destOrd="0" parTransId="{9A511186-338B-47C7-948C-719C8537E7FD}" sibTransId="{B42F4332-B512-4D7F-A3F4-6489157C7699}"/>
    <dgm:cxn modelId="{23BEF8E1-857F-4C08-82F8-201C5031DC0C}" type="presOf" srcId="{9100C4B1-29BC-4CBE-9217-F88D3CEFC989}" destId="{20E5655A-E5D9-40F4-A241-98F1CA01567F}" srcOrd="0" destOrd="0" presId="urn:microsoft.com/office/officeart/2005/8/layout/cycle3"/>
    <dgm:cxn modelId="{29DBF327-2F49-455A-B964-5F6583B7630D}" type="presParOf" srcId="{C707D6B2-7156-4130-A78B-58E81F258B6B}" destId="{7FCA6341-E793-4000-A819-0E5167B64C73}" srcOrd="0" destOrd="0" presId="urn:microsoft.com/office/officeart/2005/8/layout/cycle3"/>
    <dgm:cxn modelId="{26801DC2-089B-46B3-BEBF-4AF03CDCF94C}" type="presParOf" srcId="{7FCA6341-E793-4000-A819-0E5167B64C73}" destId="{BF1168EB-0E7A-48DB-9B06-430138404E4C}" srcOrd="0" destOrd="0" presId="urn:microsoft.com/office/officeart/2005/8/layout/cycle3"/>
    <dgm:cxn modelId="{766B93C8-24A1-4582-8739-71ED844FB130}" type="presParOf" srcId="{7FCA6341-E793-4000-A819-0E5167B64C73}" destId="{20E5655A-E5D9-40F4-A241-98F1CA01567F}" srcOrd="1" destOrd="0" presId="urn:microsoft.com/office/officeart/2005/8/layout/cycle3"/>
    <dgm:cxn modelId="{BF2AEAA9-7708-4BE4-9006-09C147BCDA87}" type="presParOf" srcId="{7FCA6341-E793-4000-A819-0E5167B64C73}" destId="{EF3377D2-B36C-44F4-9202-C03714CB52A9}" srcOrd="2" destOrd="0" presId="urn:microsoft.com/office/officeart/2005/8/layout/cycle3"/>
    <dgm:cxn modelId="{AB673864-3AE9-40F5-8179-A843FC631253}" type="presParOf" srcId="{7FCA6341-E793-4000-A819-0E5167B64C73}" destId="{58E4B7EB-C375-4082-9162-E0629DF738FB}" srcOrd="3" destOrd="0" presId="urn:microsoft.com/office/officeart/2005/8/layout/cycle3"/>
    <dgm:cxn modelId="{BAFDE402-50F0-411D-B69B-EB04E675BC78}" type="presParOf" srcId="{7FCA6341-E793-4000-A819-0E5167B64C73}" destId="{18C96C26-C2F3-4C26-9B47-8C0B268E90F4}"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E5655A-E5D9-40F4-A241-98F1CA01567F}">
      <dsp:nvSpPr>
        <dsp:cNvPr id="0" name=""/>
        <dsp:cNvSpPr/>
      </dsp:nvSpPr>
      <dsp:spPr>
        <a:xfrm>
          <a:off x="1089304" y="-75543"/>
          <a:ext cx="3917390" cy="3917390"/>
        </a:xfrm>
        <a:prstGeom prst="circularArrow">
          <a:avLst>
            <a:gd name="adj1" fmla="val 4668"/>
            <a:gd name="adj2" fmla="val 272909"/>
            <a:gd name="adj3" fmla="val 12997352"/>
            <a:gd name="adj4" fmla="val 17918726"/>
            <a:gd name="adj5" fmla="val 484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1168EB-0E7A-48DB-9B06-430138404E4C}">
      <dsp:nvSpPr>
        <dsp:cNvPr id="0" name=""/>
        <dsp:cNvSpPr/>
      </dsp:nvSpPr>
      <dsp:spPr>
        <a:xfrm>
          <a:off x="1799332" y="1062"/>
          <a:ext cx="2497335" cy="124866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1" kern="1200" dirty="0" smtClean="0"/>
            <a:t>结构分析</a:t>
          </a:r>
          <a:endParaRPr lang="zh-CN" altLang="en-US" sz="2800" b="1" kern="1200" dirty="0"/>
        </a:p>
      </dsp:txBody>
      <dsp:txXfrm>
        <a:off x="1860287" y="62017"/>
        <a:ext cx="2375425" cy="1126757"/>
      </dsp:txXfrm>
    </dsp:sp>
    <dsp:sp modelId="{EF3377D2-B36C-44F4-9202-C03714CB52A9}">
      <dsp:nvSpPr>
        <dsp:cNvPr id="0" name=""/>
        <dsp:cNvSpPr/>
      </dsp:nvSpPr>
      <dsp:spPr>
        <a:xfrm>
          <a:off x="3205935" y="1407666"/>
          <a:ext cx="2497335" cy="1248667"/>
        </a:xfrm>
        <a:prstGeom prst="round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1" kern="1200" dirty="0" smtClean="0"/>
            <a:t>编制方法</a:t>
          </a:r>
          <a:endParaRPr lang="zh-CN" altLang="en-US" sz="2800" b="1" kern="1200" dirty="0"/>
        </a:p>
      </dsp:txBody>
      <dsp:txXfrm>
        <a:off x="3266890" y="1468621"/>
        <a:ext cx="2375425" cy="1126757"/>
      </dsp:txXfrm>
    </dsp:sp>
    <dsp:sp modelId="{58E4B7EB-C375-4082-9162-E0629DF738FB}">
      <dsp:nvSpPr>
        <dsp:cNvPr id="0" name=""/>
        <dsp:cNvSpPr/>
      </dsp:nvSpPr>
      <dsp:spPr>
        <a:xfrm>
          <a:off x="1799332" y="2814269"/>
          <a:ext cx="2497335" cy="1248667"/>
        </a:xfrm>
        <a:prstGeom prst="round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1" kern="1200" dirty="0" smtClean="0"/>
            <a:t>平衡关系</a:t>
          </a:r>
          <a:endParaRPr lang="zh-CN" altLang="en-US" sz="2800" b="1" kern="1200" dirty="0"/>
        </a:p>
      </dsp:txBody>
      <dsp:txXfrm>
        <a:off x="1860287" y="2875224"/>
        <a:ext cx="2375425" cy="1126757"/>
      </dsp:txXfrm>
    </dsp:sp>
    <dsp:sp modelId="{18C96C26-C2F3-4C26-9B47-8C0B268E90F4}">
      <dsp:nvSpPr>
        <dsp:cNvPr id="0" name=""/>
        <dsp:cNvSpPr/>
      </dsp:nvSpPr>
      <dsp:spPr>
        <a:xfrm>
          <a:off x="379636" y="1394606"/>
          <a:ext cx="2497335" cy="1248667"/>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1" kern="1200" dirty="0" smtClean="0"/>
            <a:t>编制对象</a:t>
          </a:r>
          <a:endParaRPr lang="zh-CN" altLang="en-US" sz="2800" b="1" kern="1200" dirty="0"/>
        </a:p>
      </dsp:txBody>
      <dsp:txXfrm>
        <a:off x="440591" y="1455561"/>
        <a:ext cx="2375425" cy="11267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E5655A-E5D9-40F4-A241-98F1CA01567F}">
      <dsp:nvSpPr>
        <dsp:cNvPr id="0" name=""/>
        <dsp:cNvSpPr/>
      </dsp:nvSpPr>
      <dsp:spPr>
        <a:xfrm>
          <a:off x="1089304" y="-75543"/>
          <a:ext cx="3917390" cy="3917390"/>
        </a:xfrm>
        <a:prstGeom prst="circularArrow">
          <a:avLst>
            <a:gd name="adj1" fmla="val 4668"/>
            <a:gd name="adj2" fmla="val 272909"/>
            <a:gd name="adj3" fmla="val 12997352"/>
            <a:gd name="adj4" fmla="val 17918726"/>
            <a:gd name="adj5" fmla="val 484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1168EB-0E7A-48DB-9B06-430138404E4C}">
      <dsp:nvSpPr>
        <dsp:cNvPr id="0" name=""/>
        <dsp:cNvSpPr/>
      </dsp:nvSpPr>
      <dsp:spPr>
        <a:xfrm>
          <a:off x="1799332" y="1062"/>
          <a:ext cx="2497335" cy="124866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1" kern="1200" dirty="0" smtClean="0"/>
            <a:t>结构分析</a:t>
          </a:r>
          <a:endParaRPr lang="zh-CN" altLang="en-US" sz="2800" b="1" kern="1200" dirty="0"/>
        </a:p>
      </dsp:txBody>
      <dsp:txXfrm>
        <a:off x="1860287" y="62017"/>
        <a:ext cx="2375425" cy="1126757"/>
      </dsp:txXfrm>
    </dsp:sp>
    <dsp:sp modelId="{EF3377D2-B36C-44F4-9202-C03714CB52A9}">
      <dsp:nvSpPr>
        <dsp:cNvPr id="0" name=""/>
        <dsp:cNvSpPr/>
      </dsp:nvSpPr>
      <dsp:spPr>
        <a:xfrm>
          <a:off x="3205935" y="1407666"/>
          <a:ext cx="2497335" cy="1248667"/>
        </a:xfrm>
        <a:prstGeom prst="round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1" kern="1200" dirty="0" smtClean="0"/>
            <a:t>编制方法</a:t>
          </a:r>
          <a:endParaRPr lang="zh-CN" altLang="en-US" sz="2800" b="1" kern="1200" dirty="0"/>
        </a:p>
      </dsp:txBody>
      <dsp:txXfrm>
        <a:off x="3266890" y="1468621"/>
        <a:ext cx="2375425" cy="1126757"/>
      </dsp:txXfrm>
    </dsp:sp>
    <dsp:sp modelId="{58E4B7EB-C375-4082-9162-E0629DF738FB}">
      <dsp:nvSpPr>
        <dsp:cNvPr id="0" name=""/>
        <dsp:cNvSpPr/>
      </dsp:nvSpPr>
      <dsp:spPr>
        <a:xfrm>
          <a:off x="1799332" y="2814269"/>
          <a:ext cx="2497335" cy="1248667"/>
        </a:xfrm>
        <a:prstGeom prst="round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1" kern="1200" dirty="0" smtClean="0"/>
            <a:t>平衡关系</a:t>
          </a:r>
          <a:endParaRPr lang="zh-CN" altLang="en-US" sz="2800" b="1" kern="1200" dirty="0"/>
        </a:p>
      </dsp:txBody>
      <dsp:txXfrm>
        <a:off x="1860287" y="2875224"/>
        <a:ext cx="2375425" cy="1126757"/>
      </dsp:txXfrm>
    </dsp:sp>
    <dsp:sp modelId="{18C96C26-C2F3-4C26-9B47-8C0B268E90F4}">
      <dsp:nvSpPr>
        <dsp:cNvPr id="0" name=""/>
        <dsp:cNvSpPr/>
      </dsp:nvSpPr>
      <dsp:spPr>
        <a:xfrm>
          <a:off x="379636" y="1394606"/>
          <a:ext cx="2497335" cy="1248667"/>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1" kern="1200" dirty="0" smtClean="0"/>
            <a:t>编制对象</a:t>
          </a:r>
          <a:endParaRPr lang="zh-CN" altLang="en-US" sz="2800" b="1" kern="1200" dirty="0"/>
        </a:p>
      </dsp:txBody>
      <dsp:txXfrm>
        <a:off x="440591" y="1455561"/>
        <a:ext cx="2375425" cy="1126757"/>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0A160-EB8B-1D46-9645-B3CAB15B07FE}" type="datetimeFigureOut">
              <a:rPr lang="en-US" smtClean="0"/>
              <a:t>4/29/2019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7B0E1F-4EC3-CD47-9A99-59421DE59B0D}" type="slidenum">
              <a:rPr lang="en-US" smtClean="0"/>
              <a:t>‹#›</a:t>
            </a:fld>
            <a:endParaRPr lang="en-US"/>
          </a:p>
        </p:txBody>
      </p:sp>
    </p:spTree>
    <p:extLst>
      <p:ext uri="{BB962C8B-B14F-4D97-AF65-F5344CB8AC3E}">
        <p14:creationId xmlns:p14="http://schemas.microsoft.com/office/powerpoint/2010/main" val="37872061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7B0E1F-4EC3-CD47-9A99-59421DE59B0D}" type="slidenum">
              <a:rPr lang="en-US" smtClean="0"/>
              <a:t>1</a:t>
            </a:fld>
            <a:endParaRPr lang="en-US" dirty="0"/>
          </a:p>
        </p:txBody>
      </p:sp>
    </p:spTree>
    <p:extLst>
      <p:ext uri="{BB962C8B-B14F-4D97-AF65-F5344CB8AC3E}">
        <p14:creationId xmlns:p14="http://schemas.microsoft.com/office/powerpoint/2010/main" val="13411063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rgbClr val="1771EB"/>
        </a:solidFill>
        <a:effectLst/>
      </p:bgPr>
    </p:bg>
    <p:spTree>
      <p:nvGrpSpPr>
        <p:cNvPr id="1" name=""/>
        <p:cNvGrpSpPr/>
        <p:nvPr/>
      </p:nvGrpSpPr>
      <p:grpSpPr>
        <a:xfrm>
          <a:off x="0" y="0"/>
          <a:ext cx="0" cy="0"/>
          <a:chOff x="0" y="0"/>
          <a:chExt cx="0" cy="0"/>
        </a:xfrm>
      </p:grpSpPr>
      <p:sp>
        <p:nvSpPr>
          <p:cNvPr id="5" name="Rectangle 37"/>
          <p:cNvSpPr/>
          <p:nvPr userDrawn="1"/>
        </p:nvSpPr>
        <p:spPr bwMode="auto">
          <a:xfrm>
            <a:off x="856193" y="4741878"/>
            <a:ext cx="2875380" cy="304800"/>
          </a:xfrm>
          <a:prstGeom prst="rect">
            <a:avLst/>
          </a:prstGeom>
          <a:noFill/>
          <a:ln>
            <a:noFill/>
          </a:ln>
        </p:spPr>
        <p:txBody>
          <a:bodyPr lIns="0" tIns="0" rIns="0" bIns="0" anchor="ctr"/>
          <a:lstStyle/>
          <a:p>
            <a:pPr algn="l"/>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版权所有</a:t>
            </a:r>
            <a:r>
              <a:rPr lang="en-US" altLang="zh-CN" sz="700" b="0" i="0" spc="0" baseline="0" dirty="0">
                <a:solidFill>
                  <a:schemeClr val="bg1">
                    <a:alpha val="50000"/>
                  </a:schemeClr>
                </a:solidFill>
                <a:latin typeface="微软雅黑" pitchFamily="34" charset="-122"/>
                <a:ea typeface="微软雅黑" pitchFamily="34" charset="-122"/>
                <a:cs typeface="微软雅黑"/>
                <a:sym typeface="Helvetica Neue" charset="0"/>
              </a:rPr>
              <a:t>©</a:t>
            </a:r>
            <a:r>
              <a:rPr lang="en-US" altLang="zh-CN" sz="700" b="0" i="0" spc="0" baseline="0" dirty="0" smtClean="0">
                <a:solidFill>
                  <a:schemeClr val="bg1">
                    <a:alpha val="50000"/>
                  </a:schemeClr>
                </a:solidFill>
                <a:latin typeface="微软雅黑" pitchFamily="34" charset="-122"/>
                <a:ea typeface="微软雅黑" pitchFamily="34" charset="-122"/>
                <a:cs typeface="微软雅黑"/>
                <a:sym typeface="Helvetica Neue" charset="0"/>
              </a:rPr>
              <a:t>1993-2019 </a:t>
            </a:r>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金蝶国际软件集团有限公司</a:t>
            </a:r>
          </a:p>
        </p:txBody>
      </p:sp>
      <p:pic>
        <p:nvPicPr>
          <p:cNvPr id="10" name="【最终版本】11S定版本.gif" descr="【最终版本】11S定版本.gif">
            <a:extLst>
              <a:ext uri="{FF2B5EF4-FFF2-40B4-BE49-F238E27FC236}">
                <a16:creationId xmlns="" xmlns:a16="http://schemas.microsoft.com/office/drawing/2014/main" id="{F1E7A80A-9C38-8B40-B0E3-061B22869495}"/>
              </a:ext>
            </a:extLst>
          </p:cNvPr>
          <p:cNvPicPr>
            <a:picLocks/>
          </p:cNvPicPr>
          <p:nvPr userDrawn="1"/>
        </p:nvPicPr>
        <p:blipFill>
          <a:blip r:embed="rId2">
            <a:extLst/>
          </a:blip>
          <a:stretch>
            <a:fillRect/>
          </a:stretch>
        </p:blipFill>
        <p:spPr>
          <a:xfrm>
            <a:off x="253596" y="183383"/>
            <a:ext cx="1695125" cy="866633"/>
          </a:xfrm>
          <a:prstGeom prst="rect">
            <a:avLst/>
          </a:prstGeom>
          <a:ln w="12700">
            <a:miter lim="400000"/>
          </a:ln>
        </p:spPr>
      </p:pic>
      <p:sp>
        <p:nvSpPr>
          <p:cNvPr id="8" name="文本框 16"/>
          <p:cNvSpPr txBox="1"/>
          <p:nvPr userDrawn="1"/>
        </p:nvSpPr>
        <p:spPr>
          <a:xfrm>
            <a:off x="2512373" y="4840417"/>
            <a:ext cx="12192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defPPr>
              <a:defRPr lang="en-US"/>
            </a:defPPr>
            <a:lvl1pPr algn="r" eaLnBrk="0" hangingPunct="0">
              <a:spcBef>
                <a:spcPct val="50000"/>
              </a:spcBef>
              <a:defRPr kumimoji="0" sz="800">
                <a:solidFill>
                  <a:srgbClr val="837A80"/>
                </a:solidFill>
                <a:latin typeface="Verdana" charset="0"/>
                <a:ea typeface="宋体" charset="0"/>
                <a:cs typeface="MS PGothic" charset="0"/>
              </a:defRPr>
            </a:lvl1pPr>
            <a:lvl2pPr marL="742950" indent="-285750" eaLnBrk="0" hangingPunct="0">
              <a:defRPr kumimoji="1" sz="2400">
                <a:latin typeface="宋体" charset="0"/>
                <a:ea typeface="宋体" charset="0"/>
              </a:defRPr>
            </a:lvl2pPr>
            <a:lvl3pPr marL="1143000" indent="-228600" eaLnBrk="0" hangingPunct="0">
              <a:defRPr kumimoji="1" sz="2400">
                <a:latin typeface="宋体" charset="0"/>
                <a:ea typeface="宋体" charset="0"/>
              </a:defRPr>
            </a:lvl3pPr>
            <a:lvl4pPr marL="1600200" indent="-228600" eaLnBrk="0" hangingPunct="0">
              <a:defRPr kumimoji="1" sz="2400">
                <a:latin typeface="宋体" charset="0"/>
                <a:ea typeface="宋体" charset="0"/>
              </a:defRPr>
            </a:lvl4pPr>
            <a:lvl5pPr marL="2057400" indent="-228600" eaLnBrk="0" hangingPunct="0">
              <a:defRPr kumimoji="1" sz="2400">
                <a:latin typeface="宋体" charset="0"/>
                <a:ea typeface="宋体" charset="0"/>
              </a:defRPr>
            </a:lvl5pPr>
            <a:lvl6pPr marL="2514600" indent="-228600" eaLnBrk="0" fontAlgn="base" hangingPunct="0">
              <a:spcBef>
                <a:spcPct val="0"/>
              </a:spcBef>
              <a:spcAft>
                <a:spcPct val="0"/>
              </a:spcAft>
              <a:defRPr kumimoji="1" sz="2400">
                <a:latin typeface="宋体" charset="0"/>
                <a:ea typeface="宋体" charset="0"/>
              </a:defRPr>
            </a:lvl6pPr>
            <a:lvl7pPr marL="2971800" indent="-228600" eaLnBrk="0" fontAlgn="base" hangingPunct="0">
              <a:spcBef>
                <a:spcPct val="0"/>
              </a:spcBef>
              <a:spcAft>
                <a:spcPct val="0"/>
              </a:spcAft>
              <a:defRPr kumimoji="1" sz="2400">
                <a:latin typeface="宋体" charset="0"/>
                <a:ea typeface="宋体" charset="0"/>
              </a:defRPr>
            </a:lvl7pPr>
            <a:lvl8pPr marL="3429000" indent="-228600" eaLnBrk="0" fontAlgn="base" hangingPunct="0">
              <a:spcBef>
                <a:spcPct val="0"/>
              </a:spcBef>
              <a:spcAft>
                <a:spcPct val="0"/>
              </a:spcAft>
              <a:defRPr kumimoji="1" sz="2400">
                <a:latin typeface="宋体" charset="0"/>
                <a:ea typeface="宋体" charset="0"/>
              </a:defRPr>
            </a:lvl8pPr>
            <a:lvl9pPr marL="3886200" indent="-228600" eaLnBrk="0" fontAlgn="base" hangingPunct="0">
              <a:spcBef>
                <a:spcPct val="0"/>
              </a:spcBef>
              <a:spcAft>
                <a:spcPct val="0"/>
              </a:spcAft>
              <a:defRPr kumimoji="1" sz="2400">
                <a:latin typeface="宋体" charset="0"/>
                <a:ea typeface="宋体" charset="0"/>
              </a:defRPr>
            </a:lvl9pPr>
          </a:lstStyle>
          <a:p>
            <a:pPr defTabSz="609585"/>
            <a:r>
              <a:rPr lang="zh-CN" altLang="en-US" sz="700" b="0" i="0" kern="1200" spc="0" baseline="0" dirty="0">
                <a:solidFill>
                  <a:schemeClr val="bg1">
                    <a:alpha val="50000"/>
                  </a:schemeClr>
                </a:solidFill>
                <a:latin typeface="微软雅黑" pitchFamily="34" charset="-122"/>
                <a:ea typeface="微软雅黑" pitchFamily="34" charset="-122"/>
                <a:cs typeface="微软雅黑"/>
              </a:rPr>
              <a:t>④内部公开 请勿外传</a:t>
            </a:r>
          </a:p>
        </p:txBody>
      </p:sp>
      <p:pic>
        <p:nvPicPr>
          <p:cNvPr id="6" name="图片 5">
            <a:extLst>
              <a:ext uri="{FF2B5EF4-FFF2-40B4-BE49-F238E27FC236}">
                <a16:creationId xmlns:a16="http://schemas.microsoft.com/office/drawing/2014/main" xmlns="" id="{FE112561-16A0-EF49-8DBC-8DAB703F60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77006" y="2845073"/>
            <a:ext cx="4766994" cy="2298154"/>
          </a:xfrm>
          <a:prstGeom prst="rect">
            <a:avLst/>
          </a:prstGeom>
        </p:spPr>
      </p:pic>
    </p:spTree>
    <p:extLst>
      <p:ext uri="{BB962C8B-B14F-4D97-AF65-F5344CB8AC3E}">
        <p14:creationId xmlns:p14="http://schemas.microsoft.com/office/powerpoint/2010/main" val="17617789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Vertical Title and Text">
    <p:bg>
      <p:bgPr>
        <a:solidFill>
          <a:srgbClr val="1771EB"/>
        </a:solidFill>
        <a:effectLst/>
      </p:bgPr>
    </p:bg>
    <p:spTree>
      <p:nvGrpSpPr>
        <p:cNvPr id="1" name=""/>
        <p:cNvGrpSpPr/>
        <p:nvPr/>
      </p:nvGrpSpPr>
      <p:grpSpPr>
        <a:xfrm>
          <a:off x="0" y="0"/>
          <a:ext cx="0" cy="0"/>
          <a:chOff x="0" y="0"/>
          <a:chExt cx="0" cy="0"/>
        </a:xfrm>
      </p:grpSpPr>
      <p:grpSp>
        <p:nvGrpSpPr>
          <p:cNvPr id="8" name="组合 12"/>
          <p:cNvGrpSpPr>
            <a:grpSpLocks/>
          </p:cNvGrpSpPr>
          <p:nvPr userDrawn="1"/>
        </p:nvGrpSpPr>
        <p:grpSpPr bwMode="auto">
          <a:xfrm>
            <a:off x="856193" y="2146142"/>
            <a:ext cx="3015231" cy="1432972"/>
            <a:chOff x="3490332" y="1315926"/>
            <a:chExt cx="3017607" cy="1437748"/>
          </a:xfrm>
        </p:grpSpPr>
        <p:sp>
          <p:nvSpPr>
            <p:cNvPr id="9" name="Rectangle 4"/>
            <p:cNvSpPr>
              <a:spLocks/>
            </p:cNvSpPr>
            <p:nvPr/>
          </p:nvSpPr>
          <p:spPr bwMode="auto">
            <a:xfrm>
              <a:off x="4718426" y="1519345"/>
              <a:ext cx="1401734" cy="57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en-US" altLang="zh-CN" sz="4800" b="0" kern="0" dirty="0">
                  <a:solidFill>
                    <a:srgbClr val="FFFFFF"/>
                  </a:solidFill>
                  <a:latin typeface="Goudy Old Style" charset="0"/>
                  <a:ea typeface="Helvetica Neue"/>
                  <a:cs typeface="宋体" charset="-122"/>
                  <a:sym typeface="Helvetica Neue UltraLight" charset="0"/>
                </a:rPr>
                <a:t>Thanks</a:t>
              </a:r>
            </a:p>
          </p:txBody>
        </p:sp>
        <p:sp>
          <p:nvSpPr>
            <p:cNvPr id="10" name="Rectangle 5"/>
            <p:cNvSpPr>
              <a:spLocks/>
            </p:cNvSpPr>
            <p:nvPr/>
          </p:nvSpPr>
          <p:spPr bwMode="auto">
            <a:xfrm>
              <a:off x="4242022" y="2245072"/>
              <a:ext cx="615274" cy="167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en-US" altLang="zh-CN" sz="1400" b="0" kern="0" dirty="0" err="1">
                  <a:solidFill>
                    <a:srgbClr val="FFFFFF"/>
                  </a:solidFill>
                  <a:latin typeface="Arial Narrow" charset="0"/>
                  <a:ea typeface="Helvetica Neue"/>
                  <a:cs typeface="宋体" charset="-122"/>
                  <a:sym typeface="Arial Narrow" charset="0"/>
                </a:rPr>
                <a:t>terima</a:t>
              </a:r>
              <a:r>
                <a:rPr lang="en-US" altLang="zh-CN" sz="1400" b="0" kern="0" dirty="0">
                  <a:solidFill>
                    <a:srgbClr val="FFFFFF"/>
                  </a:solidFill>
                  <a:latin typeface="Arial Narrow" charset="0"/>
                  <a:ea typeface="Helvetica Neue"/>
                  <a:cs typeface="宋体" charset="-122"/>
                  <a:sym typeface="Arial Narrow" charset="0"/>
                </a:rPr>
                <a:t> </a:t>
              </a:r>
              <a:r>
                <a:rPr lang="en-US" altLang="zh-CN" sz="1400" b="0" kern="0" dirty="0" err="1">
                  <a:solidFill>
                    <a:srgbClr val="FFFFFF"/>
                  </a:solidFill>
                  <a:latin typeface="Arial Narrow" charset="0"/>
                  <a:ea typeface="Helvetica Neue"/>
                  <a:cs typeface="宋体" charset="-122"/>
                  <a:sym typeface="Arial Narrow" charset="0"/>
                </a:rPr>
                <a:t>kasih</a:t>
              </a:r>
              <a:endParaRPr lang="en-US" altLang="zh-CN" sz="1400" b="0" kern="0" dirty="0">
                <a:solidFill>
                  <a:srgbClr val="FFFFFF"/>
                </a:solidFill>
                <a:latin typeface="Arial Narrow" charset="0"/>
                <a:ea typeface="Helvetica Neue"/>
                <a:cs typeface="宋体" charset="-122"/>
                <a:sym typeface="Arial Narrow" charset="0"/>
              </a:endParaRPr>
            </a:p>
          </p:txBody>
        </p:sp>
        <p:sp>
          <p:nvSpPr>
            <p:cNvPr id="11" name="Rectangle 6"/>
            <p:cNvSpPr>
              <a:spLocks/>
            </p:cNvSpPr>
            <p:nvPr/>
          </p:nvSpPr>
          <p:spPr bwMode="auto">
            <a:xfrm>
              <a:off x="3586309" y="1337705"/>
              <a:ext cx="714513" cy="429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zh-CN" altLang="en-US" sz="3600" b="0" kern="0" dirty="0">
                  <a:solidFill>
                    <a:srgbClr val="FFFFFF"/>
                  </a:solidFill>
                  <a:latin typeface="Arial" charset="0"/>
                  <a:ea typeface="Helvetica Neue"/>
                  <a:cs typeface="宋体" charset="-122"/>
                  <a:sym typeface="Arial" charset="0"/>
                </a:rPr>
                <a:t>感謝</a:t>
              </a:r>
            </a:p>
          </p:txBody>
        </p:sp>
        <p:sp>
          <p:nvSpPr>
            <p:cNvPr id="12" name="Rectangle 7"/>
            <p:cNvSpPr>
              <a:spLocks/>
            </p:cNvSpPr>
            <p:nvPr/>
          </p:nvSpPr>
          <p:spPr bwMode="auto">
            <a:xfrm>
              <a:off x="5332616" y="2180610"/>
              <a:ext cx="952683" cy="57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zh-CN" altLang="en-US" sz="4800" b="0" kern="0" dirty="0">
                  <a:solidFill>
                    <a:srgbClr val="FFFFFF"/>
                  </a:solidFill>
                  <a:latin typeface="微软雅黑" charset="-122"/>
                  <a:ea typeface="微软雅黑" charset="-122"/>
                  <a:cs typeface="微软雅黑" charset="-122"/>
                  <a:sym typeface="Microsoft YaHei Bold" charset="-122"/>
                </a:rPr>
                <a:t>谢谢</a:t>
              </a:r>
            </a:p>
          </p:txBody>
        </p:sp>
        <p:sp>
          <p:nvSpPr>
            <p:cNvPr id="13" name="Rectangle 8"/>
            <p:cNvSpPr>
              <a:spLocks/>
            </p:cNvSpPr>
            <p:nvPr/>
          </p:nvSpPr>
          <p:spPr bwMode="auto">
            <a:xfrm>
              <a:off x="5317085" y="1315926"/>
              <a:ext cx="1190854" cy="28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zh-CN" altLang="en-US" sz="2400" b="0" kern="0">
                  <a:solidFill>
                    <a:srgbClr val="FFFFFF"/>
                  </a:solidFill>
                  <a:latin typeface="Arial" charset="0"/>
                  <a:ea typeface="Helvetica Neue"/>
                  <a:cs typeface="宋体" charset="-122"/>
                  <a:sym typeface="Arial" charset="0"/>
                </a:rPr>
                <a:t>ありがとう</a:t>
              </a:r>
            </a:p>
          </p:txBody>
        </p:sp>
        <p:sp>
          <p:nvSpPr>
            <p:cNvPr id="14" name="Rectangle 9"/>
            <p:cNvSpPr>
              <a:spLocks/>
            </p:cNvSpPr>
            <p:nvPr/>
          </p:nvSpPr>
          <p:spPr bwMode="auto">
            <a:xfrm>
              <a:off x="3490332" y="1921827"/>
              <a:ext cx="591706" cy="214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en-US" altLang="zh-CN" sz="1800" b="0" kern="0">
                  <a:solidFill>
                    <a:srgbClr val="FFFFFF"/>
                  </a:solidFill>
                  <a:latin typeface="Arial" charset="0"/>
                  <a:ea typeface="Helvetica Neue"/>
                  <a:cs typeface="宋体" charset="-122"/>
                  <a:sym typeface="Arial" charset="0"/>
                </a:rPr>
                <a:t>ขอบคุณ</a:t>
              </a:r>
            </a:p>
          </p:txBody>
        </p:sp>
      </p:grpSp>
      <p:sp>
        <p:nvSpPr>
          <p:cNvPr id="15" name="Rectangle 37"/>
          <p:cNvSpPr/>
          <p:nvPr userDrawn="1"/>
        </p:nvSpPr>
        <p:spPr bwMode="auto">
          <a:xfrm>
            <a:off x="856193" y="4741878"/>
            <a:ext cx="2875380" cy="304800"/>
          </a:xfrm>
          <a:prstGeom prst="rect">
            <a:avLst/>
          </a:prstGeom>
          <a:noFill/>
          <a:ln>
            <a:noFill/>
          </a:ln>
        </p:spPr>
        <p:txBody>
          <a:bodyPr lIns="0" tIns="0" rIns="0" bIns="0" anchor="ctr"/>
          <a:lstStyle/>
          <a:p>
            <a:pPr algn="l"/>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版权所有</a:t>
            </a:r>
            <a:r>
              <a:rPr lang="en-US" altLang="zh-CN" sz="700" b="0" i="0" spc="0" baseline="0" dirty="0">
                <a:solidFill>
                  <a:schemeClr val="bg1">
                    <a:alpha val="50000"/>
                  </a:schemeClr>
                </a:solidFill>
                <a:latin typeface="微软雅黑" pitchFamily="34" charset="-122"/>
                <a:ea typeface="微软雅黑" pitchFamily="34" charset="-122"/>
                <a:cs typeface="微软雅黑"/>
                <a:sym typeface="Helvetica Neue" charset="0"/>
              </a:rPr>
              <a:t>©</a:t>
            </a:r>
            <a:r>
              <a:rPr lang="en-US" altLang="zh-CN" sz="700" b="0" i="0" spc="0" baseline="0" dirty="0" smtClean="0">
                <a:solidFill>
                  <a:schemeClr val="bg1">
                    <a:alpha val="50000"/>
                  </a:schemeClr>
                </a:solidFill>
                <a:latin typeface="微软雅黑" pitchFamily="34" charset="-122"/>
                <a:ea typeface="微软雅黑" pitchFamily="34" charset="-122"/>
                <a:cs typeface="微软雅黑"/>
                <a:sym typeface="Helvetica Neue" charset="0"/>
              </a:rPr>
              <a:t>1993-2019 </a:t>
            </a:r>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金蝶国际软件集团有限公司</a:t>
            </a:r>
          </a:p>
        </p:txBody>
      </p:sp>
      <p:pic>
        <p:nvPicPr>
          <p:cNvPr id="19" name="【最终版本】11S定版本.gif" descr="【最终版本】11S定版本.gif">
            <a:extLst>
              <a:ext uri="{FF2B5EF4-FFF2-40B4-BE49-F238E27FC236}">
                <a16:creationId xmlns="" xmlns:a16="http://schemas.microsoft.com/office/drawing/2014/main" id="{F1E7A80A-9C38-8B40-B0E3-061B22869495}"/>
              </a:ext>
            </a:extLst>
          </p:cNvPr>
          <p:cNvPicPr>
            <a:picLocks/>
          </p:cNvPicPr>
          <p:nvPr userDrawn="1"/>
        </p:nvPicPr>
        <p:blipFill>
          <a:blip r:embed="rId2">
            <a:extLst/>
          </a:blip>
          <a:stretch>
            <a:fillRect/>
          </a:stretch>
        </p:blipFill>
        <p:spPr>
          <a:xfrm>
            <a:off x="253596" y="183383"/>
            <a:ext cx="1695125" cy="866633"/>
          </a:xfrm>
          <a:prstGeom prst="rect">
            <a:avLst/>
          </a:prstGeom>
          <a:ln w="12700">
            <a:miter lim="400000"/>
          </a:ln>
        </p:spPr>
      </p:pic>
      <p:pic>
        <p:nvPicPr>
          <p:cNvPr id="17" name="图片 16">
            <a:extLst>
              <a:ext uri="{FF2B5EF4-FFF2-40B4-BE49-F238E27FC236}">
                <a16:creationId xmlns:a16="http://schemas.microsoft.com/office/drawing/2014/main" xmlns="" id="{1A044560-67BE-3B43-9744-BAE65B6F8B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41563" y="44"/>
            <a:ext cx="4602437" cy="2919956"/>
          </a:xfrm>
          <a:prstGeom prst="rect">
            <a:avLst/>
          </a:prstGeom>
        </p:spPr>
      </p:pic>
    </p:spTree>
    <p:extLst>
      <p:ext uri="{BB962C8B-B14F-4D97-AF65-F5344CB8AC3E}">
        <p14:creationId xmlns:p14="http://schemas.microsoft.com/office/powerpoint/2010/main" val="22328284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11" name="Group 10"/>
          <p:cNvGrpSpPr/>
          <p:nvPr userDrawn="1"/>
        </p:nvGrpSpPr>
        <p:grpSpPr>
          <a:xfrm>
            <a:off x="-201085" y="208515"/>
            <a:ext cx="136829" cy="4388332"/>
            <a:chOff x="-279703" y="208515"/>
            <a:chExt cx="243417" cy="4388332"/>
          </a:xfrm>
        </p:grpSpPr>
        <p:cxnSp>
          <p:nvCxnSpPr>
            <p:cNvPr id="19" name="Straight Connector 18"/>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279703" y="4254803"/>
              <a:ext cx="243417" cy="342044"/>
              <a:chOff x="-243418" y="1063625"/>
              <a:chExt cx="243417" cy="342044"/>
            </a:xfrm>
          </p:grpSpPr>
          <p:cxnSp>
            <p:nvCxnSpPr>
              <p:cNvPr id="17" name="Straight Connector 16"/>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userDrawn="1"/>
          </p:nvGrpSpPr>
          <p:grpSpPr>
            <a:xfrm>
              <a:off x="-279703" y="208515"/>
              <a:ext cx="243417" cy="864155"/>
              <a:chOff x="-243418" y="1063625"/>
              <a:chExt cx="243417" cy="864155"/>
            </a:xfrm>
          </p:grpSpPr>
          <p:cxnSp>
            <p:nvCxnSpPr>
              <p:cNvPr id="15" name="Straight Connector 14"/>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sp>
        <p:nvSpPr>
          <p:cNvPr id="24"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646464"/>
                </a:solidFill>
                <a:latin typeface="Microsoft YaHei" charset="-122"/>
                <a:ea typeface="Microsoft YaHei" charset="-122"/>
                <a:cs typeface="Microsoft YaHei" charset="-122"/>
              </a:defRPr>
            </a:lvl1pPr>
            <a:lvl2pPr marL="173038" indent="-119063">
              <a:defRPr sz="1200">
                <a:solidFill>
                  <a:srgbClr val="646464"/>
                </a:solidFill>
                <a:latin typeface="Microsoft YaHei" charset="-122"/>
                <a:ea typeface="Microsoft YaHei" charset="-122"/>
                <a:cs typeface="Microsoft YaHei" charset="-122"/>
              </a:defRPr>
            </a:lvl2pPr>
            <a:lvl3pPr marL="368300" indent="-153988">
              <a:defRPr sz="1200">
                <a:solidFill>
                  <a:srgbClr val="646464"/>
                </a:solidFill>
                <a:latin typeface="Microsoft YaHei" charset="-122"/>
                <a:ea typeface="Microsoft YaHei" charset="-122"/>
                <a:cs typeface="Microsoft YaHei" charset="-122"/>
              </a:defRPr>
            </a:lvl3pPr>
            <a:lvl4pPr marL="533400" indent="-123825">
              <a:tabLst/>
              <a:defRPr sz="1200">
                <a:solidFill>
                  <a:srgbClr val="646464"/>
                </a:solidFill>
                <a:latin typeface="Microsoft YaHei" charset="-122"/>
                <a:ea typeface="Microsoft YaHei" charset="-122"/>
                <a:cs typeface="Microsoft YaHei" charset="-122"/>
              </a:defRPr>
            </a:lvl4pPr>
            <a:lvl5pPr marL="730250" indent="-160338">
              <a:defRPr sz="1200">
                <a:solidFill>
                  <a:srgbClr val="646464"/>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0" name="Title 1"/>
          <p:cNvSpPr>
            <a:spLocks noGrp="1"/>
          </p:cNvSpPr>
          <p:nvPr>
            <p:ph type="title"/>
          </p:nvPr>
        </p:nvSpPr>
        <p:spPr>
          <a:xfrm>
            <a:off x="443869" y="222590"/>
            <a:ext cx="8403269" cy="525528"/>
          </a:xfrm>
        </p:spPr>
        <p:txBody>
          <a:bodyPr/>
          <a:lstStyle>
            <a:lvl1pPr>
              <a:defRPr baseline="0">
                <a:solidFill>
                  <a:srgbClr val="1771EA"/>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pic>
        <p:nvPicPr>
          <p:cNvPr id="21" name="图片 20"/>
          <p:cNvPicPr>
            <a:picLocks noChangeAspect="1"/>
          </p:cNvPicPr>
          <p:nvPr userDrawn="1"/>
        </p:nvPicPr>
        <p:blipFill rotWithShape="1">
          <a:blip r:embed="rId2">
            <a:extLst>
              <a:ext uri="{28A0092B-C50C-407E-A947-70E740481C1C}">
                <a14:useLocalDpi xmlns:a14="http://schemas.microsoft.com/office/drawing/2010/main" val="0"/>
              </a:ext>
            </a:extLst>
          </a:blip>
          <a:srcRect r="38287"/>
          <a:stretch/>
        </p:blipFill>
        <p:spPr>
          <a:xfrm>
            <a:off x="7811386" y="192776"/>
            <a:ext cx="1035751" cy="349091"/>
          </a:xfrm>
          <a:prstGeom prst="rect">
            <a:avLst/>
          </a:prstGeom>
        </p:spPr>
      </p:pic>
      <p:sp>
        <p:nvSpPr>
          <p:cNvPr id="22"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tx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tx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38874029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1771EA"/>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chemeClr val="bg1"/>
                </a:solidFill>
                <a:latin typeface="Microsoft YaHei" charset="-122"/>
                <a:ea typeface="Microsoft YaHei" charset="-122"/>
                <a:cs typeface="Microsoft YaHei" charset="-122"/>
              </a:defRPr>
            </a:lvl1pPr>
            <a:lvl2pPr marL="173038" indent="-119063">
              <a:defRPr sz="1200">
                <a:solidFill>
                  <a:schemeClr val="bg1"/>
                </a:solidFill>
                <a:latin typeface="Microsoft YaHei" charset="-122"/>
                <a:ea typeface="Microsoft YaHei" charset="-122"/>
                <a:cs typeface="Microsoft YaHei" charset="-122"/>
              </a:defRPr>
            </a:lvl2pPr>
            <a:lvl3pPr marL="368300" indent="-153988">
              <a:defRPr sz="1200">
                <a:solidFill>
                  <a:schemeClr val="bg1"/>
                </a:solidFill>
                <a:latin typeface="Microsoft YaHei" charset="-122"/>
                <a:ea typeface="Microsoft YaHei" charset="-122"/>
                <a:cs typeface="Microsoft YaHei" charset="-122"/>
              </a:defRPr>
            </a:lvl3pPr>
            <a:lvl4pPr marL="533400" indent="-123825">
              <a:tabLst/>
              <a:defRPr sz="1200">
                <a:solidFill>
                  <a:schemeClr val="bg1"/>
                </a:solidFill>
                <a:latin typeface="Microsoft YaHei" charset="-122"/>
                <a:ea typeface="Microsoft YaHei" charset="-122"/>
                <a:cs typeface="Microsoft YaHei" charset="-122"/>
              </a:defRPr>
            </a:lvl4pPr>
            <a:lvl5pPr marL="730250" indent="-160338">
              <a:defRPr sz="1200">
                <a:solidFill>
                  <a:schemeClr val="bg1"/>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6"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
        <p:nvSpPr>
          <p:cNvPr id="11" name="Rectangle 2"/>
          <p:cNvSpPr>
            <a:spLocks noGrp="1" noChangeArrowheads="1"/>
          </p:cNvSpPr>
          <p:nvPr>
            <p:ph type="title" hasCustomPrompt="1"/>
          </p:nvPr>
        </p:nvSpPr>
        <p:spPr bwMode="auto">
          <a:xfrm>
            <a:off x="453872" y="222365"/>
            <a:ext cx="8396441" cy="5257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1600"/>
            </a:lvl1pPr>
          </a:lstStyle>
          <a:p>
            <a:r>
              <a:rPr kumimoji="1" lang="zh-CN" altLang="en-US" sz="2400" dirty="0" smtClean="0">
                <a:solidFill>
                  <a:srgbClr val="FFC000"/>
                </a:solidFill>
                <a:latin typeface="Microsoft YaHei" charset="-122"/>
                <a:ea typeface="Microsoft YaHei" charset="-122"/>
              </a:rPr>
              <a:t>单击此处编辑标题</a:t>
            </a:r>
            <a:r>
              <a:rPr lang="zh-CN" altLang="en-US" sz="2400" dirty="0" smtClean="0">
                <a:solidFill>
                  <a:schemeClr val="bg1"/>
                </a:solidFill>
                <a:latin typeface="微软雅黑" panose="020B0503020204020204" pitchFamily="34" charset="-122"/>
                <a:ea typeface="微软雅黑" panose="020B0503020204020204" pitchFamily="34" charset="-122"/>
              </a:rPr>
              <a:t/>
            </a:r>
            <a:br>
              <a:rPr lang="zh-CN" altLang="en-US" sz="2400" dirty="0" smtClean="0">
                <a:solidFill>
                  <a:schemeClr val="bg1"/>
                </a:solidFill>
                <a:latin typeface="微软雅黑" panose="020B0503020204020204" pitchFamily="34" charset="-122"/>
                <a:ea typeface="微软雅黑" panose="020B0503020204020204" pitchFamily="34" charset="-122"/>
              </a:rPr>
            </a:br>
            <a:r>
              <a:rPr kumimoji="1" lang="zh-CN" altLang="en-US" sz="2400" dirty="0" smtClean="0">
                <a:solidFill>
                  <a:schemeClr val="bg1"/>
                </a:solidFill>
              </a:rPr>
              <a:t> </a:t>
            </a:r>
            <a:r>
              <a:rPr kumimoji="1" lang="en-US" altLang="zh-CN" sz="2400" dirty="0" smtClean="0">
                <a:solidFill>
                  <a:schemeClr val="bg1"/>
                </a:solidFill>
              </a:rPr>
              <a:t/>
            </a:r>
            <a:br>
              <a:rPr kumimoji="1" lang="en-US" altLang="zh-CN" sz="2400" dirty="0" smtClean="0">
                <a:solidFill>
                  <a:schemeClr val="bg1"/>
                </a:solidFill>
              </a:rPr>
            </a:br>
            <a:r>
              <a:rPr lang="en-US" altLang="zh-CN" sz="2400" dirty="0" smtClean="0">
                <a:solidFill>
                  <a:schemeClr val="bg1"/>
                </a:solidFill>
                <a:latin typeface="微软雅黑" panose="020B0503020204020204" pitchFamily="34" charset="-122"/>
                <a:ea typeface="微软雅黑" panose="020B0503020204020204" pitchFamily="34" charset="-122"/>
              </a:rPr>
              <a:t/>
            </a:r>
            <a:br>
              <a:rPr lang="en-US" altLang="zh-CN" sz="2400" dirty="0" smtClean="0">
                <a:solidFill>
                  <a:schemeClr val="bg1"/>
                </a:solidFill>
                <a:latin typeface="微软雅黑" panose="020B0503020204020204" pitchFamily="34" charset="-122"/>
                <a:ea typeface="微软雅黑" panose="020B0503020204020204" pitchFamily="34" charset="-122"/>
              </a:rPr>
            </a:br>
            <a:endParaRPr kumimoji="1" lang="en-US" altLang="zh-CN" sz="2400" dirty="0">
              <a:solidFill>
                <a:schemeClr val="bg1"/>
              </a:solidFill>
            </a:endParaRPr>
          </a:p>
        </p:txBody>
      </p:sp>
    </p:spTree>
    <p:extLst>
      <p:ext uri="{BB962C8B-B14F-4D97-AF65-F5344CB8AC3E}">
        <p14:creationId xmlns:p14="http://schemas.microsoft.com/office/powerpoint/2010/main" val="24868244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rgbClr val="9F55FB"/>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FFFFFF"/>
                </a:solidFill>
                <a:latin typeface="Microsoft YaHei" charset="-122"/>
                <a:ea typeface="Microsoft YaHei" charset="-122"/>
                <a:cs typeface="Microsoft YaHei" charset="-122"/>
              </a:defRPr>
            </a:lvl1pPr>
            <a:lvl2pPr marL="173038" indent="-119063">
              <a:defRPr sz="1200">
                <a:solidFill>
                  <a:srgbClr val="FFFFFF"/>
                </a:solidFill>
                <a:latin typeface="Microsoft YaHei" charset="-122"/>
                <a:ea typeface="Microsoft YaHei" charset="-122"/>
                <a:cs typeface="Microsoft YaHei" charset="-122"/>
              </a:defRPr>
            </a:lvl2pPr>
            <a:lvl3pPr marL="368300" indent="-153988">
              <a:defRPr sz="1200">
                <a:solidFill>
                  <a:srgbClr val="FFFFFF"/>
                </a:solidFill>
                <a:latin typeface="Microsoft YaHei" charset="-122"/>
                <a:ea typeface="Microsoft YaHei" charset="-122"/>
                <a:cs typeface="Microsoft YaHei" charset="-122"/>
              </a:defRPr>
            </a:lvl3pPr>
            <a:lvl4pPr marL="533400" indent="-123825">
              <a:tabLst/>
              <a:defRPr sz="1200">
                <a:solidFill>
                  <a:srgbClr val="FFFFFF"/>
                </a:solidFill>
                <a:latin typeface="Microsoft YaHei" charset="-122"/>
                <a:ea typeface="Microsoft YaHei" charset="-122"/>
                <a:cs typeface="Microsoft YaHei" charset="-122"/>
              </a:defRPr>
            </a:lvl4pPr>
            <a:lvl5pPr marL="730250" indent="-160338">
              <a:defRPr sz="1200">
                <a:solidFill>
                  <a:srgbClr val="FFFFFF"/>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9" name="Title 1"/>
          <p:cNvSpPr>
            <a:spLocks noGrp="1"/>
          </p:cNvSpPr>
          <p:nvPr>
            <p:ph type="title"/>
          </p:nvPr>
        </p:nvSpPr>
        <p:spPr>
          <a:xfrm>
            <a:off x="443869" y="222590"/>
            <a:ext cx="8403269" cy="525528"/>
          </a:xfrm>
        </p:spPr>
        <p:txBody>
          <a:bodyPr/>
          <a:lstStyle>
            <a:lvl1pPr>
              <a:defRPr baseline="0">
                <a:solidFill>
                  <a:srgbClr val="FFFFFF"/>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6"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417215202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mparison">
    <p:bg>
      <p:bgPr>
        <a:solidFill>
          <a:srgbClr val="24BEBC"/>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FFFFFF"/>
                </a:solidFill>
                <a:latin typeface="Microsoft YaHei" charset="-122"/>
                <a:ea typeface="Microsoft YaHei" charset="-122"/>
                <a:cs typeface="Microsoft YaHei" charset="-122"/>
              </a:defRPr>
            </a:lvl1pPr>
            <a:lvl2pPr marL="173038" indent="-119063">
              <a:defRPr sz="1200">
                <a:solidFill>
                  <a:srgbClr val="FFFFFF"/>
                </a:solidFill>
                <a:latin typeface="Microsoft YaHei" charset="-122"/>
                <a:ea typeface="Microsoft YaHei" charset="-122"/>
                <a:cs typeface="Microsoft YaHei" charset="-122"/>
              </a:defRPr>
            </a:lvl2pPr>
            <a:lvl3pPr marL="368300" indent="-153988">
              <a:defRPr sz="1200">
                <a:solidFill>
                  <a:srgbClr val="FFFFFF"/>
                </a:solidFill>
                <a:latin typeface="Microsoft YaHei" charset="-122"/>
                <a:ea typeface="Microsoft YaHei" charset="-122"/>
                <a:cs typeface="Microsoft YaHei" charset="-122"/>
              </a:defRPr>
            </a:lvl3pPr>
            <a:lvl4pPr marL="533400" indent="-123825">
              <a:tabLst/>
              <a:defRPr sz="1200">
                <a:solidFill>
                  <a:srgbClr val="FFFFFF"/>
                </a:solidFill>
                <a:latin typeface="Microsoft YaHei" charset="-122"/>
                <a:ea typeface="Microsoft YaHei" charset="-122"/>
                <a:cs typeface="Microsoft YaHei" charset="-122"/>
              </a:defRPr>
            </a:lvl4pPr>
            <a:lvl5pPr marL="730250" indent="-160338">
              <a:defRPr sz="1200">
                <a:solidFill>
                  <a:srgbClr val="FFFFFF"/>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9" name="Title 1"/>
          <p:cNvSpPr>
            <a:spLocks noGrp="1"/>
          </p:cNvSpPr>
          <p:nvPr>
            <p:ph type="title"/>
          </p:nvPr>
        </p:nvSpPr>
        <p:spPr>
          <a:xfrm>
            <a:off x="443869" y="222590"/>
            <a:ext cx="8403269" cy="525528"/>
          </a:xfrm>
        </p:spPr>
        <p:txBody>
          <a:bodyPr/>
          <a:lstStyle>
            <a:lvl1pPr>
              <a:defRPr baseline="0">
                <a:solidFill>
                  <a:srgbClr val="FFFFFF"/>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6"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29262044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mparison">
    <p:bg>
      <p:bgPr>
        <a:solidFill>
          <a:srgbClr val="24215F"/>
        </a:soli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443869" y="222590"/>
            <a:ext cx="8403269" cy="525528"/>
          </a:xfrm>
        </p:spPr>
        <p:txBody>
          <a:bodyPr/>
          <a:lstStyle>
            <a:lvl1pPr>
              <a:defRPr baseline="0">
                <a:solidFill>
                  <a:srgbClr val="FFFFFF"/>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sp>
        <p:nvSpPr>
          <p:cNvPr id="10" name="Rectangle 9"/>
          <p:cNvSpPr/>
          <p:nvPr userDrawn="1"/>
        </p:nvSpPr>
        <p:spPr>
          <a:xfrm>
            <a:off x="1" y="4735041"/>
            <a:ext cx="9143999" cy="408459"/>
          </a:xfrm>
          <a:prstGeom prst="rect">
            <a:avLst/>
          </a:prstGeom>
          <a:solidFill>
            <a:srgbClr val="2421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771EA"/>
              </a:solidFill>
            </a:endParaRPr>
          </a:p>
        </p:txBody>
      </p:sp>
      <p:sp>
        <p:nvSpPr>
          <p:cNvPr id="11" name="Text Box 5"/>
          <p:cNvSpPr txBox="1">
            <a:spLocks noChangeArrowheads="1"/>
          </p:cNvSpPr>
          <p:nvPr userDrawn="1"/>
        </p:nvSpPr>
        <p:spPr bwMode="auto">
          <a:xfrm>
            <a:off x="443869" y="4926457"/>
            <a:ext cx="23018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kumimoji="1" sz="2400">
                <a:solidFill>
                  <a:schemeClr val="tx1"/>
                </a:solidFill>
                <a:latin typeface="宋体" charset="0"/>
                <a:ea typeface="宋体" charset="0"/>
                <a:cs typeface="宋体" charset="0"/>
              </a:defRPr>
            </a:lvl1pPr>
            <a:lvl2pPr marL="742950" indent="-285750" eaLnBrk="0" hangingPunct="0">
              <a:defRPr kumimoji="1" sz="2400">
                <a:solidFill>
                  <a:schemeClr val="tx1"/>
                </a:solidFill>
                <a:latin typeface="宋体" charset="0"/>
                <a:ea typeface="宋体" charset="0"/>
              </a:defRPr>
            </a:lvl2pPr>
            <a:lvl3pPr marL="1143000" indent="-228600" eaLnBrk="0" hangingPunct="0">
              <a:defRPr kumimoji="1" sz="2400">
                <a:solidFill>
                  <a:schemeClr val="tx1"/>
                </a:solidFill>
                <a:latin typeface="宋体" charset="0"/>
                <a:ea typeface="宋体" charset="0"/>
              </a:defRPr>
            </a:lvl3pPr>
            <a:lvl4pPr marL="1600200" indent="-228600" eaLnBrk="0" hangingPunct="0">
              <a:defRPr kumimoji="1" sz="2400">
                <a:solidFill>
                  <a:schemeClr val="tx1"/>
                </a:solidFill>
                <a:latin typeface="宋体" charset="0"/>
                <a:ea typeface="宋体" charset="0"/>
              </a:defRPr>
            </a:lvl4pPr>
            <a:lvl5pPr marL="2057400" indent="-228600" eaLnBrk="0" hangingPunct="0">
              <a:defRPr kumimoji="1" sz="2400">
                <a:solidFill>
                  <a:schemeClr val="tx1"/>
                </a:solidFill>
                <a:latin typeface="宋体" charset="0"/>
                <a:ea typeface="宋体" charset="0"/>
              </a:defRPr>
            </a:lvl5pPr>
            <a:lvl6pPr marL="2514600" indent="-228600" eaLnBrk="0" fontAlgn="base" hangingPunct="0">
              <a:spcBef>
                <a:spcPct val="0"/>
              </a:spcBef>
              <a:spcAft>
                <a:spcPct val="0"/>
              </a:spcAft>
              <a:defRPr kumimoji="1" sz="2400">
                <a:solidFill>
                  <a:schemeClr val="tx1"/>
                </a:solidFill>
                <a:latin typeface="宋体" charset="0"/>
                <a:ea typeface="宋体" charset="0"/>
              </a:defRPr>
            </a:lvl6pPr>
            <a:lvl7pPr marL="2971800" indent="-228600" eaLnBrk="0" fontAlgn="base" hangingPunct="0">
              <a:spcBef>
                <a:spcPct val="0"/>
              </a:spcBef>
              <a:spcAft>
                <a:spcPct val="0"/>
              </a:spcAft>
              <a:defRPr kumimoji="1" sz="2400">
                <a:solidFill>
                  <a:schemeClr val="tx1"/>
                </a:solidFill>
                <a:latin typeface="宋体" charset="0"/>
                <a:ea typeface="宋体" charset="0"/>
              </a:defRPr>
            </a:lvl7pPr>
            <a:lvl8pPr marL="3429000" indent="-228600" eaLnBrk="0" fontAlgn="base" hangingPunct="0">
              <a:spcBef>
                <a:spcPct val="0"/>
              </a:spcBef>
              <a:spcAft>
                <a:spcPct val="0"/>
              </a:spcAft>
              <a:defRPr kumimoji="1" sz="2400">
                <a:solidFill>
                  <a:schemeClr val="tx1"/>
                </a:solidFill>
                <a:latin typeface="宋体" charset="0"/>
                <a:ea typeface="宋体" charset="0"/>
              </a:defRPr>
            </a:lvl8pPr>
            <a:lvl9pPr marL="3886200" indent="-228600" eaLnBrk="0" fontAlgn="base" hangingPunct="0">
              <a:spcBef>
                <a:spcPct val="0"/>
              </a:spcBef>
              <a:spcAft>
                <a:spcPct val="0"/>
              </a:spcAft>
              <a:defRPr kumimoji="1" sz="2400">
                <a:solidFill>
                  <a:schemeClr val="tx1"/>
                </a:solidFill>
                <a:latin typeface="宋体" charset="0"/>
                <a:ea typeface="宋体" charset="0"/>
              </a:defRPr>
            </a:lvl9pPr>
          </a:lstStyle>
          <a:p>
            <a:pPr algn="l">
              <a:spcBef>
                <a:spcPct val="50000"/>
              </a:spcBef>
              <a:defRPr/>
            </a:pPr>
            <a:fld id="{046AD7C7-DE3F-5E43-A3A8-CA80750AE375}" type="slidenum">
              <a:rPr kumimoji="0" lang="en-US" altLang="zh-CN" sz="800" smtClean="0">
                <a:solidFill>
                  <a:schemeClr val="bg1"/>
                </a:solidFill>
                <a:latin typeface="Arial"/>
                <a:cs typeface="Arial"/>
              </a:rPr>
              <a:pPr algn="l">
                <a:spcBef>
                  <a:spcPct val="50000"/>
                </a:spcBef>
                <a:defRPr/>
              </a:pPr>
              <a:t>‹#›</a:t>
            </a:fld>
            <a:endParaRPr kumimoji="0" lang="en-US" altLang="zh-CN" sz="800" dirty="0" smtClean="0">
              <a:solidFill>
                <a:schemeClr val="bg1"/>
              </a:solidFill>
              <a:latin typeface="Arial"/>
              <a:cs typeface="Arial"/>
            </a:endParaRPr>
          </a:p>
        </p:txBody>
      </p:sp>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FFFFFF"/>
                </a:solidFill>
                <a:latin typeface="Microsoft YaHei" charset="-122"/>
                <a:ea typeface="Microsoft YaHei" charset="-122"/>
                <a:cs typeface="Microsoft YaHei" charset="-122"/>
              </a:defRPr>
            </a:lvl1pPr>
            <a:lvl2pPr marL="173038" indent="-119063">
              <a:defRPr sz="1200">
                <a:solidFill>
                  <a:srgbClr val="FFFFFF"/>
                </a:solidFill>
                <a:latin typeface="Microsoft YaHei" charset="-122"/>
                <a:ea typeface="Microsoft YaHei" charset="-122"/>
                <a:cs typeface="Microsoft YaHei" charset="-122"/>
              </a:defRPr>
            </a:lvl2pPr>
            <a:lvl3pPr marL="368300" indent="-153988">
              <a:defRPr sz="1200">
                <a:solidFill>
                  <a:srgbClr val="FFFFFF"/>
                </a:solidFill>
                <a:latin typeface="Microsoft YaHei" charset="-122"/>
                <a:ea typeface="Microsoft YaHei" charset="-122"/>
                <a:cs typeface="Microsoft YaHei" charset="-122"/>
              </a:defRPr>
            </a:lvl3pPr>
            <a:lvl4pPr marL="533400" indent="-123825">
              <a:tabLst/>
              <a:defRPr sz="1200">
                <a:solidFill>
                  <a:srgbClr val="FFFFFF"/>
                </a:solidFill>
                <a:latin typeface="Microsoft YaHei" charset="-122"/>
                <a:ea typeface="Microsoft YaHei" charset="-122"/>
                <a:cs typeface="Microsoft YaHei" charset="-122"/>
              </a:defRPr>
            </a:lvl4pPr>
            <a:lvl5pPr marL="730250" indent="-160338">
              <a:defRPr sz="1200">
                <a:solidFill>
                  <a:srgbClr val="FFFFFF"/>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pic>
        <p:nvPicPr>
          <p:cNvPr id="8" name="图片 7"/>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12"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33244800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omparison">
    <p:bg>
      <p:bgPr>
        <a:solidFill>
          <a:srgbClr val="1771EA"/>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43869" y="287867"/>
            <a:ext cx="8417186" cy="4466696"/>
          </a:xfrm>
        </p:spPr>
        <p:txBody>
          <a:bodyPr/>
          <a:lstStyle>
            <a:lvl1pPr>
              <a:defRPr sz="4900" baseline="0">
                <a:solidFill>
                  <a:schemeClr val="bg1"/>
                </a:solidFill>
                <a:latin typeface="Microsoft YaHei" charset="-122"/>
                <a:ea typeface="Microsoft YaHei" charset="-122"/>
                <a:cs typeface="Microsoft YaHei" charset="-122"/>
              </a:defRPr>
            </a:lvl1pPr>
          </a:lstStyle>
          <a:p>
            <a:r>
              <a:rPr lang="zh-CN" altLang="en-US" dirty="0" smtClean="0"/>
              <a:t>单击此处</a:t>
            </a:r>
            <a:r>
              <a:rPr lang="en-US" altLang="zh-CN" dirty="0" smtClean="0"/>
              <a:t/>
            </a:r>
            <a:br>
              <a:rPr lang="en-US" altLang="zh-CN" dirty="0" smtClean="0"/>
            </a:br>
            <a:r>
              <a:rPr lang="zh-CN" altLang="en-US" dirty="0" smtClean="0"/>
              <a:t>可更改模板标题</a:t>
            </a:r>
            <a:r>
              <a:rPr lang="en-US" altLang="zh-CN" dirty="0" smtClean="0"/>
              <a:t/>
            </a:r>
            <a:br>
              <a:rPr lang="en-US" altLang="zh-CN" dirty="0" smtClean="0"/>
            </a:br>
            <a:r>
              <a:rPr lang="zh-CN" altLang="en-US" dirty="0" smtClean="0"/>
              <a:t>中的文字</a:t>
            </a:r>
            <a:endParaRPr lang="en-US" dirty="0"/>
          </a:p>
        </p:txBody>
      </p:sp>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5"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12509997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mparison">
    <p:bg>
      <p:bgPr>
        <a:solidFill>
          <a:srgbClr val="1771EA"/>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5"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
        <p:nvSpPr>
          <p:cNvPr id="8" name="Rectangle 2"/>
          <p:cNvSpPr>
            <a:spLocks noGrp="1" noChangeArrowheads="1"/>
          </p:cNvSpPr>
          <p:nvPr>
            <p:ph type="title" hasCustomPrompt="1"/>
          </p:nvPr>
        </p:nvSpPr>
        <p:spPr bwMode="auto">
          <a:xfrm>
            <a:off x="453872" y="222365"/>
            <a:ext cx="8396441" cy="5257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1600">
                <a:solidFill>
                  <a:schemeClr val="bg1"/>
                </a:solidFill>
              </a:defRPr>
            </a:lvl1pPr>
          </a:lstStyle>
          <a:p>
            <a:r>
              <a:rPr lang="zh-CN" altLang="en-US" sz="2400" b="1" dirty="0" smtClean="0"/>
              <a:t>小标题</a:t>
            </a:r>
            <a:r>
              <a:rPr lang="en-US" altLang="zh-CN" sz="3600" b="0" dirty="0" smtClean="0"/>
              <a:t/>
            </a:r>
            <a:br>
              <a:rPr lang="en-US" altLang="zh-CN" sz="3600" b="0" dirty="0" smtClean="0"/>
            </a:br>
            <a:r>
              <a:rPr kumimoji="1" lang="zh-CN" altLang="en-US" sz="4400" dirty="0" smtClean="0">
                <a:solidFill>
                  <a:srgbClr val="FFC000"/>
                </a:solidFill>
              </a:rPr>
              <a:t>单击此处</a:t>
            </a:r>
            <a:br>
              <a:rPr kumimoji="1" lang="zh-CN" altLang="en-US" sz="4400" dirty="0" smtClean="0">
                <a:solidFill>
                  <a:srgbClr val="FFC000"/>
                </a:solidFill>
              </a:rPr>
            </a:br>
            <a:r>
              <a:rPr kumimoji="1" lang="zh-CN" altLang="en-US" sz="4400" dirty="0" smtClean="0">
                <a:solidFill>
                  <a:srgbClr val="FFC000"/>
                </a:solidFill>
              </a:rPr>
              <a:t>可更改模板标题</a:t>
            </a:r>
            <a:br>
              <a:rPr kumimoji="1" lang="zh-CN" altLang="en-US" sz="4400" dirty="0" smtClean="0">
                <a:solidFill>
                  <a:srgbClr val="FFC000"/>
                </a:solidFill>
              </a:rPr>
            </a:br>
            <a:r>
              <a:rPr kumimoji="1" lang="zh-CN" altLang="en-US" sz="4400" dirty="0" smtClean="0">
                <a:solidFill>
                  <a:srgbClr val="FFC000"/>
                </a:solidFill>
              </a:rPr>
              <a:t>中的文字</a:t>
            </a:r>
            <a:endParaRPr kumimoji="1" lang="zh-CN" altLang="en-US" sz="4400" dirty="0">
              <a:solidFill>
                <a:srgbClr val="FFC000"/>
              </a:solidFill>
            </a:endParaRPr>
          </a:p>
        </p:txBody>
      </p:sp>
    </p:spTree>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wo Content">
    <p:bg>
      <p:bgPr>
        <a:solidFill>
          <a:srgbClr val="1771EB"/>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201085" y="208515"/>
            <a:ext cx="136829" cy="4388332"/>
            <a:chOff x="-279703" y="208515"/>
            <a:chExt cx="243417" cy="4388332"/>
          </a:xfrm>
        </p:grpSpPr>
        <p:cxnSp>
          <p:nvCxnSpPr>
            <p:cNvPr id="19" name="Straight Connector 18"/>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279703" y="4254803"/>
              <a:ext cx="243417" cy="342044"/>
              <a:chOff x="-243418" y="1063625"/>
              <a:chExt cx="243417" cy="342044"/>
            </a:xfrm>
          </p:grpSpPr>
          <p:cxnSp>
            <p:nvCxnSpPr>
              <p:cNvPr id="17" name="Straight Connector 16"/>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userDrawn="1"/>
          </p:nvGrpSpPr>
          <p:grpSpPr>
            <a:xfrm>
              <a:off x="-279703" y="208515"/>
              <a:ext cx="243417" cy="864155"/>
              <a:chOff x="-243418" y="1063625"/>
              <a:chExt cx="243417" cy="864155"/>
            </a:xfrm>
          </p:grpSpPr>
          <p:cxnSp>
            <p:nvCxnSpPr>
              <p:cNvPr id="15" name="Straight Connector 14"/>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sp>
        <p:nvSpPr>
          <p:cNvPr id="24" name="Content Placeholder 5"/>
          <p:cNvSpPr>
            <a:spLocks noGrp="1"/>
          </p:cNvSpPr>
          <p:nvPr>
            <p:ph sz="quarter" idx="12" hasCustomPrompt="1"/>
          </p:nvPr>
        </p:nvSpPr>
        <p:spPr>
          <a:xfrm>
            <a:off x="443869" y="777932"/>
            <a:ext cx="8404856" cy="3878735"/>
          </a:xfrm>
        </p:spPr>
        <p:txBody>
          <a:bodyPr/>
          <a:lstStyle>
            <a:lvl1pPr>
              <a:spcBef>
                <a:spcPts val="1000"/>
              </a:spcBef>
              <a:defRPr sz="1200" baseline="0">
                <a:solidFill>
                  <a:schemeClr val="bg1"/>
                </a:solidFill>
                <a:latin typeface="Microsoft YaHei" charset="-122"/>
                <a:ea typeface="Microsoft YaHei" charset="-122"/>
                <a:cs typeface="Microsoft YaHei" charset="-122"/>
              </a:defRPr>
            </a:lvl1pPr>
            <a:lvl2pPr marL="173038" indent="-119063">
              <a:defRPr sz="1200">
                <a:solidFill>
                  <a:srgbClr val="646464"/>
                </a:solidFill>
                <a:latin typeface="Microsoft YaHei" charset="-122"/>
                <a:ea typeface="Microsoft YaHei" charset="-122"/>
                <a:cs typeface="Microsoft YaHei" charset="-122"/>
              </a:defRPr>
            </a:lvl2pPr>
            <a:lvl3pPr marL="368300" indent="-153988">
              <a:defRPr sz="1200">
                <a:solidFill>
                  <a:srgbClr val="646464"/>
                </a:solidFill>
                <a:latin typeface="Microsoft YaHei" charset="-122"/>
                <a:ea typeface="Microsoft YaHei" charset="-122"/>
                <a:cs typeface="Microsoft YaHei" charset="-122"/>
              </a:defRPr>
            </a:lvl3pPr>
            <a:lvl4pPr marL="533400" indent="-123825">
              <a:tabLst/>
              <a:defRPr sz="1200">
                <a:solidFill>
                  <a:srgbClr val="646464"/>
                </a:solidFill>
                <a:latin typeface="Microsoft YaHei" charset="-122"/>
                <a:ea typeface="Microsoft YaHei" charset="-122"/>
                <a:cs typeface="Microsoft YaHei" charset="-122"/>
              </a:defRPr>
            </a:lvl4pPr>
            <a:lvl5pPr marL="730250" indent="-160338">
              <a:defRPr sz="1200">
                <a:solidFill>
                  <a:srgbClr val="646464"/>
                </a:solidFill>
                <a:latin typeface="Microsoft YaHei" charset="-122"/>
                <a:ea typeface="Microsoft YaHei" charset="-122"/>
                <a:cs typeface="Microsoft YaHei" charset="-122"/>
              </a:defRPr>
            </a:lvl5pPr>
          </a:lstStyle>
          <a:p>
            <a:pPr>
              <a:spcBef>
                <a:spcPts val="500"/>
              </a:spcBef>
              <a:defRPr/>
            </a:pPr>
            <a:r>
              <a:rPr lang="zh-CN" altLang="en-US" sz="1050" dirty="0" smtClean="0">
                <a:solidFill>
                  <a:schemeClr val="tx1">
                    <a:lumMod val="65000"/>
                    <a:lumOff val="35000"/>
                  </a:schemeClr>
                </a:solidFill>
                <a:latin typeface="微软雅黑" pitchFamily="34" charset="-122"/>
                <a:ea typeface="微软雅黑" pitchFamily="34" charset="-122"/>
              </a:rPr>
              <a:t>没有金蝶软件国际软件集团有限公司的特别许可，任何人不能以任何形式或为任何目的复制或传播本文档的任何部分。本文档中包含的信息如有更改，恕不另行通知。</a:t>
            </a:r>
            <a:endParaRPr lang="en-US" altLang="zh-CN" sz="1050" dirty="0" smtClean="0">
              <a:solidFill>
                <a:schemeClr val="tx1">
                  <a:lumMod val="65000"/>
                  <a:lumOff val="35000"/>
                </a:schemeClr>
              </a:solidFill>
              <a:latin typeface="微软雅黑" pitchFamily="34" charset="-122"/>
              <a:ea typeface="微软雅黑" pitchFamily="34" charset="-122"/>
            </a:endParaRPr>
          </a:p>
          <a:p>
            <a:pPr>
              <a:spcBef>
                <a:spcPts val="500"/>
              </a:spcBef>
              <a:defRPr/>
            </a:pPr>
            <a:endParaRPr lang="en-US" altLang="zh-CN" sz="1050" dirty="0" smtClean="0">
              <a:solidFill>
                <a:schemeClr val="tx1">
                  <a:lumMod val="65000"/>
                  <a:lumOff val="35000"/>
                </a:schemeClr>
              </a:solidFill>
              <a:latin typeface="微软雅黑" pitchFamily="34" charset="-122"/>
              <a:ea typeface="微软雅黑" pitchFamily="34" charset="-122"/>
            </a:endParaRPr>
          </a:p>
          <a:p>
            <a:pPr>
              <a:spcBef>
                <a:spcPts val="500"/>
              </a:spcBef>
              <a:defRPr/>
            </a:pPr>
            <a:r>
              <a:rPr lang="zh-CN" altLang="en-US" sz="1050" dirty="0" smtClean="0">
                <a:solidFill>
                  <a:schemeClr val="tx1">
                    <a:lumMod val="65000"/>
                    <a:lumOff val="35000"/>
                  </a:schemeClr>
                </a:solidFill>
                <a:latin typeface="微软雅黑" pitchFamily="34" charset="-122"/>
                <a:ea typeface="微软雅黑" pitchFamily="34" charset="-122"/>
              </a:rPr>
              <a:t>由金蝶软件（中国）有限公司和其分销商所销售的某些软件产品包含有其它软件供应商版权所有的软件组件。</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Microsoft®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WINDOWS®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NT®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EXCEL®</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Word®</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PowerPoint® </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SQL Server® </a:t>
            </a:r>
            <a:r>
              <a:rPr lang="zh-CN" altLang="en-US" sz="1050" dirty="0" smtClean="0">
                <a:solidFill>
                  <a:schemeClr val="tx1">
                    <a:lumMod val="65000"/>
                    <a:lumOff val="35000"/>
                  </a:schemeClr>
                </a:solidFill>
                <a:latin typeface="微软雅黑" pitchFamily="34" charset="-122"/>
                <a:ea typeface="微软雅黑" pitchFamily="34" charset="-122"/>
              </a:rPr>
              <a:t>是微软公司的注册商标。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IBM®</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DB2®</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DB2 </a:t>
            </a:r>
            <a:r>
              <a:rPr lang="zh-CN" altLang="en-US" sz="1050" dirty="0" smtClean="0">
                <a:solidFill>
                  <a:schemeClr val="tx1">
                    <a:lumMod val="65000"/>
                    <a:lumOff val="35000"/>
                  </a:schemeClr>
                </a:solidFill>
                <a:latin typeface="微软雅黑" pitchFamily="34" charset="-122"/>
                <a:ea typeface="微软雅黑" pitchFamily="34" charset="-122"/>
              </a:rPr>
              <a:t>通用数据库、</a:t>
            </a:r>
            <a:r>
              <a:rPr lang="en-US" altLang="zh-CN" sz="1050" dirty="0" smtClean="0">
                <a:solidFill>
                  <a:schemeClr val="tx1">
                    <a:lumMod val="65000"/>
                    <a:lumOff val="35000"/>
                  </a:schemeClr>
                </a:solidFill>
                <a:latin typeface="微软雅黑" pitchFamily="34" charset="-122"/>
                <a:ea typeface="微软雅黑" pitchFamily="34" charset="-122"/>
              </a:rPr>
              <a:t>OS/2®</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Parallel </a:t>
            </a:r>
            <a:r>
              <a:rPr lang="en-US" altLang="zh-CN" sz="1050" dirty="0" err="1" smtClean="0">
                <a:solidFill>
                  <a:schemeClr val="tx1">
                    <a:lumMod val="65000"/>
                    <a:lumOff val="35000"/>
                  </a:schemeClr>
                </a:solidFill>
                <a:latin typeface="微软雅黑" pitchFamily="34" charset="-122"/>
                <a:ea typeface="微软雅黑" pitchFamily="34" charset="-122"/>
              </a:rPr>
              <a:t>Sysplex</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MVS/ESA</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AIX®</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S/390®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AS/400®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OS/390®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OS/400®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iSeries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pSeries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xSeries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zSeries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z/OS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AFP</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Intelligent Miner</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WebSphere®</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Netfinity</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Tivoli®</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Informix </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Informix® </a:t>
            </a:r>
            <a:r>
              <a:rPr lang="zh-CN" altLang="en-US" sz="1050" dirty="0" smtClean="0">
                <a:solidFill>
                  <a:schemeClr val="tx1">
                    <a:lumMod val="65000"/>
                    <a:lumOff val="35000"/>
                  </a:schemeClr>
                </a:solidFill>
                <a:latin typeface="微软雅黑" pitchFamily="34" charset="-122"/>
                <a:ea typeface="微软雅黑" pitchFamily="34" charset="-122"/>
              </a:rPr>
              <a:t>动态</a:t>
            </a:r>
            <a:r>
              <a:rPr lang="en-US" altLang="zh-CN" sz="1050" dirty="0" err="1" smtClean="0">
                <a:solidFill>
                  <a:schemeClr val="tx1">
                    <a:lumMod val="65000"/>
                    <a:lumOff val="35000"/>
                  </a:schemeClr>
                </a:solidFill>
                <a:latin typeface="微软雅黑" pitchFamily="34" charset="-122"/>
                <a:ea typeface="微软雅黑" pitchFamily="34" charset="-122"/>
              </a:rPr>
              <a:t>ServerTM</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是国际商业机器公司在美国或其他公司的商标。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ORACLE® </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ORACLE </a:t>
            </a:r>
            <a:r>
              <a:rPr lang="zh-CN" altLang="en-US" sz="1050" dirty="0" smtClean="0">
                <a:solidFill>
                  <a:schemeClr val="tx1">
                    <a:lumMod val="65000"/>
                    <a:lumOff val="35000"/>
                  </a:schemeClr>
                </a:solidFill>
                <a:latin typeface="微软雅黑" pitchFamily="34" charset="-122"/>
                <a:ea typeface="微软雅黑" pitchFamily="34" charset="-122"/>
              </a:rPr>
              <a:t>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UNIX®</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UNIX INTERNATIONAL CO.,LIMTED</a:t>
            </a:r>
            <a:r>
              <a:rPr lang="zh-CN" altLang="en-US" sz="1050" dirty="0" smtClean="0">
                <a:solidFill>
                  <a:schemeClr val="tx1">
                    <a:lumMod val="65000"/>
                    <a:lumOff val="35000"/>
                  </a:schemeClr>
                </a:solidFill>
                <a:latin typeface="微软雅黑" pitchFamily="34" charset="-122"/>
                <a:ea typeface="微软雅黑" pitchFamily="34" charset="-122"/>
              </a:rPr>
              <a:t>的注册商标、</a:t>
            </a:r>
            <a:r>
              <a:rPr lang="en-US" altLang="zh-CN" sz="1050" dirty="0" smtClean="0">
                <a:solidFill>
                  <a:schemeClr val="tx1">
                    <a:lumMod val="65000"/>
                    <a:lumOff val="35000"/>
                  </a:schemeClr>
                </a:solidFill>
                <a:latin typeface="微软雅黑" pitchFamily="34" charset="-122"/>
                <a:ea typeface="微软雅黑" pitchFamily="34" charset="-122"/>
              </a:rPr>
              <a:t>OSF/1® </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Motif® </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Open Group </a:t>
            </a:r>
            <a:r>
              <a:rPr lang="zh-CN" altLang="en-US" sz="1050" dirty="0" smtClean="0">
                <a:solidFill>
                  <a:schemeClr val="tx1">
                    <a:lumMod val="65000"/>
                    <a:lumOff val="35000"/>
                  </a:schemeClr>
                </a:solidFill>
                <a:latin typeface="微软雅黑" pitchFamily="34" charset="-122"/>
                <a:ea typeface="微软雅黑" pitchFamily="34" charset="-122"/>
              </a:rPr>
              <a:t>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Citrix®</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Citrix </a:t>
            </a:r>
            <a:r>
              <a:rPr lang="zh-CN" altLang="en-US" sz="1050" dirty="0" smtClean="0">
                <a:solidFill>
                  <a:schemeClr val="tx1">
                    <a:lumMod val="65000"/>
                    <a:lumOff val="35000"/>
                  </a:schemeClr>
                </a:solidFill>
                <a:latin typeface="微软雅黑" pitchFamily="34" charset="-122"/>
                <a:ea typeface="微软雅黑" pitchFamily="34" charset="-122"/>
              </a:rPr>
              <a:t>徽标、</a:t>
            </a:r>
            <a:r>
              <a:rPr lang="en-US" altLang="zh-CN" sz="1050" dirty="0" smtClean="0">
                <a:solidFill>
                  <a:schemeClr val="tx1">
                    <a:lumMod val="65000"/>
                    <a:lumOff val="35000"/>
                  </a:schemeClr>
                </a:solidFill>
                <a:latin typeface="微软雅黑" pitchFamily="34" charset="-122"/>
                <a:ea typeface="微软雅黑" pitchFamily="34" charset="-122"/>
              </a:rPr>
              <a:t>ICA</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Program Neighborhood®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MetaFrame</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WinFrame</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VideoFrame</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MultiWin</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以及此处引用的</a:t>
            </a:r>
            <a:r>
              <a:rPr lang="en-US" altLang="zh-CN" sz="1050" dirty="0" smtClean="0">
                <a:solidFill>
                  <a:schemeClr val="tx1">
                    <a:lumMod val="65000"/>
                    <a:lumOff val="35000"/>
                  </a:schemeClr>
                </a:solidFill>
                <a:latin typeface="微软雅黑" pitchFamily="34" charset="-122"/>
                <a:ea typeface="微软雅黑" pitchFamily="34" charset="-122"/>
              </a:rPr>
              <a:t>Citrix </a:t>
            </a:r>
            <a:r>
              <a:rPr lang="zh-CN" altLang="en-US" sz="1050" dirty="0" smtClean="0">
                <a:solidFill>
                  <a:schemeClr val="tx1">
                    <a:lumMod val="65000"/>
                    <a:lumOff val="35000"/>
                  </a:schemeClr>
                </a:solidFill>
                <a:latin typeface="微软雅黑" pitchFamily="34" charset="-122"/>
                <a:ea typeface="微软雅黑" pitchFamily="34" charset="-122"/>
              </a:rPr>
              <a:t>产品名是</a:t>
            </a:r>
            <a:r>
              <a:rPr lang="en-US" altLang="zh-CN" sz="1050" dirty="0" smtClean="0">
                <a:solidFill>
                  <a:schemeClr val="tx1">
                    <a:lumMod val="65000"/>
                    <a:lumOff val="35000"/>
                  </a:schemeClr>
                </a:solidFill>
                <a:latin typeface="微软雅黑" pitchFamily="34" charset="-122"/>
                <a:ea typeface="微软雅黑" pitchFamily="34" charset="-122"/>
              </a:rPr>
              <a:t>Citrix Systems </a:t>
            </a:r>
            <a:r>
              <a:rPr lang="zh-CN" altLang="en-US" sz="1050" dirty="0" smtClean="0">
                <a:solidFill>
                  <a:schemeClr val="tx1">
                    <a:lumMod val="65000"/>
                    <a:lumOff val="35000"/>
                  </a:schemeClr>
                </a:solidFill>
                <a:latin typeface="微软雅黑" pitchFamily="34" charset="-122"/>
                <a:ea typeface="微软雅黑" pitchFamily="34" charset="-122"/>
              </a:rPr>
              <a:t>公司的商标或注册商标。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HTML</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HATEMOGLU TEKSTIL GIYIM SANAYI VE TICARET A.S.</a:t>
            </a:r>
            <a:r>
              <a:rPr lang="zh-CN" altLang="en-US" sz="1050" dirty="0" smtClean="0">
                <a:solidFill>
                  <a:schemeClr val="tx1">
                    <a:lumMod val="65000"/>
                    <a:lumOff val="35000"/>
                  </a:schemeClr>
                </a:solidFill>
                <a:latin typeface="微软雅黑" pitchFamily="34" charset="-122"/>
                <a:ea typeface="微软雅黑" pitchFamily="34" charset="-122"/>
              </a:rPr>
              <a:t>的注册商标，</a:t>
            </a:r>
            <a:r>
              <a:rPr lang="en-US" altLang="zh-CN" sz="1050" dirty="0" smtClean="0">
                <a:solidFill>
                  <a:schemeClr val="tx1">
                    <a:lumMod val="65000"/>
                    <a:lumOff val="35000"/>
                  </a:schemeClr>
                </a:solidFill>
                <a:latin typeface="微软雅黑" pitchFamily="34" charset="-122"/>
                <a:ea typeface="微软雅黑" pitchFamily="34" charset="-122"/>
              </a:rPr>
              <a:t>DHTML</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XML</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XHTML </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W3C®</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World Wide Web </a:t>
            </a:r>
            <a:r>
              <a:rPr lang="zh-CN" altLang="en-US" sz="1050" dirty="0" smtClean="0">
                <a:solidFill>
                  <a:schemeClr val="tx1">
                    <a:lumMod val="65000"/>
                    <a:lumOff val="35000"/>
                  </a:schemeClr>
                </a:solidFill>
                <a:latin typeface="微软雅黑" pitchFamily="34" charset="-122"/>
                <a:ea typeface="微软雅黑" pitchFamily="34" charset="-122"/>
              </a:rPr>
              <a:t>协会、计算机科学实验室的商标或注册商标，</a:t>
            </a:r>
            <a:r>
              <a:rPr lang="en-US" altLang="zh-CN" sz="1050" dirty="0" err="1" smtClean="0">
                <a:solidFill>
                  <a:schemeClr val="tx1">
                    <a:lumMod val="65000"/>
                    <a:lumOff val="35000"/>
                  </a:schemeClr>
                </a:solidFill>
                <a:latin typeface="微软雅黑" pitchFamily="34" charset="-122"/>
                <a:ea typeface="微软雅黑" pitchFamily="34" charset="-122"/>
              </a:rPr>
              <a:t>PureXML</a:t>
            </a:r>
            <a:r>
              <a:rPr lang="zh-CN" altLang="en-US" sz="1050" dirty="0" smtClean="0">
                <a:solidFill>
                  <a:schemeClr val="tx1">
                    <a:lumMod val="65000"/>
                    <a:lumOff val="35000"/>
                  </a:schemeClr>
                </a:solidFill>
                <a:latin typeface="微软雅黑" pitchFamily="34" charset="-122"/>
                <a:ea typeface="微软雅黑" pitchFamily="34" charset="-122"/>
              </a:rPr>
              <a:t>是国际商业机器公司的注册商标。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JAVA® </a:t>
            </a:r>
            <a:r>
              <a:rPr lang="zh-CN" altLang="en-US" sz="1050" dirty="0" smtClean="0">
                <a:solidFill>
                  <a:schemeClr val="tx1">
                    <a:lumMod val="65000"/>
                    <a:lumOff val="35000"/>
                  </a:schemeClr>
                </a:solidFill>
                <a:latin typeface="微软雅黑" pitchFamily="34" charset="-122"/>
                <a:ea typeface="微软雅黑" pitchFamily="34" charset="-122"/>
              </a:rPr>
              <a:t>是甲骨文美国有限公司的注册商标。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JAVASCRIPT®</a:t>
            </a:r>
            <a:r>
              <a:rPr lang="zh-CN" altLang="en-US" sz="1050" dirty="0" smtClean="0">
                <a:solidFill>
                  <a:schemeClr val="tx1">
                    <a:lumMod val="65000"/>
                    <a:lumOff val="35000"/>
                  </a:schemeClr>
                </a:solidFill>
                <a:latin typeface="微软雅黑" pitchFamily="34" charset="-122"/>
                <a:ea typeface="微软雅黑" pitchFamily="34" charset="-122"/>
              </a:rPr>
              <a:t>是甲骨文美国有限公司的注册商标，由其技术开发和实施商</a:t>
            </a:r>
            <a:r>
              <a:rPr lang="en-US" altLang="zh-CN" sz="1050" dirty="0" smtClean="0">
                <a:solidFill>
                  <a:schemeClr val="tx1">
                    <a:lumMod val="65000"/>
                    <a:lumOff val="35000"/>
                  </a:schemeClr>
                </a:solidFill>
                <a:latin typeface="微软雅黑" pitchFamily="34" charset="-122"/>
                <a:ea typeface="微软雅黑" pitchFamily="34" charset="-122"/>
              </a:rPr>
              <a:t>Netscape </a:t>
            </a:r>
            <a:r>
              <a:rPr lang="zh-CN" altLang="en-US" sz="1050" dirty="0" smtClean="0">
                <a:solidFill>
                  <a:schemeClr val="tx1">
                    <a:lumMod val="65000"/>
                    <a:lumOff val="35000"/>
                  </a:schemeClr>
                </a:solidFill>
                <a:latin typeface="微软雅黑" pitchFamily="34" charset="-122"/>
                <a:ea typeface="微软雅黑" pitchFamily="34" charset="-122"/>
              </a:rPr>
              <a:t>许可使用。</a:t>
            </a:r>
          </a:p>
          <a:p>
            <a:pPr>
              <a:spcBef>
                <a:spcPts val="500"/>
              </a:spcBef>
              <a:defRPr/>
            </a:pPr>
            <a:r>
              <a:rPr lang="en-US" altLang="zh-CN" sz="1050" dirty="0" err="1" smtClean="0">
                <a:solidFill>
                  <a:schemeClr val="tx1">
                    <a:lumMod val="65000"/>
                    <a:lumOff val="35000"/>
                  </a:schemeClr>
                </a:solidFill>
                <a:latin typeface="微软雅黑" pitchFamily="34" charset="-122"/>
                <a:ea typeface="微软雅黑" pitchFamily="34" charset="-122"/>
              </a:rPr>
              <a:t>Apusic</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是深圳市金蝶中间件有限公司的注册商标。</a:t>
            </a:r>
          </a:p>
          <a:p>
            <a:pPr>
              <a:spcBef>
                <a:spcPts val="500"/>
              </a:spcBef>
              <a:defRPr/>
            </a:pPr>
            <a:r>
              <a:rPr lang="zh-CN" altLang="en-US" sz="1050" dirty="0" smtClean="0">
                <a:solidFill>
                  <a:schemeClr val="tx1">
                    <a:lumMod val="65000"/>
                    <a:lumOff val="35000"/>
                  </a:schemeClr>
                </a:solidFill>
                <a:latin typeface="微软雅黑" pitchFamily="34" charset="-122"/>
                <a:ea typeface="微软雅黑" pitchFamily="34" charset="-122"/>
              </a:rPr>
              <a:t>本文档提到的金蝶</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、金蝶</a:t>
            </a:r>
            <a:r>
              <a:rPr lang="en-US" altLang="zh-CN" sz="1050" dirty="0" smtClean="0">
                <a:solidFill>
                  <a:schemeClr val="tx1">
                    <a:lumMod val="65000"/>
                    <a:lumOff val="35000"/>
                  </a:schemeClr>
                </a:solidFill>
                <a:latin typeface="微软雅黑" pitchFamily="34" charset="-122"/>
                <a:ea typeface="微软雅黑" pitchFamily="34" charset="-122"/>
              </a:rPr>
              <a:t>KIS ®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K/3 ®</a:t>
            </a:r>
            <a:r>
              <a:rPr lang="zh-CN" altLang="en-US" sz="1050" dirty="0" smtClean="0">
                <a:solidFill>
                  <a:schemeClr val="tx1">
                    <a:lumMod val="65000"/>
                    <a:lumOff val="35000"/>
                  </a:schemeClr>
                </a:solidFill>
                <a:latin typeface="微软雅黑" pitchFamily="34" charset="-122"/>
                <a:ea typeface="微软雅黑" pitchFamily="34" charset="-122"/>
              </a:rPr>
              <a:t>、金蝶</a:t>
            </a:r>
            <a:r>
              <a:rPr lang="en-US" altLang="zh-CN" sz="1050" dirty="0" smtClean="0">
                <a:solidFill>
                  <a:schemeClr val="tx1">
                    <a:lumMod val="65000"/>
                    <a:lumOff val="35000"/>
                  </a:schemeClr>
                </a:solidFill>
                <a:latin typeface="微软雅黑" pitchFamily="34" charset="-122"/>
                <a:ea typeface="微软雅黑" pitchFamily="34" charset="-122"/>
              </a:rPr>
              <a:t>EAS ® </a:t>
            </a:r>
            <a:r>
              <a:rPr lang="zh-CN" altLang="en-US" sz="1050" dirty="0" smtClean="0">
                <a:solidFill>
                  <a:schemeClr val="tx1">
                    <a:lumMod val="65000"/>
                    <a:lumOff val="35000"/>
                  </a:schemeClr>
                </a:solidFill>
                <a:latin typeface="微软雅黑" pitchFamily="34" charset="-122"/>
                <a:ea typeface="微软雅黑" pitchFamily="34" charset="-122"/>
              </a:rPr>
              <a:t>、友商网 </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和其它金蝶 产品和服务以及它们各自的徽标是金蝶软件（中国）有限公司在中国和世界其它一些国家的商标或注册商标。本文档提到的所有其它产品和服务名称是它们各自公司的商标。</a:t>
            </a:r>
            <a:endParaRPr lang="zh-CN" altLang="en-US" sz="1050" dirty="0">
              <a:solidFill>
                <a:schemeClr val="tx1">
                  <a:lumMod val="65000"/>
                  <a:lumOff val="35000"/>
                </a:schemeClr>
              </a:solidFill>
              <a:latin typeface="微软雅黑" pitchFamily="34" charset="-122"/>
              <a:ea typeface="微软雅黑" pitchFamily="34" charset="-122"/>
            </a:endParaRPr>
          </a:p>
        </p:txBody>
      </p:sp>
      <p:sp>
        <p:nvSpPr>
          <p:cNvPr id="20" name="Title 1"/>
          <p:cNvSpPr>
            <a:spLocks noGrp="1"/>
          </p:cNvSpPr>
          <p:nvPr>
            <p:ph type="title" hasCustomPrompt="1"/>
          </p:nvPr>
        </p:nvSpPr>
        <p:spPr>
          <a:xfrm>
            <a:off x="443869" y="222590"/>
            <a:ext cx="8403269" cy="525528"/>
          </a:xfrm>
        </p:spPr>
        <p:txBody>
          <a:bodyPr/>
          <a:lstStyle>
            <a:lvl1pPr>
              <a:defRPr baseline="0">
                <a:solidFill>
                  <a:srgbClr val="FFC000"/>
                </a:solidFill>
                <a:latin typeface="Microsoft YaHei" charset="-122"/>
                <a:ea typeface="Microsoft YaHei" charset="-122"/>
                <a:cs typeface="Microsoft YaHei" charset="-122"/>
              </a:defRPr>
            </a:lvl1pPr>
          </a:lstStyle>
          <a:p>
            <a:r>
              <a:rPr lang="zh-CN" altLang="en-US" dirty="0" smtClean="0"/>
              <a:t>特别声明</a:t>
            </a:r>
            <a:endParaRPr lang="en-US" dirty="0"/>
          </a:p>
        </p:txBody>
      </p:sp>
      <p:sp>
        <p:nvSpPr>
          <p:cNvPr id="22"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pic>
        <p:nvPicPr>
          <p:cNvPr id="25" name="图片 2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2" name="Group 41"/>
          <p:cNvGrpSpPr/>
          <p:nvPr userDrawn="1"/>
        </p:nvGrpSpPr>
        <p:grpSpPr>
          <a:xfrm>
            <a:off x="-1081337" y="-53219"/>
            <a:ext cx="646288" cy="646288"/>
            <a:chOff x="-1138755" y="0"/>
            <a:chExt cx="646288" cy="646288"/>
          </a:xfrm>
          <a:solidFill>
            <a:srgbClr val="24215F"/>
          </a:solidFill>
        </p:grpSpPr>
        <p:sp>
          <p:nvSpPr>
            <p:cNvPr id="43" name="Rectangle 42"/>
            <p:cNvSpPr/>
            <p:nvPr userDrawn="1"/>
          </p:nvSpPr>
          <p:spPr>
            <a:xfrm>
              <a:off x="-1138755" y="0"/>
              <a:ext cx="646288" cy="64628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44" name="TextBox 43"/>
            <p:cNvSpPr txBox="1"/>
            <p:nvPr userDrawn="1"/>
          </p:nvSpPr>
          <p:spPr>
            <a:xfrm>
              <a:off x="-1138755" y="0"/>
              <a:ext cx="407083" cy="461665"/>
            </a:xfrm>
            <a:prstGeom prst="rect">
              <a:avLst/>
            </a:prstGeom>
            <a:grpFill/>
          </p:spPr>
          <p:txBody>
            <a:bodyPr wrap="none" rtlCol="0">
              <a:spAutoFit/>
            </a:bodyPr>
            <a:lstStyle/>
            <a:p>
              <a:r>
                <a:rPr lang="en-US" sz="800" dirty="0" smtClean="0">
                  <a:solidFill>
                    <a:schemeClr val="bg1"/>
                  </a:solidFill>
                </a:rPr>
                <a:t>R:</a:t>
              </a:r>
              <a:r>
                <a:rPr lang="en-US" altLang="zh-CN" sz="800" dirty="0" smtClean="0">
                  <a:solidFill>
                    <a:schemeClr val="bg1"/>
                  </a:solidFill>
                </a:rPr>
                <a:t>36</a:t>
              </a:r>
              <a:endParaRPr lang="en-US" sz="800" dirty="0" smtClean="0">
                <a:solidFill>
                  <a:schemeClr val="bg1"/>
                </a:solidFill>
              </a:endParaRPr>
            </a:p>
            <a:p>
              <a:r>
                <a:rPr lang="en-US" sz="800" dirty="0" smtClean="0">
                  <a:solidFill>
                    <a:schemeClr val="bg1"/>
                  </a:solidFill>
                </a:rPr>
                <a:t>G:</a:t>
              </a:r>
              <a:r>
                <a:rPr lang="en-US" altLang="zh-CN" sz="800" dirty="0" smtClean="0">
                  <a:solidFill>
                    <a:schemeClr val="bg1"/>
                  </a:solidFill>
                </a:rPr>
                <a:t>33</a:t>
              </a:r>
              <a:endParaRPr lang="en-US" sz="800" dirty="0" smtClean="0">
                <a:solidFill>
                  <a:schemeClr val="bg1"/>
                </a:solidFill>
              </a:endParaRPr>
            </a:p>
            <a:p>
              <a:r>
                <a:rPr lang="en-US" sz="800" dirty="0" smtClean="0">
                  <a:solidFill>
                    <a:schemeClr val="bg1"/>
                  </a:solidFill>
                </a:rPr>
                <a:t>B:</a:t>
              </a:r>
              <a:r>
                <a:rPr lang="en-US" altLang="zh-CN" sz="800" dirty="0" smtClean="0">
                  <a:solidFill>
                    <a:schemeClr val="bg1"/>
                  </a:solidFill>
                </a:rPr>
                <a:t>9</a:t>
              </a:r>
              <a:r>
                <a:rPr lang="en-US" sz="800" dirty="0" smtClean="0">
                  <a:solidFill>
                    <a:schemeClr val="bg1"/>
                  </a:solidFill>
                </a:rPr>
                <a:t>5</a:t>
              </a:r>
              <a:endParaRPr lang="en-US" sz="800" dirty="0">
                <a:solidFill>
                  <a:schemeClr val="bg1"/>
                </a:solidFill>
              </a:endParaRPr>
            </a:p>
          </p:txBody>
        </p:sp>
      </p:grpSp>
      <p:grpSp>
        <p:nvGrpSpPr>
          <p:cNvPr id="45" name="Group 44"/>
          <p:cNvGrpSpPr/>
          <p:nvPr userDrawn="1"/>
        </p:nvGrpSpPr>
        <p:grpSpPr>
          <a:xfrm>
            <a:off x="-1081337" y="659218"/>
            <a:ext cx="646288" cy="646288"/>
            <a:chOff x="-1138755" y="0"/>
            <a:chExt cx="646288" cy="646288"/>
          </a:xfrm>
        </p:grpSpPr>
        <p:sp>
          <p:nvSpPr>
            <p:cNvPr id="46" name="Rectangle 45"/>
            <p:cNvSpPr/>
            <p:nvPr userDrawn="1"/>
          </p:nvSpPr>
          <p:spPr>
            <a:xfrm>
              <a:off x="-1138755" y="0"/>
              <a:ext cx="646288" cy="646288"/>
            </a:xfrm>
            <a:prstGeom prst="rect">
              <a:avLst/>
            </a:prstGeom>
            <a:solidFill>
              <a:srgbClr val="1771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47" name="TextBox 46"/>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bg1"/>
                  </a:solidFill>
                </a:rPr>
                <a:t>R:</a:t>
              </a:r>
              <a:r>
                <a:rPr lang="en-US" altLang="zh-CN" sz="800" dirty="0" smtClean="0">
                  <a:solidFill>
                    <a:schemeClr val="bg1"/>
                  </a:solidFill>
                </a:rPr>
                <a:t>23</a:t>
              </a:r>
              <a:endParaRPr lang="en-US" sz="800" dirty="0" smtClean="0">
                <a:solidFill>
                  <a:schemeClr val="bg1"/>
                </a:solidFill>
              </a:endParaRPr>
            </a:p>
            <a:p>
              <a:r>
                <a:rPr lang="en-US" sz="800" dirty="0" smtClean="0">
                  <a:solidFill>
                    <a:schemeClr val="bg1"/>
                  </a:solidFill>
                </a:rPr>
                <a:t>G:1</a:t>
              </a:r>
              <a:r>
                <a:rPr lang="en-US" altLang="zh-CN" sz="800" dirty="0" smtClean="0">
                  <a:solidFill>
                    <a:schemeClr val="bg1"/>
                  </a:solidFill>
                </a:rPr>
                <a:t>36</a:t>
              </a:r>
              <a:endParaRPr lang="en-US" sz="800" dirty="0" smtClean="0">
                <a:solidFill>
                  <a:schemeClr val="bg1"/>
                </a:solidFill>
              </a:endParaRPr>
            </a:p>
            <a:p>
              <a:r>
                <a:rPr lang="en-US" sz="800" dirty="0" smtClean="0">
                  <a:solidFill>
                    <a:schemeClr val="bg1"/>
                  </a:solidFill>
                </a:rPr>
                <a:t>B:</a:t>
              </a:r>
              <a:r>
                <a:rPr lang="en-US" altLang="zh-CN" sz="800" dirty="0" smtClean="0">
                  <a:solidFill>
                    <a:schemeClr val="bg1"/>
                  </a:solidFill>
                </a:rPr>
                <a:t>238</a:t>
              </a:r>
              <a:endParaRPr lang="en-US" sz="800" dirty="0">
                <a:solidFill>
                  <a:schemeClr val="bg1"/>
                </a:solidFill>
              </a:endParaRPr>
            </a:p>
          </p:txBody>
        </p:sp>
      </p:grpSp>
      <p:grpSp>
        <p:nvGrpSpPr>
          <p:cNvPr id="48" name="Group 47"/>
          <p:cNvGrpSpPr/>
          <p:nvPr userDrawn="1"/>
        </p:nvGrpSpPr>
        <p:grpSpPr>
          <a:xfrm>
            <a:off x="-1081337" y="1371655"/>
            <a:ext cx="646288" cy="646288"/>
            <a:chOff x="-1138755" y="0"/>
            <a:chExt cx="646288" cy="646288"/>
          </a:xfrm>
        </p:grpSpPr>
        <p:sp>
          <p:nvSpPr>
            <p:cNvPr id="49" name="Rectangle 48"/>
            <p:cNvSpPr/>
            <p:nvPr userDrawn="1"/>
          </p:nvSpPr>
          <p:spPr>
            <a:xfrm>
              <a:off x="-1138755" y="0"/>
              <a:ext cx="646288" cy="646288"/>
            </a:xfrm>
            <a:prstGeom prst="rect">
              <a:avLst/>
            </a:prstGeom>
            <a:solidFill>
              <a:srgbClr val="25C1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50" name="TextBox 49"/>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tx1"/>
                  </a:solidFill>
                </a:rPr>
                <a:t>R:</a:t>
              </a:r>
              <a:r>
                <a:rPr lang="en-US" altLang="zh-CN" sz="800" dirty="0" smtClean="0">
                  <a:solidFill>
                    <a:schemeClr val="tx1"/>
                  </a:solidFill>
                </a:rPr>
                <a:t>35</a:t>
              </a:r>
              <a:endParaRPr lang="en-US" sz="800" dirty="0" smtClean="0">
                <a:solidFill>
                  <a:schemeClr val="tx1"/>
                </a:solidFill>
              </a:endParaRPr>
            </a:p>
            <a:p>
              <a:r>
                <a:rPr lang="en-US" sz="800" dirty="0" smtClean="0">
                  <a:solidFill>
                    <a:schemeClr val="tx1"/>
                  </a:solidFill>
                </a:rPr>
                <a:t>G:2</a:t>
              </a:r>
              <a:r>
                <a:rPr lang="en-US" altLang="zh-CN" sz="800" dirty="0" smtClean="0">
                  <a:solidFill>
                    <a:schemeClr val="tx1"/>
                  </a:solidFill>
                </a:rPr>
                <a:t>04</a:t>
              </a:r>
              <a:endParaRPr lang="en-US" sz="800" dirty="0" smtClean="0">
                <a:solidFill>
                  <a:schemeClr val="tx1"/>
                </a:solidFill>
              </a:endParaRPr>
            </a:p>
            <a:p>
              <a:r>
                <a:rPr lang="en-US" sz="800" dirty="0" smtClean="0">
                  <a:solidFill>
                    <a:schemeClr val="tx1"/>
                  </a:solidFill>
                </a:rPr>
                <a:t>B:2</a:t>
              </a:r>
              <a:r>
                <a:rPr lang="en-US" altLang="zh-CN" sz="800" dirty="0" smtClean="0">
                  <a:solidFill>
                    <a:schemeClr val="tx1"/>
                  </a:solidFill>
                </a:rPr>
                <a:t>52</a:t>
              </a:r>
              <a:endParaRPr lang="en-US" sz="800" dirty="0">
                <a:solidFill>
                  <a:schemeClr val="tx1"/>
                </a:solidFill>
              </a:endParaRPr>
            </a:p>
          </p:txBody>
        </p:sp>
      </p:grpSp>
      <p:grpSp>
        <p:nvGrpSpPr>
          <p:cNvPr id="51" name="Group 50"/>
          <p:cNvGrpSpPr/>
          <p:nvPr userDrawn="1"/>
        </p:nvGrpSpPr>
        <p:grpSpPr>
          <a:xfrm>
            <a:off x="-1081337" y="2084092"/>
            <a:ext cx="646288" cy="646288"/>
            <a:chOff x="-1138755" y="0"/>
            <a:chExt cx="646288" cy="646288"/>
          </a:xfrm>
        </p:grpSpPr>
        <p:sp>
          <p:nvSpPr>
            <p:cNvPr id="52" name="Rectangle 51"/>
            <p:cNvSpPr/>
            <p:nvPr userDrawn="1"/>
          </p:nvSpPr>
          <p:spPr>
            <a:xfrm>
              <a:off x="-1138755" y="0"/>
              <a:ext cx="646288" cy="646288"/>
            </a:xfrm>
            <a:prstGeom prst="rect">
              <a:avLst/>
            </a:prstGeom>
            <a:solidFill>
              <a:srgbClr val="24BE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53" name="TextBox 52"/>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bg1"/>
                  </a:solidFill>
                </a:rPr>
                <a:t>R:</a:t>
              </a:r>
              <a:r>
                <a:rPr lang="en-US" altLang="zh-CN" sz="800" dirty="0" smtClean="0">
                  <a:solidFill>
                    <a:schemeClr val="bg1"/>
                  </a:solidFill>
                </a:rPr>
                <a:t>33</a:t>
              </a:r>
              <a:endParaRPr lang="en-US" sz="800" dirty="0" smtClean="0">
                <a:solidFill>
                  <a:schemeClr val="bg1"/>
                </a:solidFill>
              </a:endParaRPr>
            </a:p>
            <a:p>
              <a:r>
                <a:rPr lang="en-US" sz="800" dirty="0" smtClean="0">
                  <a:solidFill>
                    <a:schemeClr val="bg1"/>
                  </a:solidFill>
                </a:rPr>
                <a:t>G:</a:t>
              </a:r>
              <a:r>
                <a:rPr lang="en-US" altLang="zh-CN" sz="800" dirty="0" smtClean="0">
                  <a:solidFill>
                    <a:schemeClr val="bg1"/>
                  </a:solidFill>
                </a:rPr>
                <a:t>200</a:t>
              </a:r>
              <a:endParaRPr lang="en-US" sz="800" dirty="0" smtClean="0">
                <a:solidFill>
                  <a:schemeClr val="bg1"/>
                </a:solidFill>
              </a:endParaRPr>
            </a:p>
            <a:p>
              <a:r>
                <a:rPr lang="en-US" sz="800" dirty="0" smtClean="0">
                  <a:solidFill>
                    <a:schemeClr val="bg1"/>
                  </a:solidFill>
                </a:rPr>
                <a:t>B:</a:t>
              </a:r>
              <a:r>
                <a:rPr lang="en-US" altLang="zh-CN" sz="800" dirty="0" smtClean="0">
                  <a:solidFill>
                    <a:schemeClr val="bg1"/>
                  </a:solidFill>
                </a:rPr>
                <a:t>200</a:t>
              </a:r>
              <a:endParaRPr lang="en-US" sz="800" dirty="0">
                <a:solidFill>
                  <a:schemeClr val="bg1"/>
                </a:solidFill>
              </a:endParaRPr>
            </a:p>
          </p:txBody>
        </p:sp>
      </p:grpSp>
      <p:sp>
        <p:nvSpPr>
          <p:cNvPr id="59" name="TextBox 58"/>
          <p:cNvSpPr txBox="1"/>
          <p:nvPr userDrawn="1"/>
        </p:nvSpPr>
        <p:spPr>
          <a:xfrm>
            <a:off x="-1095448" y="3710098"/>
            <a:ext cx="646288" cy="415498"/>
          </a:xfrm>
          <a:prstGeom prst="rect">
            <a:avLst/>
          </a:prstGeom>
          <a:noFill/>
        </p:spPr>
        <p:txBody>
          <a:bodyPr wrap="square" rtlCol="0">
            <a:spAutoFit/>
          </a:bodyPr>
          <a:lstStyle/>
          <a:p>
            <a:r>
              <a:rPr lang="zh-CN" altLang="en-US" sz="700" dirty="0" smtClean="0">
                <a:solidFill>
                  <a:schemeClr val="bg1"/>
                </a:solidFill>
              </a:rPr>
              <a:t>中文字体：</a:t>
            </a:r>
            <a:endParaRPr lang="en-US" altLang="zh-CN" sz="700" dirty="0" smtClean="0">
              <a:solidFill>
                <a:srgbClr val="1EA19F"/>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400" b="0" i="0" dirty="0" smtClean="0">
                <a:solidFill>
                  <a:srgbClr val="FFFFFF"/>
                </a:solidFill>
                <a:latin typeface="Heiti SC Medium"/>
                <a:ea typeface="Heiti SC Medium"/>
                <a:cs typeface="Heiti SC Medium"/>
              </a:rPr>
              <a:t>黑体</a:t>
            </a:r>
            <a:endParaRPr lang="en-US" altLang="zh-CN" sz="1400" b="0" i="0" dirty="0" smtClean="0">
              <a:solidFill>
                <a:srgbClr val="FFFFFF"/>
              </a:solidFill>
              <a:latin typeface="Heiti SC Medium"/>
              <a:ea typeface="Heiti SC Medium"/>
              <a:cs typeface="Heiti SC Medium"/>
            </a:endParaRPr>
          </a:p>
        </p:txBody>
      </p:sp>
      <p:grpSp>
        <p:nvGrpSpPr>
          <p:cNvPr id="60" name="Group 59"/>
          <p:cNvGrpSpPr/>
          <p:nvPr userDrawn="1"/>
        </p:nvGrpSpPr>
        <p:grpSpPr>
          <a:xfrm>
            <a:off x="-1081337" y="2796527"/>
            <a:ext cx="646288" cy="646288"/>
            <a:chOff x="-1138755" y="0"/>
            <a:chExt cx="646288" cy="646288"/>
          </a:xfrm>
        </p:grpSpPr>
        <p:sp>
          <p:nvSpPr>
            <p:cNvPr id="61" name="Rectangle 60"/>
            <p:cNvSpPr/>
            <p:nvPr userDrawn="1"/>
          </p:nvSpPr>
          <p:spPr>
            <a:xfrm>
              <a:off x="-1138755" y="0"/>
              <a:ext cx="646288" cy="646288"/>
            </a:xfrm>
            <a:prstGeom prst="rect">
              <a:avLst/>
            </a:prstGeom>
            <a:solidFill>
              <a:srgbClr val="9F55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62" name="TextBox 61"/>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bg1"/>
                  </a:solidFill>
                </a:rPr>
                <a:t>R:</a:t>
              </a:r>
              <a:r>
                <a:rPr lang="zh-CN" altLang="zh-CN" sz="800" dirty="0" smtClean="0">
                  <a:solidFill>
                    <a:schemeClr val="bg1"/>
                  </a:solidFill>
                </a:rPr>
                <a:t>1</a:t>
              </a:r>
              <a:r>
                <a:rPr lang="en-US" altLang="zh-CN" sz="800" dirty="0" smtClean="0">
                  <a:solidFill>
                    <a:schemeClr val="bg1"/>
                  </a:solidFill>
                </a:rPr>
                <a:t>76</a:t>
              </a:r>
              <a:endParaRPr lang="en-US" sz="800" dirty="0" smtClean="0">
                <a:solidFill>
                  <a:schemeClr val="bg1"/>
                </a:solidFill>
              </a:endParaRPr>
            </a:p>
            <a:p>
              <a:r>
                <a:rPr lang="en-US" sz="800" dirty="0" smtClean="0">
                  <a:solidFill>
                    <a:schemeClr val="bg1"/>
                  </a:solidFill>
                </a:rPr>
                <a:t>G:</a:t>
              </a:r>
              <a:r>
                <a:rPr lang="zh-CN" altLang="zh-CN" sz="800" dirty="0" smtClean="0">
                  <a:solidFill>
                    <a:schemeClr val="bg1"/>
                  </a:solidFill>
                </a:rPr>
                <a:t>1</a:t>
              </a:r>
              <a:r>
                <a:rPr lang="en-US" altLang="zh-CN" sz="800" dirty="0" smtClean="0">
                  <a:solidFill>
                    <a:schemeClr val="bg1"/>
                  </a:solidFill>
                </a:rPr>
                <a:t>15</a:t>
              </a:r>
              <a:endParaRPr lang="en-US" sz="800" dirty="0" smtClean="0">
                <a:solidFill>
                  <a:schemeClr val="bg1"/>
                </a:solidFill>
              </a:endParaRPr>
            </a:p>
            <a:p>
              <a:r>
                <a:rPr lang="en-US" sz="800" dirty="0" smtClean="0">
                  <a:solidFill>
                    <a:schemeClr val="bg1"/>
                  </a:solidFill>
                </a:rPr>
                <a:t>B:</a:t>
              </a:r>
              <a:r>
                <a:rPr lang="zh-CN" altLang="zh-CN" sz="800" dirty="0" smtClean="0">
                  <a:solidFill>
                    <a:schemeClr val="bg1"/>
                  </a:solidFill>
                </a:rPr>
                <a:t>2</a:t>
              </a:r>
              <a:r>
                <a:rPr lang="en-US" altLang="zh-CN" sz="800" dirty="0" smtClean="0">
                  <a:solidFill>
                    <a:schemeClr val="bg1"/>
                  </a:solidFill>
                </a:rPr>
                <a:t>52</a:t>
              </a:r>
              <a:endParaRPr lang="en-US" sz="800" dirty="0">
                <a:solidFill>
                  <a:schemeClr val="bg1"/>
                </a:solidFill>
              </a:endParaRPr>
            </a:p>
          </p:txBody>
        </p:sp>
      </p:grpSp>
      <p:sp>
        <p:nvSpPr>
          <p:cNvPr id="63" name="Rectangle 62"/>
          <p:cNvSpPr/>
          <p:nvPr userDrawn="1"/>
        </p:nvSpPr>
        <p:spPr>
          <a:xfrm>
            <a:off x="-1095448" y="4158940"/>
            <a:ext cx="770893" cy="446276"/>
          </a:xfrm>
          <a:prstGeom prst="rect">
            <a:avLst/>
          </a:prstGeom>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700" dirty="0" smtClean="0">
                <a:solidFill>
                  <a:schemeClr val="bg1"/>
                </a:solidFill>
              </a:rPr>
              <a:t>英文字体：</a:t>
            </a:r>
            <a:endParaRPr lang="en-US" altLang="zh-CN" sz="700" b="1" i="0" dirty="0" smtClean="0">
              <a:solidFill>
                <a:srgbClr val="FFFFFF"/>
              </a:solidFill>
              <a:latin typeface="Arial"/>
              <a:cs typeface="Arial"/>
            </a:endParaRPr>
          </a:p>
          <a:p>
            <a:r>
              <a:rPr lang="en-US" altLang="zh-CN" sz="1600" b="1" i="0" dirty="0" smtClean="0">
                <a:solidFill>
                  <a:srgbClr val="FFFFFF"/>
                </a:solidFill>
                <a:latin typeface="Arial"/>
                <a:cs typeface="Arial"/>
              </a:rPr>
              <a:t>Arial</a:t>
            </a:r>
          </a:p>
        </p:txBody>
      </p:sp>
      <p:grpSp>
        <p:nvGrpSpPr>
          <p:cNvPr id="76" name="Group 75"/>
          <p:cNvGrpSpPr/>
          <p:nvPr userDrawn="1"/>
        </p:nvGrpSpPr>
        <p:grpSpPr>
          <a:xfrm>
            <a:off x="-201085" y="208515"/>
            <a:ext cx="136829" cy="4388332"/>
            <a:chOff x="-279703" y="208515"/>
            <a:chExt cx="243417" cy="4388332"/>
          </a:xfrm>
        </p:grpSpPr>
        <p:cxnSp>
          <p:nvCxnSpPr>
            <p:cNvPr id="77" name="Straight Connector 76"/>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78" name="Group 77"/>
            <p:cNvGrpSpPr/>
            <p:nvPr userDrawn="1"/>
          </p:nvGrpSpPr>
          <p:grpSpPr>
            <a:xfrm>
              <a:off x="-279703" y="4254803"/>
              <a:ext cx="243417" cy="342044"/>
              <a:chOff x="-243418" y="1063625"/>
              <a:chExt cx="243417" cy="342044"/>
            </a:xfrm>
          </p:grpSpPr>
          <p:cxnSp>
            <p:nvCxnSpPr>
              <p:cNvPr id="82" name="Straight Connector 81"/>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79" name="Group 78"/>
            <p:cNvGrpSpPr/>
            <p:nvPr userDrawn="1"/>
          </p:nvGrpSpPr>
          <p:grpSpPr>
            <a:xfrm>
              <a:off x="-279703" y="208515"/>
              <a:ext cx="243417" cy="864155"/>
              <a:chOff x="-243418" y="1063625"/>
              <a:chExt cx="243417" cy="864155"/>
            </a:xfrm>
          </p:grpSpPr>
          <p:cxnSp>
            <p:nvCxnSpPr>
              <p:cNvPr id="80" name="Straight Connector 79"/>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p:cNvCxnSpPr/>
            <p:nvPr userDrawn="1"/>
          </p:nvCxnSpPr>
          <p:spPr>
            <a:xfrm flipH="1">
              <a:off x="-279703" y="55055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96" name="Group 95"/>
          <p:cNvGrpSpPr/>
          <p:nvPr userDrawn="1"/>
        </p:nvGrpSpPr>
        <p:grpSpPr>
          <a:xfrm>
            <a:off x="9196915" y="208515"/>
            <a:ext cx="136829" cy="4388332"/>
            <a:chOff x="-279703" y="208515"/>
            <a:chExt cx="243417" cy="4388332"/>
          </a:xfrm>
        </p:grpSpPr>
        <p:cxnSp>
          <p:nvCxnSpPr>
            <p:cNvPr id="97" name="Straight Connector 96"/>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98" name="Group 97"/>
            <p:cNvGrpSpPr/>
            <p:nvPr userDrawn="1"/>
          </p:nvGrpSpPr>
          <p:grpSpPr>
            <a:xfrm>
              <a:off x="-279703" y="4254803"/>
              <a:ext cx="243417" cy="342044"/>
              <a:chOff x="-243418" y="1063625"/>
              <a:chExt cx="243417" cy="342044"/>
            </a:xfrm>
          </p:grpSpPr>
          <p:cxnSp>
            <p:nvCxnSpPr>
              <p:cNvPr id="103" name="Straight Connector 102"/>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99" name="Group 98"/>
            <p:cNvGrpSpPr/>
            <p:nvPr userDrawn="1"/>
          </p:nvGrpSpPr>
          <p:grpSpPr>
            <a:xfrm>
              <a:off x="-279703" y="208515"/>
              <a:ext cx="243417" cy="864155"/>
              <a:chOff x="-243418" y="1063625"/>
              <a:chExt cx="243417" cy="864155"/>
            </a:xfrm>
          </p:grpSpPr>
          <p:cxnSp>
            <p:nvCxnSpPr>
              <p:cNvPr id="101" name="Straight Connector 100"/>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100" name="Straight Connector 99"/>
            <p:cNvCxnSpPr/>
            <p:nvPr userDrawn="1"/>
          </p:nvCxnSpPr>
          <p:spPr>
            <a:xfrm flipH="1">
              <a:off x="-279703" y="55055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54" name="Rectangle 2"/>
          <p:cNvSpPr>
            <a:spLocks noGrp="1" noChangeArrowheads="1"/>
          </p:cNvSpPr>
          <p:nvPr>
            <p:ph type="title"/>
          </p:nvPr>
        </p:nvSpPr>
        <p:spPr bwMode="auto">
          <a:xfrm>
            <a:off x="453872" y="222365"/>
            <a:ext cx="8396441" cy="5257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altLang="en-US" dirty="0" smtClean="0"/>
              <a:t>单击此处编辑母版标题样式</a:t>
            </a:r>
            <a:endParaRPr lang="en-US" dirty="0"/>
          </a:p>
        </p:txBody>
      </p:sp>
      <p:sp>
        <p:nvSpPr>
          <p:cNvPr id="56" name="Rectangle 3"/>
          <p:cNvSpPr>
            <a:spLocks noGrp="1" noChangeArrowheads="1"/>
          </p:cNvSpPr>
          <p:nvPr>
            <p:ph type="body" idx="1"/>
          </p:nvPr>
        </p:nvSpPr>
        <p:spPr bwMode="auto">
          <a:xfrm>
            <a:off x="453872" y="1082837"/>
            <a:ext cx="8396441" cy="36685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79" r:id="rId1"/>
    <p:sldLayoutId id="2147493475" r:id="rId2"/>
    <p:sldLayoutId id="2147493460" r:id="rId3"/>
    <p:sldLayoutId id="2147493468" r:id="rId4"/>
    <p:sldLayoutId id="2147493469" r:id="rId5"/>
    <p:sldLayoutId id="2147493472" r:id="rId6"/>
    <p:sldLayoutId id="2147493477" r:id="rId7"/>
    <p:sldLayoutId id="2147493482" r:id="rId8"/>
    <p:sldLayoutId id="2147493481" r:id="rId9"/>
    <p:sldLayoutId id="2147493471" r:id="rId10"/>
  </p:sldLayoutIdLst>
  <p:timing>
    <p:tnLst>
      <p:par>
        <p:cTn id="1" dur="indefinite" restart="never" nodeType="tmRoot"/>
      </p:par>
    </p:tnLst>
  </p:timing>
  <p:hf hdr="0" ftr="0" dt="0"/>
  <p:txStyles>
    <p:titleStyle>
      <a:lvl1pPr algn="l" defTabSz="457200" rtl="0" eaLnBrk="1" latinLnBrk="0" hangingPunct="1">
        <a:spcBef>
          <a:spcPct val="0"/>
        </a:spcBef>
        <a:buNone/>
        <a:defRPr sz="1600" b="1" i="0" kern="1200">
          <a:solidFill>
            <a:schemeClr val="tx1"/>
          </a:solidFill>
          <a:latin typeface="Microsoft YaHei" charset="-122"/>
          <a:ea typeface="Microsoft YaHei" charset="-122"/>
          <a:cs typeface="Microsoft YaHei" charset="-122"/>
        </a:defRPr>
      </a:lvl1pPr>
    </p:titleStyle>
    <p:bodyStyle>
      <a:lvl1pPr marL="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1pPr>
      <a:lvl2pPr marL="4572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2pPr>
      <a:lvl3pPr marL="9144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3pPr>
      <a:lvl4pPr marL="13716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4pPr>
      <a:lvl5pPr marL="18288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71EB"/>
        </a:solidFill>
        <a:effectLst/>
      </p:bgPr>
    </p:bg>
    <p:spTree>
      <p:nvGrpSpPr>
        <p:cNvPr id="1" name=""/>
        <p:cNvGrpSpPr/>
        <p:nvPr/>
      </p:nvGrpSpPr>
      <p:grpSpPr>
        <a:xfrm>
          <a:off x="0" y="0"/>
          <a:ext cx="0" cy="0"/>
          <a:chOff x="0" y="0"/>
          <a:chExt cx="0" cy="0"/>
        </a:xfrm>
      </p:grpSpPr>
      <p:sp>
        <p:nvSpPr>
          <p:cNvPr id="8" name="Text Placeholder 4"/>
          <p:cNvSpPr txBox="1">
            <a:spLocks/>
          </p:cNvSpPr>
          <p:nvPr/>
        </p:nvSpPr>
        <p:spPr bwMode="auto">
          <a:xfrm>
            <a:off x="856192" y="2915704"/>
            <a:ext cx="2369607" cy="250829"/>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000" b="0" i="0" kern="1200">
                <a:solidFill>
                  <a:schemeClr val="bg1"/>
                </a:solidFill>
                <a:latin typeface="Microsoft YaHei" charset="-122"/>
                <a:ea typeface="Microsoft YaHei" charset="-122"/>
                <a:cs typeface="Microsoft YaHei" charset="-122"/>
              </a:defRPr>
            </a:lvl1pPr>
            <a:lvl2pPr marL="457200" indent="0" algn="l" defTabSz="457200" rtl="0" eaLnBrk="1" latinLnBrk="0" hangingPunct="1">
              <a:spcBef>
                <a:spcPct val="20000"/>
              </a:spcBef>
              <a:buFont typeface="Arial"/>
              <a:buNone/>
              <a:defRPr sz="1600" b="0" i="0"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1600" b="0" i="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600" b="0" i="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6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zh-CN" sz="1200" b="1" dirty="0" smtClean="0"/>
              <a:t>KIS</a:t>
            </a:r>
            <a:r>
              <a:rPr lang="zh-CN" altLang="en-US" sz="1200" b="1" dirty="0" smtClean="0"/>
              <a:t>服务营销部</a:t>
            </a:r>
            <a:endParaRPr lang="en-US" altLang="zh-CN" sz="1200" b="1" dirty="0"/>
          </a:p>
        </p:txBody>
      </p:sp>
      <p:sp>
        <p:nvSpPr>
          <p:cNvPr id="13" name="Title 1"/>
          <p:cNvSpPr txBox="1">
            <a:spLocks/>
          </p:cNvSpPr>
          <p:nvPr/>
        </p:nvSpPr>
        <p:spPr bwMode="auto">
          <a:xfrm>
            <a:off x="856193" y="1420171"/>
            <a:ext cx="3890735" cy="1122215"/>
          </a:xfrm>
          <a:prstGeom prst="rect">
            <a:avLst/>
          </a:prstGeom>
          <a:noFill/>
          <a:ln w="9525">
            <a:noFill/>
            <a:miter lim="800000"/>
            <a:headEnd/>
            <a:tailEnd/>
          </a:ln>
        </p:spPr>
        <p:txBody>
          <a:bodyPr vert="horz" wrap="square" lIns="0" tIns="0" rIns="0" bIns="0" numCol="1" anchor="t" anchorCtr="0" compatLnSpc="1">
            <a:prstTxWarp prst="textNoShape">
              <a:avLst/>
            </a:prstTxWarp>
            <a:normAutofit fontScale="92500"/>
          </a:bodyPr>
          <a:lstStyle>
            <a:lvl1pPr algn="l" defTabSz="457200" rtl="0" eaLnBrk="1" latinLnBrk="0" hangingPunct="1">
              <a:lnSpc>
                <a:spcPct val="100000"/>
              </a:lnSpc>
              <a:spcBef>
                <a:spcPct val="0"/>
              </a:spcBef>
              <a:buNone/>
              <a:defRPr sz="3200" b="1" i="0" kern="1200" baseline="0">
                <a:solidFill>
                  <a:schemeClr val="bg1"/>
                </a:solidFill>
                <a:latin typeface="Microsoft YaHei" charset="-122"/>
                <a:ea typeface="Microsoft YaHei" charset="-122"/>
                <a:cs typeface="Microsoft YaHei" charset="-122"/>
              </a:defRPr>
            </a:lvl1pPr>
          </a:lstStyle>
          <a:p>
            <a:r>
              <a:rPr lang="en-US" altLang="zh-CN" dirty="0" smtClean="0"/>
              <a:t>KIS</a:t>
            </a:r>
            <a:r>
              <a:rPr lang="zh-CN" altLang="en-US" dirty="0" smtClean="0"/>
              <a:t>云专业版报表与分析（</a:t>
            </a:r>
            <a:r>
              <a:rPr lang="en-US" altLang="zh-CN" dirty="0" smtClean="0"/>
              <a:t>3</a:t>
            </a:r>
            <a:r>
              <a:rPr lang="zh-CN" altLang="en-US" dirty="0" smtClean="0"/>
              <a:t>）</a:t>
            </a:r>
            <a:r>
              <a:rPr lang="en-US" altLang="zh-CN" dirty="0" smtClean="0"/>
              <a:t>-</a:t>
            </a:r>
            <a:r>
              <a:rPr lang="zh-CN" altLang="en-US" dirty="0" smtClean="0"/>
              <a:t>现金流量表</a:t>
            </a:r>
            <a:endParaRPr lang="en-US" dirty="0"/>
          </a:p>
        </p:txBody>
      </p:sp>
      <p:sp>
        <p:nvSpPr>
          <p:cNvPr id="4" name="Text Placeholder 4"/>
          <p:cNvSpPr txBox="1">
            <a:spLocks/>
          </p:cNvSpPr>
          <p:nvPr/>
        </p:nvSpPr>
        <p:spPr bwMode="auto">
          <a:xfrm>
            <a:off x="856193" y="3200400"/>
            <a:ext cx="2369607" cy="250829"/>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000" b="0" i="0" kern="1200">
                <a:solidFill>
                  <a:schemeClr val="bg1"/>
                </a:solidFill>
                <a:latin typeface="Microsoft YaHei" charset="-122"/>
                <a:ea typeface="Microsoft YaHei" charset="-122"/>
                <a:cs typeface="Microsoft YaHei" charset="-122"/>
              </a:defRPr>
            </a:lvl1pPr>
            <a:lvl2pPr marL="457200" indent="0" algn="l" defTabSz="457200" rtl="0" eaLnBrk="1" latinLnBrk="0" hangingPunct="1">
              <a:spcBef>
                <a:spcPct val="20000"/>
              </a:spcBef>
              <a:buFont typeface="Arial"/>
              <a:buNone/>
              <a:defRPr sz="1600" b="0" i="0"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1600" b="0" i="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600" b="0" i="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6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zh-CN" sz="1200" dirty="0" smtClean="0"/>
              <a:t>2019.4</a:t>
            </a:r>
            <a:endParaRPr lang="en-US" altLang="zh-CN" sz="1200" dirty="0"/>
          </a:p>
        </p:txBody>
      </p:sp>
    </p:spTree>
    <p:extLst>
      <p:ext uri="{BB962C8B-B14F-4D97-AF65-F5344CB8AC3E}">
        <p14:creationId xmlns:p14="http://schemas.microsoft.com/office/powerpoint/2010/main" val="2850651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534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目录</a:t>
            </a:r>
            <a:endParaRPr lang="zh-CN" altLang="en-US" sz="2000" dirty="0"/>
          </a:p>
        </p:txBody>
      </p:sp>
      <p:grpSp>
        <p:nvGrpSpPr>
          <p:cNvPr id="8" name="Group 15"/>
          <p:cNvGrpSpPr/>
          <p:nvPr/>
        </p:nvGrpSpPr>
        <p:grpSpPr>
          <a:xfrm>
            <a:off x="5871813" y="1504947"/>
            <a:ext cx="892416" cy="761821"/>
            <a:chOff x="3440113" y="1050925"/>
            <a:chExt cx="390525" cy="333376"/>
          </a:xfrm>
          <a:solidFill>
            <a:schemeClr val="bg1"/>
          </a:solidFill>
        </p:grpSpPr>
        <p:sp>
          <p:nvSpPr>
            <p:cNvPr id="9" name="Freeform 8"/>
            <p:cNvSpPr>
              <a:spLocks/>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3970351" y="2205856"/>
            <a:ext cx="1500146" cy="646331"/>
          </a:xfrm>
          <a:prstGeom prst="rect">
            <a:avLst/>
          </a:prstGeom>
          <a:noFill/>
        </p:spPr>
        <p:txBody>
          <a:bodyPr wrap="square" rtlCol="0">
            <a:spAutoFit/>
          </a:bodyPr>
          <a:lstStyle/>
          <a:p>
            <a:r>
              <a:rPr lang="zh-CN" altLang="en-US" b="1" dirty="0" smtClean="0">
                <a:solidFill>
                  <a:schemeClr val="bg1"/>
                </a:solidFill>
              </a:rPr>
              <a:t>固定资初始数据</a:t>
            </a:r>
            <a:endParaRPr lang="zh-CN" altLang="en-US" b="1" dirty="0">
              <a:solidFill>
                <a:schemeClr val="bg1"/>
              </a:solidFill>
            </a:endParaRPr>
          </a:p>
        </p:txBody>
      </p:sp>
      <p:sp>
        <p:nvSpPr>
          <p:cNvPr id="28" name="Freeform 62"/>
          <p:cNvSpPr>
            <a:spLocks noEditPoints="1"/>
          </p:cNvSpPr>
          <p:nvPr/>
        </p:nvSpPr>
        <p:spPr bwMode="auto">
          <a:xfrm>
            <a:off x="7393665" y="3028846"/>
            <a:ext cx="359392" cy="484182"/>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5" name="Group 35"/>
          <p:cNvGrpSpPr/>
          <p:nvPr/>
        </p:nvGrpSpPr>
        <p:grpSpPr>
          <a:xfrm>
            <a:off x="5319859" y="3010640"/>
            <a:ext cx="524040" cy="520593"/>
            <a:chOff x="6853673" y="3715407"/>
            <a:chExt cx="379359" cy="376864"/>
          </a:xfrm>
          <a:solidFill>
            <a:schemeClr val="bg1"/>
          </a:solidFill>
        </p:grpSpPr>
        <p:sp>
          <p:nvSpPr>
            <p:cNvPr id="46"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54"/>
            <p:cNvSpPr>
              <a:spLocks/>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55"/>
            <p:cNvSpPr>
              <a:spLocks/>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56"/>
            <p:cNvSpPr>
              <a:spLocks/>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57"/>
            <p:cNvSpPr>
              <a:spLocks/>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58"/>
            <p:cNvSpPr>
              <a:spLocks/>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60"/>
            <p:cNvSpPr>
              <a:spLocks/>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61"/>
            <p:cNvSpPr>
              <a:spLocks/>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62"/>
            <p:cNvSpPr>
              <a:spLocks/>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63"/>
            <p:cNvSpPr>
              <a:spLocks/>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64"/>
            <p:cNvSpPr>
              <a:spLocks/>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65"/>
            <p:cNvSpPr>
              <a:spLocks/>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7" name="图示 6"/>
          <p:cNvGraphicFramePr/>
          <p:nvPr>
            <p:extLst>
              <p:ext uri="{D42A27DB-BD31-4B8C-83A1-F6EECF244321}">
                <p14:modId xmlns:p14="http://schemas.microsoft.com/office/powerpoint/2010/main" val="3156973945"/>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6090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报表与分析</a:t>
            </a:r>
            <a:endParaRPr lang="zh-CN" altLang="en-US" sz="2000" dirty="0"/>
          </a:p>
        </p:txBody>
      </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TextBox 20"/>
          <p:cNvSpPr txBox="1"/>
          <p:nvPr/>
        </p:nvSpPr>
        <p:spPr>
          <a:xfrm>
            <a:off x="2158123" y="2344355"/>
            <a:ext cx="1782404" cy="369332"/>
          </a:xfrm>
          <a:prstGeom prst="rect">
            <a:avLst/>
          </a:prstGeom>
          <a:noFill/>
        </p:spPr>
        <p:txBody>
          <a:bodyPr wrap="square" rtlCol="0">
            <a:spAutoFit/>
          </a:bodyPr>
          <a:lstStyle/>
          <a:p>
            <a:r>
              <a:rPr lang="zh-CN" altLang="en-US" b="1" dirty="0" smtClean="0">
                <a:solidFill>
                  <a:schemeClr val="bg1"/>
                </a:solidFill>
              </a:rPr>
              <a:t>科目初始数据</a:t>
            </a:r>
            <a:endParaRPr lang="zh-CN" altLang="en-US" b="1" dirty="0">
              <a:solidFill>
                <a:schemeClr val="bg1"/>
              </a:solidFill>
            </a:endParaRPr>
          </a:p>
        </p:txBody>
      </p:sp>
      <p:sp>
        <p:nvSpPr>
          <p:cNvPr id="28" name="Freeform 62"/>
          <p:cNvSpPr>
            <a:spLocks noEditPoints="1"/>
          </p:cNvSpPr>
          <p:nvPr/>
        </p:nvSpPr>
        <p:spPr bwMode="auto">
          <a:xfrm>
            <a:off x="7393665" y="3028846"/>
            <a:ext cx="359392" cy="484182"/>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0" name="Group 31"/>
          <p:cNvGrpSpPr/>
          <p:nvPr/>
        </p:nvGrpSpPr>
        <p:grpSpPr>
          <a:xfrm>
            <a:off x="3326362" y="3163839"/>
            <a:ext cx="416796" cy="259561"/>
            <a:chOff x="2942785" y="3296116"/>
            <a:chExt cx="416796" cy="259561"/>
          </a:xfrm>
          <a:solidFill>
            <a:schemeClr val="bg1"/>
          </a:solidFill>
        </p:grpSpPr>
        <p:sp>
          <p:nvSpPr>
            <p:cNvPr id="41"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96"/>
            <p:cNvSpPr>
              <a:spLocks noChangeArrowheads="1"/>
            </p:cNvSpPr>
            <p:nvPr/>
          </p:nvSpPr>
          <p:spPr bwMode="auto">
            <a:xfrm>
              <a:off x="3000187" y="3351023"/>
              <a:ext cx="79865"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97"/>
            <p:cNvSpPr>
              <a:spLocks noChangeArrowheads="1"/>
            </p:cNvSpPr>
            <p:nvPr/>
          </p:nvSpPr>
          <p:spPr bwMode="auto">
            <a:xfrm>
              <a:off x="3092532" y="3351023"/>
              <a:ext cx="77370"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5" name="Group 35"/>
          <p:cNvGrpSpPr/>
          <p:nvPr/>
        </p:nvGrpSpPr>
        <p:grpSpPr>
          <a:xfrm>
            <a:off x="5319859" y="3010640"/>
            <a:ext cx="524040" cy="520593"/>
            <a:chOff x="6853673" y="3715407"/>
            <a:chExt cx="379359" cy="376864"/>
          </a:xfrm>
          <a:solidFill>
            <a:schemeClr val="bg1"/>
          </a:solidFill>
        </p:grpSpPr>
        <p:sp>
          <p:nvSpPr>
            <p:cNvPr id="46"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54"/>
            <p:cNvSpPr>
              <a:spLocks/>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55"/>
            <p:cNvSpPr>
              <a:spLocks/>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56"/>
            <p:cNvSpPr>
              <a:spLocks/>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57"/>
            <p:cNvSpPr>
              <a:spLocks/>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58"/>
            <p:cNvSpPr>
              <a:spLocks/>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60"/>
            <p:cNvSpPr>
              <a:spLocks/>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61"/>
            <p:cNvSpPr>
              <a:spLocks/>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62"/>
            <p:cNvSpPr>
              <a:spLocks/>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63"/>
            <p:cNvSpPr>
              <a:spLocks/>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64"/>
            <p:cNvSpPr>
              <a:spLocks/>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65"/>
            <p:cNvSpPr>
              <a:spLocks/>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193" y="627712"/>
            <a:ext cx="7543800"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0918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结构分析</a:t>
            </a:r>
            <a:endParaRPr lang="zh-CN" altLang="en-US" sz="2000" dirty="0"/>
          </a:p>
        </p:txBody>
      </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TextBox 20"/>
          <p:cNvSpPr txBox="1"/>
          <p:nvPr/>
        </p:nvSpPr>
        <p:spPr>
          <a:xfrm>
            <a:off x="2158123" y="2344355"/>
            <a:ext cx="1782404" cy="369332"/>
          </a:xfrm>
          <a:prstGeom prst="rect">
            <a:avLst/>
          </a:prstGeom>
          <a:noFill/>
        </p:spPr>
        <p:txBody>
          <a:bodyPr wrap="square" rtlCol="0">
            <a:spAutoFit/>
          </a:bodyPr>
          <a:lstStyle/>
          <a:p>
            <a:r>
              <a:rPr lang="zh-CN" altLang="en-US" b="1" dirty="0" smtClean="0">
                <a:solidFill>
                  <a:schemeClr val="bg1"/>
                </a:solidFill>
              </a:rPr>
              <a:t>科目初始数据</a:t>
            </a:r>
            <a:endParaRPr lang="zh-CN" altLang="en-US" b="1" dirty="0">
              <a:solidFill>
                <a:schemeClr val="bg1"/>
              </a:solidFill>
            </a:endParaRPr>
          </a:p>
        </p:txBody>
      </p:sp>
      <p:sp>
        <p:nvSpPr>
          <p:cNvPr id="28" name="Freeform 62"/>
          <p:cNvSpPr>
            <a:spLocks noEditPoints="1"/>
          </p:cNvSpPr>
          <p:nvPr/>
        </p:nvSpPr>
        <p:spPr bwMode="auto">
          <a:xfrm>
            <a:off x="7393665" y="3028846"/>
            <a:ext cx="359392" cy="484182"/>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0" name="Group 31"/>
          <p:cNvGrpSpPr/>
          <p:nvPr/>
        </p:nvGrpSpPr>
        <p:grpSpPr>
          <a:xfrm>
            <a:off x="3326362" y="3163839"/>
            <a:ext cx="416796" cy="259561"/>
            <a:chOff x="2942785" y="3296116"/>
            <a:chExt cx="416796" cy="259561"/>
          </a:xfrm>
          <a:solidFill>
            <a:schemeClr val="bg1"/>
          </a:solidFill>
        </p:grpSpPr>
        <p:sp>
          <p:nvSpPr>
            <p:cNvPr id="41"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96"/>
            <p:cNvSpPr>
              <a:spLocks noChangeArrowheads="1"/>
            </p:cNvSpPr>
            <p:nvPr/>
          </p:nvSpPr>
          <p:spPr bwMode="auto">
            <a:xfrm>
              <a:off x="3000187" y="3351023"/>
              <a:ext cx="79865"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97"/>
            <p:cNvSpPr>
              <a:spLocks noChangeArrowheads="1"/>
            </p:cNvSpPr>
            <p:nvPr/>
          </p:nvSpPr>
          <p:spPr bwMode="auto">
            <a:xfrm>
              <a:off x="3092532" y="3351023"/>
              <a:ext cx="77370"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5" name="Group 35"/>
          <p:cNvGrpSpPr/>
          <p:nvPr/>
        </p:nvGrpSpPr>
        <p:grpSpPr>
          <a:xfrm>
            <a:off x="5319859" y="3010640"/>
            <a:ext cx="524040" cy="520593"/>
            <a:chOff x="6853673" y="3715407"/>
            <a:chExt cx="379359" cy="376864"/>
          </a:xfrm>
          <a:solidFill>
            <a:schemeClr val="bg1"/>
          </a:solidFill>
        </p:grpSpPr>
        <p:sp>
          <p:nvSpPr>
            <p:cNvPr id="46"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54"/>
            <p:cNvSpPr>
              <a:spLocks/>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55"/>
            <p:cNvSpPr>
              <a:spLocks/>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56"/>
            <p:cNvSpPr>
              <a:spLocks/>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57"/>
            <p:cNvSpPr>
              <a:spLocks/>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58"/>
            <p:cNvSpPr>
              <a:spLocks/>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60"/>
            <p:cNvSpPr>
              <a:spLocks/>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61"/>
            <p:cNvSpPr>
              <a:spLocks/>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62"/>
            <p:cNvSpPr>
              <a:spLocks/>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63"/>
            <p:cNvSpPr>
              <a:spLocks/>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64"/>
            <p:cNvSpPr>
              <a:spLocks/>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65"/>
            <p:cNvSpPr>
              <a:spLocks/>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903" y="847725"/>
            <a:ext cx="5846219" cy="28746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219075" y="1041615"/>
            <a:ext cx="2434366" cy="3693319"/>
          </a:xfrm>
          <a:prstGeom prst="rect">
            <a:avLst/>
          </a:prstGeom>
        </p:spPr>
        <p:txBody>
          <a:bodyPr wrap="square">
            <a:spAutoFit/>
          </a:bodyPr>
          <a:lstStyle/>
          <a:p>
            <a:pPr marL="0" lvl="1">
              <a:lnSpc>
                <a:spcPct val="80000"/>
              </a:lnSpc>
              <a:spcBef>
                <a:spcPct val="20000"/>
              </a:spcBef>
              <a:buClr>
                <a:srgbClr val="003B76"/>
              </a:buClr>
              <a:buSzPct val="100000"/>
              <a:defRPr/>
            </a:pPr>
            <a:r>
              <a:rPr lang="zh-CN" altLang="en-US" b="1" dirty="0" smtClean="0">
                <a:latin typeface="宋体" pitchFamily="2" charset="-122"/>
                <a:ea typeface="宋体" pitchFamily="2" charset="-122"/>
              </a:rPr>
              <a:t>结构</a:t>
            </a:r>
            <a:endParaRPr lang="en-US" altLang="zh-CN" b="1" dirty="0" smtClean="0">
              <a:latin typeface="宋体" pitchFamily="2" charset="-122"/>
              <a:ea typeface="宋体" pitchFamily="2" charset="-122"/>
            </a:endParaRPr>
          </a:p>
          <a:p>
            <a:pPr marL="0" lvl="1">
              <a:lnSpc>
                <a:spcPct val="80000"/>
              </a:lnSpc>
              <a:spcBef>
                <a:spcPct val="20000"/>
              </a:spcBef>
              <a:buClr>
                <a:srgbClr val="003B76"/>
              </a:buClr>
              <a:buSzPct val="100000"/>
              <a:defRPr/>
            </a:pPr>
            <a:r>
              <a:rPr lang="zh-CN" altLang="en-US" dirty="0" smtClean="0">
                <a:latin typeface="宋体" pitchFamily="2" charset="-122"/>
                <a:ea typeface="宋体" pitchFamily="2" charset="-122"/>
              </a:rPr>
              <a:t>（</a:t>
            </a:r>
            <a:r>
              <a:rPr lang="zh-CN" altLang="en-US" dirty="0">
                <a:latin typeface="宋体" pitchFamily="2" charset="-122"/>
                <a:ea typeface="宋体" pitchFamily="2" charset="-122"/>
              </a:rPr>
              <a:t>主表</a:t>
            </a:r>
            <a:r>
              <a:rPr lang="en-US" altLang="zh-CN" dirty="0">
                <a:latin typeface="宋体" pitchFamily="2" charset="-122"/>
                <a:ea typeface="宋体" pitchFamily="2" charset="-122"/>
              </a:rPr>
              <a:t>+</a:t>
            </a:r>
            <a:r>
              <a:rPr lang="zh-CN" altLang="en-US" dirty="0">
                <a:latin typeface="宋体" pitchFamily="2" charset="-122"/>
                <a:ea typeface="宋体" pitchFamily="2" charset="-122"/>
              </a:rPr>
              <a:t>附表）</a:t>
            </a:r>
            <a:endParaRPr lang="en-US" altLang="zh-CN" dirty="0">
              <a:latin typeface="宋体" pitchFamily="2" charset="-122"/>
              <a:ea typeface="宋体" pitchFamily="2" charset="-122"/>
            </a:endParaRPr>
          </a:p>
          <a:p>
            <a:pPr marL="285750" lvl="1" indent="-285750">
              <a:lnSpc>
                <a:spcPct val="80000"/>
              </a:lnSpc>
              <a:spcBef>
                <a:spcPct val="20000"/>
              </a:spcBef>
              <a:buClr>
                <a:srgbClr val="003B76"/>
              </a:buClr>
              <a:buSzPct val="100000"/>
              <a:buFont typeface="Arial" pitchFamily="34" charset="0"/>
              <a:buChar char="•"/>
              <a:defRPr/>
            </a:pPr>
            <a:r>
              <a:rPr lang="zh-CN" altLang="en-US" dirty="0" smtClean="0">
                <a:latin typeface="宋体" pitchFamily="2" charset="-122"/>
                <a:ea typeface="宋体" pitchFamily="2" charset="-122"/>
              </a:rPr>
              <a:t>主</a:t>
            </a:r>
            <a:r>
              <a:rPr lang="zh-CN" altLang="en-US" dirty="0">
                <a:latin typeface="宋体" pitchFamily="2" charset="-122"/>
                <a:ea typeface="宋体" pitchFamily="2" charset="-122"/>
              </a:rPr>
              <a:t>表四大活动（经营、投资、筹资、汇率变动</a:t>
            </a:r>
            <a:r>
              <a:rPr lang="zh-CN" altLang="en-US" dirty="0" smtClean="0">
                <a:latin typeface="宋体" pitchFamily="2" charset="-122"/>
                <a:ea typeface="宋体" pitchFamily="2" charset="-122"/>
              </a:rPr>
              <a:t>）</a:t>
            </a:r>
            <a:endParaRPr lang="en-US" altLang="zh-CN" dirty="0" smtClean="0">
              <a:latin typeface="宋体" pitchFamily="2" charset="-122"/>
              <a:ea typeface="宋体" pitchFamily="2" charset="-122"/>
            </a:endParaRPr>
          </a:p>
          <a:p>
            <a:pPr marL="285750" lvl="1" indent="-285750">
              <a:lnSpc>
                <a:spcPct val="80000"/>
              </a:lnSpc>
              <a:spcBef>
                <a:spcPct val="20000"/>
              </a:spcBef>
              <a:buClr>
                <a:srgbClr val="003B76"/>
              </a:buClr>
              <a:buSzPct val="100000"/>
              <a:buFont typeface="Arial" pitchFamily="34" charset="0"/>
              <a:buChar char="•"/>
              <a:defRPr/>
            </a:pPr>
            <a:r>
              <a:rPr lang="zh-CN" altLang="en-US" dirty="0" smtClean="0">
                <a:latin typeface="宋体" pitchFamily="2" charset="-122"/>
                <a:ea typeface="宋体" pitchFamily="2" charset="-122"/>
              </a:rPr>
              <a:t>流入</a:t>
            </a:r>
            <a:r>
              <a:rPr lang="en-US" altLang="zh-CN" dirty="0" smtClean="0">
                <a:latin typeface="宋体" pitchFamily="2" charset="-122"/>
                <a:ea typeface="宋体" pitchFamily="2" charset="-122"/>
              </a:rPr>
              <a:t>-</a:t>
            </a:r>
            <a:r>
              <a:rPr lang="zh-CN" altLang="en-US" dirty="0" smtClean="0">
                <a:latin typeface="宋体" pitchFamily="2" charset="-122"/>
                <a:ea typeface="宋体" pitchFamily="2" charset="-122"/>
              </a:rPr>
              <a:t>流出</a:t>
            </a:r>
            <a:r>
              <a:rPr lang="en-US" altLang="zh-CN" dirty="0" smtClean="0">
                <a:latin typeface="宋体" pitchFamily="2" charset="-122"/>
                <a:ea typeface="宋体" pitchFamily="2" charset="-122"/>
              </a:rPr>
              <a:t>=</a:t>
            </a:r>
            <a:r>
              <a:rPr lang="zh-CN" altLang="en-US" dirty="0" smtClean="0">
                <a:latin typeface="宋体" pitchFamily="2" charset="-122"/>
                <a:ea typeface="宋体" pitchFamily="2" charset="-122"/>
              </a:rPr>
              <a:t>净流量</a:t>
            </a:r>
            <a:endParaRPr lang="en-US" altLang="zh-CN" dirty="0">
              <a:latin typeface="宋体" pitchFamily="2" charset="-122"/>
              <a:ea typeface="宋体" pitchFamily="2" charset="-122"/>
            </a:endParaRPr>
          </a:p>
          <a:p>
            <a:pPr marL="285750" lvl="1" indent="-285750">
              <a:lnSpc>
                <a:spcPct val="80000"/>
              </a:lnSpc>
              <a:spcBef>
                <a:spcPct val="20000"/>
              </a:spcBef>
              <a:buClr>
                <a:srgbClr val="003B76"/>
              </a:buClr>
              <a:buSzPct val="100000"/>
              <a:buFont typeface="Arial" pitchFamily="34" charset="0"/>
              <a:buChar char="•"/>
              <a:defRPr/>
            </a:pPr>
            <a:r>
              <a:rPr lang="zh-CN" altLang="en-US" dirty="0" smtClean="0">
                <a:latin typeface="宋体" pitchFamily="2" charset="-122"/>
                <a:ea typeface="宋体" pitchFamily="2" charset="-122"/>
              </a:rPr>
              <a:t>附表补充</a:t>
            </a:r>
            <a:endParaRPr lang="en-US" altLang="zh-CN" dirty="0" smtClean="0">
              <a:latin typeface="宋体" pitchFamily="2" charset="-122"/>
              <a:ea typeface="宋体" pitchFamily="2" charset="-122"/>
            </a:endParaRPr>
          </a:p>
          <a:p>
            <a:pPr marL="0" lvl="1">
              <a:lnSpc>
                <a:spcPct val="80000"/>
              </a:lnSpc>
              <a:spcBef>
                <a:spcPct val="20000"/>
              </a:spcBef>
              <a:buClr>
                <a:srgbClr val="003B76"/>
              </a:buClr>
              <a:buSzPct val="100000"/>
              <a:defRPr/>
            </a:pPr>
            <a:r>
              <a:rPr lang="zh-CN" altLang="en-US" b="1" dirty="0" smtClean="0">
                <a:latin typeface="宋体" pitchFamily="2" charset="-122"/>
                <a:ea typeface="宋体" pitchFamily="2" charset="-122"/>
              </a:rPr>
              <a:t>简易现金流量表</a:t>
            </a:r>
            <a:endParaRPr lang="en-US" altLang="zh-CN" b="1" dirty="0" smtClean="0">
              <a:latin typeface="宋体" pitchFamily="2" charset="-122"/>
              <a:ea typeface="宋体" pitchFamily="2" charset="-122"/>
            </a:endParaRPr>
          </a:p>
          <a:p>
            <a:pPr marL="285750" lvl="1" indent="-285750">
              <a:lnSpc>
                <a:spcPct val="80000"/>
              </a:lnSpc>
              <a:spcBef>
                <a:spcPct val="20000"/>
              </a:spcBef>
              <a:buClr>
                <a:srgbClr val="003B76"/>
              </a:buClr>
              <a:buSzPct val="100000"/>
              <a:buFont typeface="Arial" pitchFamily="34" charset="0"/>
              <a:buChar char="•"/>
              <a:defRPr/>
            </a:pPr>
            <a:r>
              <a:rPr lang="zh-CN" altLang="en-US" dirty="0" smtClean="0">
                <a:latin typeface="宋体" pitchFamily="2" charset="-122"/>
                <a:ea typeface="宋体" pitchFamily="2" charset="-122"/>
              </a:rPr>
              <a:t>无需指定</a:t>
            </a:r>
            <a:r>
              <a:rPr lang="zh-CN" altLang="en-US" dirty="0" smtClean="0">
                <a:latin typeface="宋体" pitchFamily="2" charset="-122"/>
                <a:ea typeface="宋体" pitchFamily="2" charset="-122"/>
              </a:rPr>
              <a:t>流量</a:t>
            </a:r>
            <a:endParaRPr lang="en-US" altLang="zh-CN" dirty="0" smtClean="0">
              <a:latin typeface="宋体" pitchFamily="2" charset="-122"/>
              <a:ea typeface="宋体" pitchFamily="2" charset="-122"/>
            </a:endParaRPr>
          </a:p>
          <a:p>
            <a:pPr marL="285750" lvl="1" indent="-285750">
              <a:lnSpc>
                <a:spcPct val="80000"/>
              </a:lnSpc>
              <a:spcBef>
                <a:spcPct val="20000"/>
              </a:spcBef>
              <a:buClr>
                <a:srgbClr val="003B76"/>
              </a:buClr>
              <a:buSzPct val="100000"/>
              <a:buFont typeface="Arial" pitchFamily="34" charset="0"/>
              <a:buChar char="•"/>
              <a:defRPr/>
            </a:pPr>
            <a:r>
              <a:rPr lang="zh-CN" altLang="en-US" dirty="0">
                <a:latin typeface="宋体" pitchFamily="2" charset="-122"/>
                <a:ea typeface="宋体" pitchFamily="2" charset="-122"/>
              </a:rPr>
              <a:t>小</a:t>
            </a:r>
            <a:r>
              <a:rPr lang="zh-CN" altLang="en-US" dirty="0" smtClean="0">
                <a:latin typeface="宋体" pitchFamily="2" charset="-122"/>
                <a:ea typeface="宋体" pitchFamily="2" charset="-122"/>
              </a:rPr>
              <a:t>企业会计制度无简易现金流量表</a:t>
            </a:r>
            <a:endParaRPr lang="en-US" altLang="zh-CN" dirty="0" smtClean="0">
              <a:latin typeface="宋体" pitchFamily="2" charset="-122"/>
              <a:ea typeface="宋体" pitchFamily="2" charset="-122"/>
            </a:endParaRPr>
          </a:p>
          <a:p>
            <a:pPr marL="0" lvl="1">
              <a:lnSpc>
                <a:spcPct val="80000"/>
              </a:lnSpc>
              <a:spcBef>
                <a:spcPct val="20000"/>
              </a:spcBef>
              <a:buClr>
                <a:srgbClr val="003B76"/>
              </a:buClr>
              <a:buSzPct val="100000"/>
              <a:defRPr/>
            </a:pPr>
            <a:r>
              <a:rPr lang="zh-CN" altLang="en-US" b="1" dirty="0" smtClean="0">
                <a:latin typeface="宋体" pitchFamily="2" charset="-122"/>
                <a:ea typeface="宋体" pitchFamily="2" charset="-122"/>
              </a:rPr>
              <a:t>标准现金</a:t>
            </a:r>
            <a:r>
              <a:rPr lang="zh-CN" altLang="en-US" b="1" dirty="0" smtClean="0">
                <a:latin typeface="宋体" pitchFamily="2" charset="-122"/>
                <a:ea typeface="宋体" pitchFamily="2" charset="-122"/>
              </a:rPr>
              <a:t>流量表</a:t>
            </a:r>
            <a:endParaRPr lang="en-US" altLang="zh-CN" b="1" dirty="0" smtClean="0">
              <a:latin typeface="宋体" pitchFamily="2" charset="-122"/>
              <a:ea typeface="宋体" pitchFamily="2" charset="-122"/>
            </a:endParaRPr>
          </a:p>
          <a:p>
            <a:pPr marL="285750" lvl="1" indent="-285750">
              <a:lnSpc>
                <a:spcPct val="80000"/>
              </a:lnSpc>
              <a:spcBef>
                <a:spcPct val="20000"/>
              </a:spcBef>
              <a:buClr>
                <a:srgbClr val="003B76"/>
              </a:buClr>
              <a:buSzPct val="100000"/>
              <a:buFont typeface="Arial" pitchFamily="34" charset="0"/>
              <a:buChar char="•"/>
              <a:defRPr/>
            </a:pPr>
            <a:r>
              <a:rPr lang="en-US" altLang="zh-CN" dirty="0">
                <a:latin typeface="宋体" pitchFamily="2" charset="-122"/>
                <a:ea typeface="宋体" pitchFamily="2" charset="-122"/>
              </a:rPr>
              <a:t>2013</a:t>
            </a:r>
            <a:r>
              <a:rPr lang="zh-CN" altLang="en-US" dirty="0">
                <a:latin typeface="宋体" pitchFamily="2" charset="-122"/>
                <a:ea typeface="宋体" pitchFamily="2" charset="-122"/>
              </a:rPr>
              <a:t>年小企业会计准则无需指定附表</a:t>
            </a:r>
            <a:endParaRPr lang="en-US" altLang="zh-CN" dirty="0">
              <a:latin typeface="宋体" pitchFamily="2" charset="-122"/>
              <a:ea typeface="宋体" pitchFamily="2" charset="-122"/>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8110" y="665812"/>
            <a:ext cx="5274159" cy="42862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309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additive="base">
                                        <p:cTn id="19" dur="500" fill="hold"/>
                                        <p:tgtEl>
                                          <p:spTgt spid="1027"/>
                                        </p:tgtEl>
                                        <p:attrNameLst>
                                          <p:attrName>ppt_x</p:attrName>
                                        </p:attrNameLst>
                                      </p:cBhvr>
                                      <p:tavLst>
                                        <p:tav tm="0">
                                          <p:val>
                                            <p:strVal val="#ppt_x"/>
                                          </p:val>
                                        </p:tav>
                                        <p:tav tm="100000">
                                          <p:val>
                                            <p:strVal val="#ppt_x"/>
                                          </p:val>
                                        </p:tav>
                                      </p:tavLst>
                                    </p:anim>
                                    <p:anim calcmode="lin" valueType="num">
                                      <p:cBhvr additive="base">
                                        <p:cTn id="20"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编制对象</a:t>
            </a:r>
            <a:endParaRPr lang="zh-CN" altLang="en-US" sz="2000" dirty="0"/>
          </a:p>
        </p:txBody>
      </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62"/>
          <p:cNvSpPr>
            <a:spLocks noEditPoints="1"/>
          </p:cNvSpPr>
          <p:nvPr/>
        </p:nvSpPr>
        <p:spPr bwMode="auto">
          <a:xfrm>
            <a:off x="7393665" y="3028846"/>
            <a:ext cx="359392" cy="484182"/>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0" name="Group 31"/>
          <p:cNvGrpSpPr/>
          <p:nvPr/>
        </p:nvGrpSpPr>
        <p:grpSpPr>
          <a:xfrm>
            <a:off x="3326362" y="3163839"/>
            <a:ext cx="416796" cy="259561"/>
            <a:chOff x="2942785" y="3296116"/>
            <a:chExt cx="416796" cy="259561"/>
          </a:xfrm>
          <a:solidFill>
            <a:schemeClr val="bg1"/>
          </a:solidFill>
        </p:grpSpPr>
        <p:sp>
          <p:nvSpPr>
            <p:cNvPr id="41"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96"/>
            <p:cNvSpPr>
              <a:spLocks noChangeArrowheads="1"/>
            </p:cNvSpPr>
            <p:nvPr/>
          </p:nvSpPr>
          <p:spPr bwMode="auto">
            <a:xfrm>
              <a:off x="3000187" y="3351023"/>
              <a:ext cx="79865"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97"/>
            <p:cNvSpPr>
              <a:spLocks noChangeArrowheads="1"/>
            </p:cNvSpPr>
            <p:nvPr/>
          </p:nvSpPr>
          <p:spPr bwMode="auto">
            <a:xfrm>
              <a:off x="3092532" y="3351023"/>
              <a:ext cx="77370"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矩形 3"/>
          <p:cNvSpPr/>
          <p:nvPr/>
        </p:nvSpPr>
        <p:spPr>
          <a:xfrm>
            <a:off x="600075" y="1057248"/>
            <a:ext cx="2434366" cy="1421928"/>
          </a:xfrm>
          <a:prstGeom prst="rect">
            <a:avLst/>
          </a:prstGeom>
        </p:spPr>
        <p:txBody>
          <a:bodyPr wrap="square">
            <a:spAutoFit/>
          </a:bodyPr>
          <a:lstStyle/>
          <a:p>
            <a:pPr marL="0" lvl="1">
              <a:lnSpc>
                <a:spcPct val="80000"/>
              </a:lnSpc>
              <a:spcBef>
                <a:spcPct val="20000"/>
              </a:spcBef>
              <a:buClr>
                <a:srgbClr val="003B76"/>
              </a:buClr>
              <a:buSzPct val="100000"/>
              <a:defRPr/>
            </a:pPr>
            <a:r>
              <a:rPr lang="zh-CN" altLang="en-US" b="1" dirty="0" smtClean="0">
                <a:latin typeface="宋体" pitchFamily="2" charset="-122"/>
                <a:ea typeface="宋体" pitchFamily="2" charset="-122"/>
              </a:rPr>
              <a:t>科目</a:t>
            </a:r>
            <a:endParaRPr lang="en-US" altLang="zh-CN" b="1" dirty="0" smtClean="0">
              <a:latin typeface="宋体" pitchFamily="2" charset="-122"/>
              <a:ea typeface="宋体" pitchFamily="2" charset="-122"/>
            </a:endParaRPr>
          </a:p>
          <a:p>
            <a:pPr marL="0" lvl="1">
              <a:lnSpc>
                <a:spcPct val="80000"/>
              </a:lnSpc>
              <a:spcBef>
                <a:spcPct val="20000"/>
              </a:spcBef>
              <a:buClr>
                <a:srgbClr val="003B76"/>
              </a:buClr>
              <a:buSzPct val="100000"/>
              <a:defRPr/>
            </a:pPr>
            <a:r>
              <a:rPr lang="zh-CN" altLang="en-US" dirty="0" smtClean="0">
                <a:latin typeface="宋体" pitchFamily="2" charset="-122"/>
                <a:ea typeface="宋体" pitchFamily="2" charset="-122"/>
              </a:rPr>
              <a:t>现金科目</a:t>
            </a:r>
            <a:endParaRPr lang="en-US" altLang="zh-CN" dirty="0" smtClean="0">
              <a:latin typeface="宋体" pitchFamily="2" charset="-122"/>
              <a:ea typeface="宋体" pitchFamily="2" charset="-122"/>
            </a:endParaRPr>
          </a:p>
          <a:p>
            <a:pPr marL="0" lvl="1">
              <a:lnSpc>
                <a:spcPct val="80000"/>
              </a:lnSpc>
              <a:spcBef>
                <a:spcPct val="20000"/>
              </a:spcBef>
              <a:buClr>
                <a:srgbClr val="003B76"/>
              </a:buClr>
              <a:buSzPct val="100000"/>
              <a:defRPr/>
            </a:pPr>
            <a:r>
              <a:rPr lang="zh-CN" altLang="en-US" dirty="0" smtClean="0">
                <a:latin typeface="宋体" pitchFamily="2" charset="-122"/>
                <a:ea typeface="宋体" pitchFamily="2" charset="-122"/>
              </a:rPr>
              <a:t>银行科目</a:t>
            </a:r>
            <a:endParaRPr lang="en-US" altLang="zh-CN" dirty="0" smtClean="0">
              <a:latin typeface="宋体" pitchFamily="2" charset="-122"/>
              <a:ea typeface="宋体" pitchFamily="2" charset="-122"/>
            </a:endParaRPr>
          </a:p>
          <a:p>
            <a:pPr marL="0" lvl="1">
              <a:lnSpc>
                <a:spcPct val="80000"/>
              </a:lnSpc>
              <a:spcBef>
                <a:spcPct val="20000"/>
              </a:spcBef>
              <a:buClr>
                <a:srgbClr val="003B76"/>
              </a:buClr>
              <a:buSzPct val="100000"/>
              <a:defRPr/>
            </a:pPr>
            <a:r>
              <a:rPr lang="zh-CN" altLang="en-US" dirty="0" smtClean="0">
                <a:latin typeface="宋体" pitchFamily="2" charset="-122"/>
                <a:ea typeface="宋体" pitchFamily="2" charset="-122"/>
              </a:rPr>
              <a:t>现金等价物</a:t>
            </a:r>
            <a:endParaRPr lang="en-US" altLang="zh-CN" dirty="0" smtClean="0">
              <a:latin typeface="宋体" pitchFamily="2" charset="-122"/>
              <a:ea typeface="宋体" pitchFamily="2" charset="-122"/>
            </a:endParaRPr>
          </a:p>
          <a:p>
            <a:pPr marL="0" lvl="1">
              <a:lnSpc>
                <a:spcPct val="80000"/>
              </a:lnSpc>
              <a:spcBef>
                <a:spcPct val="20000"/>
              </a:spcBef>
              <a:buClr>
                <a:srgbClr val="003B76"/>
              </a:buClr>
              <a:buSzPct val="100000"/>
              <a:defRPr/>
            </a:pPr>
            <a:endParaRPr lang="en-US" altLang="zh-CN" dirty="0">
              <a:latin typeface="宋体" pitchFamily="2" charset="-122"/>
              <a:ea typeface="宋体" pitchFamily="2" charset="-122"/>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629" y="600075"/>
            <a:ext cx="4133850"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9936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编制方法</a:t>
            </a:r>
            <a:endParaRPr lang="zh-CN" altLang="en-US" sz="2000" dirty="0"/>
          </a:p>
        </p:txBody>
      </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62"/>
          <p:cNvSpPr>
            <a:spLocks noEditPoints="1"/>
          </p:cNvSpPr>
          <p:nvPr/>
        </p:nvSpPr>
        <p:spPr bwMode="auto">
          <a:xfrm>
            <a:off x="7393665" y="3028846"/>
            <a:ext cx="359392" cy="484182"/>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0" name="Group 31"/>
          <p:cNvGrpSpPr/>
          <p:nvPr/>
        </p:nvGrpSpPr>
        <p:grpSpPr>
          <a:xfrm>
            <a:off x="3326362" y="3163839"/>
            <a:ext cx="416796" cy="259561"/>
            <a:chOff x="2942785" y="3296116"/>
            <a:chExt cx="416796" cy="259561"/>
          </a:xfrm>
          <a:solidFill>
            <a:schemeClr val="bg1"/>
          </a:solidFill>
        </p:grpSpPr>
        <p:sp>
          <p:nvSpPr>
            <p:cNvPr id="41"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96"/>
            <p:cNvSpPr>
              <a:spLocks noChangeArrowheads="1"/>
            </p:cNvSpPr>
            <p:nvPr/>
          </p:nvSpPr>
          <p:spPr bwMode="auto">
            <a:xfrm>
              <a:off x="3000187" y="3351023"/>
              <a:ext cx="79865"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97"/>
            <p:cNvSpPr>
              <a:spLocks noChangeArrowheads="1"/>
            </p:cNvSpPr>
            <p:nvPr/>
          </p:nvSpPr>
          <p:spPr bwMode="auto">
            <a:xfrm>
              <a:off x="3092532" y="3351023"/>
              <a:ext cx="77370"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矩形 3"/>
          <p:cNvSpPr/>
          <p:nvPr/>
        </p:nvSpPr>
        <p:spPr>
          <a:xfrm>
            <a:off x="219075" y="1057248"/>
            <a:ext cx="2434366" cy="590931"/>
          </a:xfrm>
          <a:prstGeom prst="rect">
            <a:avLst/>
          </a:prstGeom>
        </p:spPr>
        <p:txBody>
          <a:bodyPr wrap="square">
            <a:spAutoFit/>
          </a:bodyPr>
          <a:lstStyle/>
          <a:p>
            <a:pPr marL="0" lvl="1">
              <a:lnSpc>
                <a:spcPct val="80000"/>
              </a:lnSpc>
              <a:spcBef>
                <a:spcPct val="20000"/>
              </a:spcBef>
              <a:buClr>
                <a:srgbClr val="003B76"/>
              </a:buClr>
              <a:buSzPct val="100000"/>
              <a:defRPr/>
            </a:pPr>
            <a:r>
              <a:rPr lang="zh-CN" altLang="en-US" b="1" dirty="0" smtClean="0">
                <a:latin typeface="宋体" pitchFamily="2" charset="-122"/>
                <a:ea typeface="宋体" pitchFamily="2" charset="-122"/>
              </a:rPr>
              <a:t>凭证指定法</a:t>
            </a:r>
            <a:endParaRPr lang="en-US" altLang="zh-CN" b="1" dirty="0" smtClean="0">
              <a:latin typeface="宋体" pitchFamily="2" charset="-122"/>
              <a:ea typeface="宋体" pitchFamily="2" charset="-122"/>
            </a:endParaRPr>
          </a:p>
          <a:p>
            <a:pPr marL="285750" lvl="1" indent="-285750">
              <a:lnSpc>
                <a:spcPct val="80000"/>
              </a:lnSpc>
              <a:spcBef>
                <a:spcPct val="20000"/>
              </a:spcBef>
              <a:buClr>
                <a:srgbClr val="003B76"/>
              </a:buClr>
              <a:buSzPct val="100000"/>
              <a:buFont typeface="Arial" pitchFamily="34" charset="0"/>
              <a:buChar char="•"/>
              <a:defRPr/>
            </a:pPr>
            <a:r>
              <a:rPr lang="zh-CN" altLang="en-US" dirty="0" smtClean="0">
                <a:latin typeface="宋体" pitchFamily="2" charset="-122"/>
                <a:ea typeface="宋体" pitchFamily="2" charset="-122"/>
              </a:rPr>
              <a:t>参数控制提醒</a:t>
            </a:r>
            <a:endParaRPr lang="en-US" altLang="zh-CN" dirty="0" smtClean="0">
              <a:latin typeface="宋体" pitchFamily="2" charset="-122"/>
              <a:ea typeface="宋体" pitchFamily="2" charset="-122"/>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2027" y="660301"/>
            <a:ext cx="4835257" cy="393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1998" y="660301"/>
            <a:ext cx="6720533" cy="3963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210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1"/>
                                        </p:tgtEl>
                                        <p:attrNameLst>
                                          <p:attrName>ppt_x</p:attrName>
                                        </p:attrNameLst>
                                      </p:cBhvr>
                                      <p:tavLst>
                                        <p:tav tm="0">
                                          <p:val>
                                            <p:strVal val="ppt_x"/>
                                          </p:val>
                                        </p:tav>
                                        <p:tav tm="100000">
                                          <p:val>
                                            <p:strVal val="ppt_x"/>
                                          </p:val>
                                        </p:tav>
                                      </p:tavLst>
                                    </p:anim>
                                    <p:anim calcmode="lin" valueType="num">
                                      <p:cBhvr additive="base">
                                        <p:cTn id="13" dur="500"/>
                                        <p:tgtEl>
                                          <p:spTgt spid="11"/>
                                        </p:tgtEl>
                                        <p:attrNameLst>
                                          <p:attrName>ppt_y</p:attrName>
                                        </p:attrNameLst>
                                      </p:cBhvr>
                                      <p:tavLst>
                                        <p:tav tm="0">
                                          <p:val>
                                            <p:strVal val="ppt_y"/>
                                          </p:val>
                                        </p:tav>
                                        <p:tav tm="100000">
                                          <p:val>
                                            <p:strVal val="1+ppt_h/2"/>
                                          </p:val>
                                        </p:tav>
                                      </p:tavLst>
                                    </p:anim>
                                    <p:set>
                                      <p:cBhvr>
                                        <p:cTn id="14" dur="1" fill="hold">
                                          <p:stCondLst>
                                            <p:cond delay="499"/>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编制方法</a:t>
            </a:r>
            <a:endParaRPr lang="zh-CN" altLang="en-US" sz="2000" dirty="0"/>
          </a:p>
        </p:txBody>
      </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62"/>
          <p:cNvSpPr>
            <a:spLocks noEditPoints="1"/>
          </p:cNvSpPr>
          <p:nvPr/>
        </p:nvSpPr>
        <p:spPr bwMode="auto">
          <a:xfrm>
            <a:off x="7393665" y="3028846"/>
            <a:ext cx="359392" cy="484182"/>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0" name="Group 31"/>
          <p:cNvGrpSpPr/>
          <p:nvPr/>
        </p:nvGrpSpPr>
        <p:grpSpPr>
          <a:xfrm>
            <a:off x="3326362" y="3163839"/>
            <a:ext cx="416796" cy="259561"/>
            <a:chOff x="2942785" y="3296116"/>
            <a:chExt cx="416796" cy="259561"/>
          </a:xfrm>
          <a:solidFill>
            <a:schemeClr val="bg1"/>
          </a:solidFill>
        </p:grpSpPr>
        <p:sp>
          <p:nvSpPr>
            <p:cNvPr id="41"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96"/>
            <p:cNvSpPr>
              <a:spLocks noChangeArrowheads="1"/>
            </p:cNvSpPr>
            <p:nvPr/>
          </p:nvSpPr>
          <p:spPr bwMode="auto">
            <a:xfrm>
              <a:off x="3000187" y="3351023"/>
              <a:ext cx="79865"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97"/>
            <p:cNvSpPr>
              <a:spLocks noChangeArrowheads="1"/>
            </p:cNvSpPr>
            <p:nvPr/>
          </p:nvSpPr>
          <p:spPr bwMode="auto">
            <a:xfrm>
              <a:off x="3092532" y="3351023"/>
              <a:ext cx="77370"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矩形 3"/>
          <p:cNvSpPr/>
          <p:nvPr/>
        </p:nvSpPr>
        <p:spPr>
          <a:xfrm>
            <a:off x="219075" y="1057248"/>
            <a:ext cx="2434366" cy="2197525"/>
          </a:xfrm>
          <a:prstGeom prst="rect">
            <a:avLst/>
          </a:prstGeom>
        </p:spPr>
        <p:txBody>
          <a:bodyPr wrap="square">
            <a:spAutoFit/>
          </a:bodyPr>
          <a:lstStyle/>
          <a:p>
            <a:pPr marL="0" lvl="1">
              <a:lnSpc>
                <a:spcPct val="80000"/>
              </a:lnSpc>
              <a:spcBef>
                <a:spcPct val="20000"/>
              </a:spcBef>
              <a:buClr>
                <a:srgbClr val="003B76"/>
              </a:buClr>
              <a:buSzPct val="100000"/>
              <a:defRPr/>
            </a:pPr>
            <a:r>
              <a:rPr lang="en-US" altLang="zh-CN" b="1" dirty="0" smtClean="0">
                <a:latin typeface="宋体" pitchFamily="2" charset="-122"/>
                <a:ea typeface="宋体" pitchFamily="2" charset="-122"/>
              </a:rPr>
              <a:t>T</a:t>
            </a:r>
            <a:r>
              <a:rPr lang="zh-CN" altLang="en-US" b="1" dirty="0" smtClean="0">
                <a:latin typeface="宋体" pitchFamily="2" charset="-122"/>
                <a:ea typeface="宋体" pitchFamily="2" charset="-122"/>
              </a:rPr>
              <a:t>型账户指定法</a:t>
            </a:r>
            <a:endParaRPr lang="en-US" altLang="zh-CN" b="1" dirty="0" smtClean="0">
              <a:latin typeface="宋体" pitchFamily="2" charset="-122"/>
              <a:ea typeface="宋体" pitchFamily="2" charset="-122"/>
            </a:endParaRPr>
          </a:p>
          <a:p>
            <a:pPr marL="285750" lvl="1" indent="-285750">
              <a:lnSpc>
                <a:spcPct val="80000"/>
              </a:lnSpc>
              <a:spcBef>
                <a:spcPct val="20000"/>
              </a:spcBef>
              <a:buClr>
                <a:srgbClr val="003B76"/>
              </a:buClr>
              <a:buSzPct val="100000"/>
              <a:buFont typeface="Arial" pitchFamily="34" charset="0"/>
              <a:buChar char="•"/>
              <a:defRPr/>
            </a:pPr>
            <a:r>
              <a:rPr lang="en-US" altLang="zh-CN" dirty="0" smtClean="0">
                <a:latin typeface="宋体" pitchFamily="2" charset="-122"/>
                <a:ea typeface="宋体" pitchFamily="2" charset="-122"/>
              </a:rPr>
              <a:t>T</a:t>
            </a:r>
            <a:r>
              <a:rPr lang="zh-CN" altLang="en-US" dirty="0" smtClean="0">
                <a:latin typeface="宋体" pitchFamily="2" charset="-122"/>
                <a:ea typeface="宋体" pitchFamily="2" charset="-122"/>
              </a:rPr>
              <a:t>型账户指定主表（凭证中存在现金科目</a:t>
            </a:r>
            <a:r>
              <a:rPr lang="en-US" altLang="zh-CN" dirty="0" smtClean="0">
                <a:latin typeface="宋体" pitchFamily="2" charset="-122"/>
                <a:ea typeface="宋体" pitchFamily="2" charset="-122"/>
              </a:rPr>
              <a:t>/</a:t>
            </a:r>
            <a:r>
              <a:rPr lang="zh-CN" altLang="en-US" dirty="0" smtClean="0">
                <a:latin typeface="宋体" pitchFamily="2" charset="-122"/>
                <a:ea typeface="宋体" pitchFamily="2" charset="-122"/>
              </a:rPr>
              <a:t>银行科目</a:t>
            </a:r>
            <a:r>
              <a:rPr lang="en-US" altLang="zh-CN" dirty="0" smtClean="0">
                <a:latin typeface="宋体" pitchFamily="2" charset="-122"/>
                <a:ea typeface="宋体" pitchFamily="2" charset="-122"/>
              </a:rPr>
              <a:t>/</a:t>
            </a:r>
            <a:r>
              <a:rPr lang="zh-CN" altLang="en-US" dirty="0" smtClean="0">
                <a:latin typeface="宋体" pitchFamily="2" charset="-122"/>
                <a:ea typeface="宋体" pitchFamily="2" charset="-122"/>
              </a:rPr>
              <a:t>现金等价物）</a:t>
            </a:r>
            <a:endParaRPr lang="en-US" altLang="zh-CN" dirty="0" smtClean="0">
              <a:latin typeface="宋体" pitchFamily="2" charset="-122"/>
              <a:ea typeface="宋体" pitchFamily="2" charset="-122"/>
            </a:endParaRPr>
          </a:p>
          <a:p>
            <a:pPr marL="285750" lvl="1" indent="-285750">
              <a:lnSpc>
                <a:spcPct val="80000"/>
              </a:lnSpc>
              <a:spcBef>
                <a:spcPct val="20000"/>
              </a:spcBef>
              <a:buClr>
                <a:srgbClr val="003B76"/>
              </a:buClr>
              <a:buSzPct val="100000"/>
              <a:buFont typeface="Arial" pitchFamily="34" charset="0"/>
              <a:buChar char="•"/>
              <a:defRPr/>
            </a:pPr>
            <a:r>
              <a:rPr lang="zh-CN" altLang="en-US" dirty="0" smtClean="0">
                <a:latin typeface="宋体" pitchFamily="2" charset="-122"/>
                <a:ea typeface="宋体" pitchFamily="2" charset="-122"/>
              </a:rPr>
              <a:t>附表项目指定附表（严格顺序指定，先指定</a:t>
            </a:r>
            <a:r>
              <a:rPr lang="en-US" altLang="zh-CN" dirty="0" smtClean="0">
                <a:latin typeface="宋体" pitchFamily="2" charset="-122"/>
                <a:ea typeface="宋体" pitchFamily="2" charset="-122"/>
              </a:rPr>
              <a:t>T</a:t>
            </a:r>
            <a:r>
              <a:rPr lang="zh-CN" altLang="en-US" dirty="0" smtClean="0">
                <a:latin typeface="宋体" pitchFamily="2" charset="-122"/>
                <a:ea typeface="宋体" pitchFamily="2" charset="-122"/>
              </a:rPr>
              <a:t>型账户，再指定附表项目）</a:t>
            </a:r>
            <a:endParaRPr lang="en-US" altLang="zh-CN" dirty="0" smtClean="0">
              <a:latin typeface="宋体" pitchFamily="2" charset="-122"/>
              <a:ea typeface="宋体" pitchFamily="2" charset="-122"/>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5138" y="938213"/>
            <a:ext cx="5686425"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4760" y="938213"/>
            <a:ext cx="452175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9287" y="2443059"/>
            <a:ext cx="4467225"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3479" y="1128609"/>
            <a:ext cx="44577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7778" y="942976"/>
            <a:ext cx="6321143" cy="3453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7778" y="938213"/>
            <a:ext cx="343852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87778" y="2276475"/>
            <a:ext cx="3204243" cy="2097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9593" y="2202177"/>
            <a:ext cx="2989327" cy="215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79991" y="938213"/>
            <a:ext cx="6328930" cy="3457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780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4098"/>
                                        </p:tgtEl>
                                        <p:attrNameLst>
                                          <p:attrName>ppt_x</p:attrName>
                                        </p:attrNameLst>
                                      </p:cBhvr>
                                      <p:tavLst>
                                        <p:tav tm="0">
                                          <p:val>
                                            <p:strVal val="ppt_x"/>
                                          </p:val>
                                        </p:tav>
                                        <p:tav tm="100000">
                                          <p:val>
                                            <p:strVal val="ppt_x"/>
                                          </p:val>
                                        </p:tav>
                                      </p:tavLst>
                                    </p:anim>
                                    <p:anim calcmode="lin" valueType="num">
                                      <p:cBhvr additive="base">
                                        <p:cTn id="13" dur="500"/>
                                        <p:tgtEl>
                                          <p:spTgt spid="4098"/>
                                        </p:tgtEl>
                                        <p:attrNameLst>
                                          <p:attrName>ppt_y</p:attrName>
                                        </p:attrNameLst>
                                      </p:cBhvr>
                                      <p:tavLst>
                                        <p:tav tm="0">
                                          <p:val>
                                            <p:strVal val="ppt_y"/>
                                          </p:val>
                                        </p:tav>
                                        <p:tav tm="100000">
                                          <p:val>
                                            <p:strVal val="1+ppt_h/2"/>
                                          </p:val>
                                        </p:tav>
                                      </p:tavLst>
                                    </p:anim>
                                    <p:set>
                                      <p:cBhvr>
                                        <p:cTn id="14" dur="1" fill="hold">
                                          <p:stCondLst>
                                            <p:cond delay="499"/>
                                          </p:stCondLst>
                                        </p:cTn>
                                        <p:tgtEl>
                                          <p:spTgt spid="409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9"/>
                                        </p:tgtEl>
                                        <p:attrNameLst>
                                          <p:attrName>style.visibility</p:attrName>
                                        </p:attrNameLst>
                                      </p:cBhvr>
                                      <p:to>
                                        <p:strVal val="visible"/>
                                      </p:to>
                                    </p:set>
                                    <p:anim calcmode="lin" valueType="num">
                                      <p:cBhvr additive="base">
                                        <p:cTn id="19" dur="500" fill="hold"/>
                                        <p:tgtEl>
                                          <p:spTgt spid="4099"/>
                                        </p:tgtEl>
                                        <p:attrNameLst>
                                          <p:attrName>ppt_x</p:attrName>
                                        </p:attrNameLst>
                                      </p:cBhvr>
                                      <p:tavLst>
                                        <p:tav tm="0">
                                          <p:val>
                                            <p:strVal val="#ppt_x"/>
                                          </p:val>
                                        </p:tav>
                                        <p:tav tm="100000">
                                          <p:val>
                                            <p:strVal val="#ppt_x"/>
                                          </p:val>
                                        </p:tav>
                                      </p:tavLst>
                                    </p:anim>
                                    <p:anim calcmode="lin" valueType="num">
                                      <p:cBhvr additive="base">
                                        <p:cTn id="20"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100"/>
                                        </p:tgtEl>
                                        <p:attrNameLst>
                                          <p:attrName>style.visibility</p:attrName>
                                        </p:attrNameLst>
                                      </p:cBhvr>
                                      <p:to>
                                        <p:strVal val="visible"/>
                                      </p:to>
                                    </p:set>
                                    <p:anim calcmode="lin" valueType="num">
                                      <p:cBhvr additive="base">
                                        <p:cTn id="25" dur="500" fill="hold"/>
                                        <p:tgtEl>
                                          <p:spTgt spid="4100"/>
                                        </p:tgtEl>
                                        <p:attrNameLst>
                                          <p:attrName>ppt_x</p:attrName>
                                        </p:attrNameLst>
                                      </p:cBhvr>
                                      <p:tavLst>
                                        <p:tav tm="0">
                                          <p:val>
                                            <p:strVal val="#ppt_x"/>
                                          </p:val>
                                        </p:tav>
                                        <p:tav tm="100000">
                                          <p:val>
                                            <p:strVal val="#ppt_x"/>
                                          </p:val>
                                        </p:tav>
                                      </p:tavLst>
                                    </p:anim>
                                    <p:anim calcmode="lin" valueType="num">
                                      <p:cBhvr additive="base">
                                        <p:cTn id="26"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4099"/>
                                        </p:tgtEl>
                                        <p:attrNameLst>
                                          <p:attrName>ppt_x</p:attrName>
                                        </p:attrNameLst>
                                      </p:cBhvr>
                                      <p:tavLst>
                                        <p:tav tm="0">
                                          <p:val>
                                            <p:strVal val="ppt_x"/>
                                          </p:val>
                                        </p:tav>
                                        <p:tav tm="100000">
                                          <p:val>
                                            <p:strVal val="ppt_x"/>
                                          </p:val>
                                        </p:tav>
                                      </p:tavLst>
                                    </p:anim>
                                    <p:anim calcmode="lin" valueType="num">
                                      <p:cBhvr additive="base">
                                        <p:cTn id="31" dur="500"/>
                                        <p:tgtEl>
                                          <p:spTgt spid="4099"/>
                                        </p:tgtEl>
                                        <p:attrNameLst>
                                          <p:attrName>ppt_y</p:attrName>
                                        </p:attrNameLst>
                                      </p:cBhvr>
                                      <p:tavLst>
                                        <p:tav tm="0">
                                          <p:val>
                                            <p:strVal val="ppt_y"/>
                                          </p:val>
                                        </p:tav>
                                        <p:tav tm="100000">
                                          <p:val>
                                            <p:strVal val="1+ppt_h/2"/>
                                          </p:val>
                                        </p:tav>
                                      </p:tavLst>
                                    </p:anim>
                                    <p:set>
                                      <p:cBhvr>
                                        <p:cTn id="32" dur="1" fill="hold">
                                          <p:stCondLst>
                                            <p:cond delay="499"/>
                                          </p:stCondLst>
                                        </p:cTn>
                                        <p:tgtEl>
                                          <p:spTgt spid="409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4100"/>
                                        </p:tgtEl>
                                        <p:attrNameLst>
                                          <p:attrName>ppt_x</p:attrName>
                                        </p:attrNameLst>
                                      </p:cBhvr>
                                      <p:tavLst>
                                        <p:tav tm="0">
                                          <p:val>
                                            <p:strVal val="ppt_x"/>
                                          </p:val>
                                        </p:tav>
                                        <p:tav tm="100000">
                                          <p:val>
                                            <p:strVal val="ppt_x"/>
                                          </p:val>
                                        </p:tav>
                                      </p:tavLst>
                                    </p:anim>
                                    <p:anim calcmode="lin" valueType="num">
                                      <p:cBhvr additive="base">
                                        <p:cTn id="37" dur="500"/>
                                        <p:tgtEl>
                                          <p:spTgt spid="4100"/>
                                        </p:tgtEl>
                                        <p:attrNameLst>
                                          <p:attrName>ppt_y</p:attrName>
                                        </p:attrNameLst>
                                      </p:cBhvr>
                                      <p:tavLst>
                                        <p:tav tm="0">
                                          <p:val>
                                            <p:strVal val="ppt_y"/>
                                          </p:val>
                                        </p:tav>
                                        <p:tav tm="100000">
                                          <p:val>
                                            <p:strVal val="1+ppt_h/2"/>
                                          </p:val>
                                        </p:tav>
                                      </p:tavLst>
                                    </p:anim>
                                    <p:set>
                                      <p:cBhvr>
                                        <p:cTn id="38" dur="1" fill="hold">
                                          <p:stCondLst>
                                            <p:cond delay="499"/>
                                          </p:stCondLst>
                                        </p:cTn>
                                        <p:tgtEl>
                                          <p:spTgt spid="410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101"/>
                                        </p:tgtEl>
                                        <p:attrNameLst>
                                          <p:attrName>style.visibility</p:attrName>
                                        </p:attrNameLst>
                                      </p:cBhvr>
                                      <p:to>
                                        <p:strVal val="visible"/>
                                      </p:to>
                                    </p:set>
                                    <p:anim calcmode="lin" valueType="num">
                                      <p:cBhvr additive="base">
                                        <p:cTn id="43" dur="500" fill="hold"/>
                                        <p:tgtEl>
                                          <p:spTgt spid="4101"/>
                                        </p:tgtEl>
                                        <p:attrNameLst>
                                          <p:attrName>ppt_x</p:attrName>
                                        </p:attrNameLst>
                                      </p:cBhvr>
                                      <p:tavLst>
                                        <p:tav tm="0">
                                          <p:val>
                                            <p:strVal val="#ppt_x"/>
                                          </p:val>
                                        </p:tav>
                                        <p:tav tm="100000">
                                          <p:val>
                                            <p:strVal val="#ppt_x"/>
                                          </p:val>
                                        </p:tav>
                                      </p:tavLst>
                                    </p:anim>
                                    <p:anim calcmode="lin" valueType="num">
                                      <p:cBhvr additive="base">
                                        <p:cTn id="44"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4101"/>
                                        </p:tgtEl>
                                        <p:attrNameLst>
                                          <p:attrName>ppt_x</p:attrName>
                                        </p:attrNameLst>
                                      </p:cBhvr>
                                      <p:tavLst>
                                        <p:tav tm="0">
                                          <p:val>
                                            <p:strVal val="ppt_x"/>
                                          </p:val>
                                        </p:tav>
                                        <p:tav tm="100000">
                                          <p:val>
                                            <p:strVal val="ppt_x"/>
                                          </p:val>
                                        </p:tav>
                                      </p:tavLst>
                                    </p:anim>
                                    <p:anim calcmode="lin" valueType="num">
                                      <p:cBhvr additive="base">
                                        <p:cTn id="49" dur="500"/>
                                        <p:tgtEl>
                                          <p:spTgt spid="4101"/>
                                        </p:tgtEl>
                                        <p:attrNameLst>
                                          <p:attrName>ppt_y</p:attrName>
                                        </p:attrNameLst>
                                      </p:cBhvr>
                                      <p:tavLst>
                                        <p:tav tm="0">
                                          <p:val>
                                            <p:strVal val="ppt_y"/>
                                          </p:val>
                                        </p:tav>
                                        <p:tav tm="100000">
                                          <p:val>
                                            <p:strVal val="1+ppt_h/2"/>
                                          </p:val>
                                        </p:tav>
                                      </p:tavLst>
                                    </p:anim>
                                    <p:set>
                                      <p:cBhvr>
                                        <p:cTn id="50" dur="1" fill="hold">
                                          <p:stCondLst>
                                            <p:cond delay="499"/>
                                          </p:stCondLst>
                                        </p:cTn>
                                        <p:tgtEl>
                                          <p:spTgt spid="410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102"/>
                                        </p:tgtEl>
                                        <p:attrNameLst>
                                          <p:attrName>style.visibility</p:attrName>
                                        </p:attrNameLst>
                                      </p:cBhvr>
                                      <p:to>
                                        <p:strVal val="visible"/>
                                      </p:to>
                                    </p:set>
                                    <p:anim calcmode="lin" valueType="num">
                                      <p:cBhvr additive="base">
                                        <p:cTn id="55" dur="500" fill="hold"/>
                                        <p:tgtEl>
                                          <p:spTgt spid="4102"/>
                                        </p:tgtEl>
                                        <p:attrNameLst>
                                          <p:attrName>ppt_x</p:attrName>
                                        </p:attrNameLst>
                                      </p:cBhvr>
                                      <p:tavLst>
                                        <p:tav tm="0">
                                          <p:val>
                                            <p:strVal val="#ppt_x"/>
                                          </p:val>
                                        </p:tav>
                                        <p:tav tm="100000">
                                          <p:val>
                                            <p:strVal val="#ppt_x"/>
                                          </p:val>
                                        </p:tav>
                                      </p:tavLst>
                                    </p:anim>
                                    <p:anim calcmode="lin" valueType="num">
                                      <p:cBhvr additive="base">
                                        <p:cTn id="56"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4102"/>
                                        </p:tgtEl>
                                        <p:attrNameLst>
                                          <p:attrName>ppt_x</p:attrName>
                                        </p:attrNameLst>
                                      </p:cBhvr>
                                      <p:tavLst>
                                        <p:tav tm="0">
                                          <p:val>
                                            <p:strVal val="ppt_x"/>
                                          </p:val>
                                        </p:tav>
                                        <p:tav tm="100000">
                                          <p:val>
                                            <p:strVal val="ppt_x"/>
                                          </p:val>
                                        </p:tav>
                                      </p:tavLst>
                                    </p:anim>
                                    <p:anim calcmode="lin" valueType="num">
                                      <p:cBhvr additive="base">
                                        <p:cTn id="61" dur="500"/>
                                        <p:tgtEl>
                                          <p:spTgt spid="4102"/>
                                        </p:tgtEl>
                                        <p:attrNameLst>
                                          <p:attrName>ppt_y</p:attrName>
                                        </p:attrNameLst>
                                      </p:cBhvr>
                                      <p:tavLst>
                                        <p:tav tm="0">
                                          <p:val>
                                            <p:strVal val="ppt_y"/>
                                          </p:val>
                                        </p:tav>
                                        <p:tav tm="100000">
                                          <p:val>
                                            <p:strVal val="1+ppt_h/2"/>
                                          </p:val>
                                        </p:tav>
                                      </p:tavLst>
                                    </p:anim>
                                    <p:set>
                                      <p:cBhvr>
                                        <p:cTn id="62" dur="1" fill="hold">
                                          <p:stCondLst>
                                            <p:cond delay="499"/>
                                          </p:stCondLst>
                                        </p:cTn>
                                        <p:tgtEl>
                                          <p:spTgt spid="4102"/>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103"/>
                                        </p:tgtEl>
                                        <p:attrNameLst>
                                          <p:attrName>style.visibility</p:attrName>
                                        </p:attrNameLst>
                                      </p:cBhvr>
                                      <p:to>
                                        <p:strVal val="visible"/>
                                      </p:to>
                                    </p:set>
                                    <p:anim calcmode="lin" valueType="num">
                                      <p:cBhvr additive="base">
                                        <p:cTn id="67" dur="500" fill="hold"/>
                                        <p:tgtEl>
                                          <p:spTgt spid="4103"/>
                                        </p:tgtEl>
                                        <p:attrNameLst>
                                          <p:attrName>ppt_x</p:attrName>
                                        </p:attrNameLst>
                                      </p:cBhvr>
                                      <p:tavLst>
                                        <p:tav tm="0">
                                          <p:val>
                                            <p:strVal val="#ppt_x"/>
                                          </p:val>
                                        </p:tav>
                                        <p:tav tm="100000">
                                          <p:val>
                                            <p:strVal val="#ppt_x"/>
                                          </p:val>
                                        </p:tav>
                                      </p:tavLst>
                                    </p:anim>
                                    <p:anim calcmode="lin" valueType="num">
                                      <p:cBhvr additive="base">
                                        <p:cTn id="68" dur="500" fill="hold"/>
                                        <p:tgtEl>
                                          <p:spTgt spid="410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105"/>
                                        </p:tgtEl>
                                        <p:attrNameLst>
                                          <p:attrName>style.visibility</p:attrName>
                                        </p:attrNameLst>
                                      </p:cBhvr>
                                      <p:to>
                                        <p:strVal val="visible"/>
                                      </p:to>
                                    </p:set>
                                    <p:anim calcmode="lin" valueType="num">
                                      <p:cBhvr additive="base">
                                        <p:cTn id="73" dur="500" fill="hold"/>
                                        <p:tgtEl>
                                          <p:spTgt spid="4105"/>
                                        </p:tgtEl>
                                        <p:attrNameLst>
                                          <p:attrName>ppt_x</p:attrName>
                                        </p:attrNameLst>
                                      </p:cBhvr>
                                      <p:tavLst>
                                        <p:tav tm="0">
                                          <p:val>
                                            <p:strVal val="#ppt_x"/>
                                          </p:val>
                                        </p:tav>
                                        <p:tav tm="100000">
                                          <p:val>
                                            <p:strVal val="#ppt_x"/>
                                          </p:val>
                                        </p:tav>
                                      </p:tavLst>
                                    </p:anim>
                                    <p:anim calcmode="lin" valueType="num">
                                      <p:cBhvr additive="base">
                                        <p:cTn id="74" dur="500" fill="hold"/>
                                        <p:tgtEl>
                                          <p:spTgt spid="410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106"/>
                                        </p:tgtEl>
                                        <p:attrNameLst>
                                          <p:attrName>style.visibility</p:attrName>
                                        </p:attrNameLst>
                                      </p:cBhvr>
                                      <p:to>
                                        <p:strVal val="visible"/>
                                      </p:to>
                                    </p:set>
                                    <p:anim calcmode="lin" valueType="num">
                                      <p:cBhvr additive="base">
                                        <p:cTn id="79" dur="500" fill="hold"/>
                                        <p:tgtEl>
                                          <p:spTgt spid="4106"/>
                                        </p:tgtEl>
                                        <p:attrNameLst>
                                          <p:attrName>ppt_x</p:attrName>
                                        </p:attrNameLst>
                                      </p:cBhvr>
                                      <p:tavLst>
                                        <p:tav tm="0">
                                          <p:val>
                                            <p:strVal val="#ppt_x"/>
                                          </p:val>
                                        </p:tav>
                                        <p:tav tm="100000">
                                          <p:val>
                                            <p:strVal val="#ppt_x"/>
                                          </p:val>
                                        </p:tav>
                                      </p:tavLst>
                                    </p:anim>
                                    <p:anim calcmode="lin" valueType="num">
                                      <p:cBhvr additive="base">
                                        <p:cTn id="80" dur="500" fill="hold"/>
                                        <p:tgtEl>
                                          <p:spTgt spid="410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4103"/>
                                        </p:tgtEl>
                                        <p:attrNameLst>
                                          <p:attrName>ppt_x</p:attrName>
                                        </p:attrNameLst>
                                      </p:cBhvr>
                                      <p:tavLst>
                                        <p:tav tm="0">
                                          <p:val>
                                            <p:strVal val="ppt_x"/>
                                          </p:val>
                                        </p:tav>
                                        <p:tav tm="100000">
                                          <p:val>
                                            <p:strVal val="ppt_x"/>
                                          </p:val>
                                        </p:tav>
                                      </p:tavLst>
                                    </p:anim>
                                    <p:anim calcmode="lin" valueType="num">
                                      <p:cBhvr additive="base">
                                        <p:cTn id="85" dur="500"/>
                                        <p:tgtEl>
                                          <p:spTgt spid="4103"/>
                                        </p:tgtEl>
                                        <p:attrNameLst>
                                          <p:attrName>ppt_y</p:attrName>
                                        </p:attrNameLst>
                                      </p:cBhvr>
                                      <p:tavLst>
                                        <p:tav tm="0">
                                          <p:val>
                                            <p:strVal val="ppt_y"/>
                                          </p:val>
                                        </p:tav>
                                        <p:tav tm="100000">
                                          <p:val>
                                            <p:strVal val="1+ppt_h/2"/>
                                          </p:val>
                                        </p:tav>
                                      </p:tavLst>
                                    </p:anim>
                                    <p:set>
                                      <p:cBhvr>
                                        <p:cTn id="86" dur="1" fill="hold">
                                          <p:stCondLst>
                                            <p:cond delay="499"/>
                                          </p:stCondLst>
                                        </p:cTn>
                                        <p:tgtEl>
                                          <p:spTgt spid="4103"/>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4105"/>
                                        </p:tgtEl>
                                        <p:attrNameLst>
                                          <p:attrName>ppt_x</p:attrName>
                                        </p:attrNameLst>
                                      </p:cBhvr>
                                      <p:tavLst>
                                        <p:tav tm="0">
                                          <p:val>
                                            <p:strVal val="ppt_x"/>
                                          </p:val>
                                        </p:tav>
                                        <p:tav tm="100000">
                                          <p:val>
                                            <p:strVal val="ppt_x"/>
                                          </p:val>
                                        </p:tav>
                                      </p:tavLst>
                                    </p:anim>
                                    <p:anim calcmode="lin" valueType="num">
                                      <p:cBhvr additive="base">
                                        <p:cTn id="91" dur="500"/>
                                        <p:tgtEl>
                                          <p:spTgt spid="4105"/>
                                        </p:tgtEl>
                                        <p:attrNameLst>
                                          <p:attrName>ppt_y</p:attrName>
                                        </p:attrNameLst>
                                      </p:cBhvr>
                                      <p:tavLst>
                                        <p:tav tm="0">
                                          <p:val>
                                            <p:strVal val="ppt_y"/>
                                          </p:val>
                                        </p:tav>
                                        <p:tav tm="100000">
                                          <p:val>
                                            <p:strVal val="1+ppt_h/2"/>
                                          </p:val>
                                        </p:tav>
                                      </p:tavLst>
                                    </p:anim>
                                    <p:set>
                                      <p:cBhvr>
                                        <p:cTn id="92" dur="1" fill="hold">
                                          <p:stCondLst>
                                            <p:cond delay="499"/>
                                          </p:stCondLst>
                                        </p:cTn>
                                        <p:tgtEl>
                                          <p:spTgt spid="4105"/>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4106"/>
                                        </p:tgtEl>
                                        <p:attrNameLst>
                                          <p:attrName>ppt_x</p:attrName>
                                        </p:attrNameLst>
                                      </p:cBhvr>
                                      <p:tavLst>
                                        <p:tav tm="0">
                                          <p:val>
                                            <p:strVal val="ppt_x"/>
                                          </p:val>
                                        </p:tav>
                                        <p:tav tm="100000">
                                          <p:val>
                                            <p:strVal val="ppt_x"/>
                                          </p:val>
                                        </p:tav>
                                      </p:tavLst>
                                    </p:anim>
                                    <p:anim calcmode="lin" valueType="num">
                                      <p:cBhvr additive="base">
                                        <p:cTn id="97" dur="500"/>
                                        <p:tgtEl>
                                          <p:spTgt spid="4106"/>
                                        </p:tgtEl>
                                        <p:attrNameLst>
                                          <p:attrName>ppt_y</p:attrName>
                                        </p:attrNameLst>
                                      </p:cBhvr>
                                      <p:tavLst>
                                        <p:tav tm="0">
                                          <p:val>
                                            <p:strVal val="ppt_y"/>
                                          </p:val>
                                        </p:tav>
                                        <p:tav tm="100000">
                                          <p:val>
                                            <p:strVal val="1+ppt_h/2"/>
                                          </p:val>
                                        </p:tav>
                                      </p:tavLst>
                                    </p:anim>
                                    <p:set>
                                      <p:cBhvr>
                                        <p:cTn id="98" dur="1" fill="hold">
                                          <p:stCondLst>
                                            <p:cond delay="499"/>
                                          </p:stCondLst>
                                        </p:cTn>
                                        <p:tgtEl>
                                          <p:spTgt spid="4106"/>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4107"/>
                                        </p:tgtEl>
                                        <p:attrNameLst>
                                          <p:attrName>style.visibility</p:attrName>
                                        </p:attrNameLst>
                                      </p:cBhvr>
                                      <p:to>
                                        <p:strVal val="visible"/>
                                      </p:to>
                                    </p:set>
                                    <p:anim calcmode="lin" valueType="num">
                                      <p:cBhvr additive="base">
                                        <p:cTn id="103" dur="500" fill="hold"/>
                                        <p:tgtEl>
                                          <p:spTgt spid="4107"/>
                                        </p:tgtEl>
                                        <p:attrNameLst>
                                          <p:attrName>ppt_x</p:attrName>
                                        </p:attrNameLst>
                                      </p:cBhvr>
                                      <p:tavLst>
                                        <p:tav tm="0">
                                          <p:val>
                                            <p:strVal val="#ppt_x"/>
                                          </p:val>
                                        </p:tav>
                                        <p:tav tm="100000">
                                          <p:val>
                                            <p:strVal val="#ppt_x"/>
                                          </p:val>
                                        </p:tav>
                                      </p:tavLst>
                                    </p:anim>
                                    <p:anim calcmode="lin" valueType="num">
                                      <p:cBhvr additive="base">
                                        <p:cTn id="104" dur="500" fill="hold"/>
                                        <p:tgtEl>
                                          <p:spTgt spid="4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平衡关系</a:t>
            </a:r>
            <a:endParaRPr lang="zh-CN" altLang="en-US" sz="2000" dirty="0"/>
          </a:p>
        </p:txBody>
      </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62"/>
          <p:cNvSpPr>
            <a:spLocks noEditPoints="1"/>
          </p:cNvSpPr>
          <p:nvPr/>
        </p:nvSpPr>
        <p:spPr bwMode="auto">
          <a:xfrm>
            <a:off x="7393665" y="3028846"/>
            <a:ext cx="359392" cy="484182"/>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0" name="Group 31"/>
          <p:cNvGrpSpPr/>
          <p:nvPr/>
        </p:nvGrpSpPr>
        <p:grpSpPr>
          <a:xfrm>
            <a:off x="3326362" y="3163839"/>
            <a:ext cx="416796" cy="259561"/>
            <a:chOff x="2942785" y="3296116"/>
            <a:chExt cx="416796" cy="259561"/>
          </a:xfrm>
          <a:solidFill>
            <a:schemeClr val="bg1"/>
          </a:solidFill>
        </p:grpSpPr>
        <p:sp>
          <p:nvSpPr>
            <p:cNvPr id="41"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96"/>
            <p:cNvSpPr>
              <a:spLocks noChangeArrowheads="1"/>
            </p:cNvSpPr>
            <p:nvPr/>
          </p:nvSpPr>
          <p:spPr bwMode="auto">
            <a:xfrm>
              <a:off x="3000187" y="3351023"/>
              <a:ext cx="79865"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97"/>
            <p:cNvSpPr>
              <a:spLocks noChangeArrowheads="1"/>
            </p:cNvSpPr>
            <p:nvPr/>
          </p:nvSpPr>
          <p:spPr bwMode="auto">
            <a:xfrm>
              <a:off x="3092532" y="3351023"/>
              <a:ext cx="77370"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矩形 3"/>
          <p:cNvSpPr/>
          <p:nvPr/>
        </p:nvSpPr>
        <p:spPr>
          <a:xfrm>
            <a:off x="219075" y="1200123"/>
            <a:ext cx="2434366" cy="1089529"/>
          </a:xfrm>
          <a:prstGeom prst="rect">
            <a:avLst/>
          </a:prstGeom>
        </p:spPr>
        <p:txBody>
          <a:bodyPr wrap="square">
            <a:spAutoFit/>
          </a:bodyPr>
          <a:lstStyle/>
          <a:p>
            <a:pPr marL="0" lvl="1">
              <a:lnSpc>
                <a:spcPct val="80000"/>
              </a:lnSpc>
              <a:spcBef>
                <a:spcPct val="20000"/>
              </a:spcBef>
              <a:buClr>
                <a:srgbClr val="003B76"/>
              </a:buClr>
              <a:buSzPct val="100000"/>
              <a:defRPr/>
            </a:pPr>
            <a:r>
              <a:rPr lang="zh-CN" altLang="en-US" dirty="0" smtClean="0">
                <a:latin typeface="Microsoft YaHei" charset="-122"/>
                <a:ea typeface="Microsoft YaHei" charset="-122"/>
              </a:rPr>
              <a:t>主</a:t>
            </a:r>
            <a:r>
              <a:rPr lang="zh-CN" altLang="en-US" dirty="0">
                <a:latin typeface="Microsoft YaHei" charset="-122"/>
                <a:ea typeface="Microsoft YaHei" charset="-122"/>
              </a:rPr>
              <a:t>附表经营活动产生净流量</a:t>
            </a:r>
            <a:r>
              <a:rPr lang="zh-CN" altLang="en-US" dirty="0" smtClean="0">
                <a:latin typeface="Microsoft YaHei" charset="-122"/>
                <a:ea typeface="Microsoft YaHei" charset="-122"/>
              </a:rPr>
              <a:t>相等</a:t>
            </a:r>
            <a:endParaRPr lang="en-US" altLang="zh-CN" dirty="0" smtClean="0">
              <a:latin typeface="Microsoft YaHei" charset="-122"/>
              <a:ea typeface="Microsoft YaHei" charset="-122"/>
            </a:endParaRPr>
          </a:p>
          <a:p>
            <a:pPr marL="0" lvl="1">
              <a:lnSpc>
                <a:spcPct val="80000"/>
              </a:lnSpc>
              <a:spcBef>
                <a:spcPct val="20000"/>
              </a:spcBef>
              <a:buClr>
                <a:srgbClr val="003B76"/>
              </a:buClr>
              <a:buSzPct val="100000"/>
              <a:defRPr/>
            </a:pPr>
            <a:endParaRPr lang="en-US" altLang="zh-CN" dirty="0">
              <a:latin typeface="Microsoft YaHei" charset="-122"/>
              <a:ea typeface="Microsoft YaHei" charset="-122"/>
            </a:endParaRPr>
          </a:p>
          <a:p>
            <a:pPr marL="0" lvl="1">
              <a:lnSpc>
                <a:spcPct val="80000"/>
              </a:lnSpc>
              <a:spcBef>
                <a:spcPct val="20000"/>
              </a:spcBef>
              <a:buClr>
                <a:srgbClr val="003B76"/>
              </a:buClr>
              <a:buSzPct val="100000"/>
              <a:defRPr/>
            </a:pPr>
            <a:endParaRPr lang="en-US" altLang="zh-CN" dirty="0">
              <a:latin typeface="Microsoft YaHei" charset="-122"/>
              <a:ea typeface="Microsoft YaHei" charset="-122"/>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1242" y="646076"/>
            <a:ext cx="6104646" cy="1846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1242" y="2501107"/>
            <a:ext cx="6104646" cy="2613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48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内容回顾</a:t>
            </a:r>
            <a:endParaRPr lang="zh-CN" altLang="en-US" sz="2000" dirty="0"/>
          </a:p>
        </p:txBody>
      </p:sp>
      <p:grpSp>
        <p:nvGrpSpPr>
          <p:cNvPr id="8" name="Group 15"/>
          <p:cNvGrpSpPr/>
          <p:nvPr/>
        </p:nvGrpSpPr>
        <p:grpSpPr>
          <a:xfrm>
            <a:off x="5871813" y="1504947"/>
            <a:ext cx="892416" cy="761821"/>
            <a:chOff x="3440113" y="1050925"/>
            <a:chExt cx="390525" cy="333376"/>
          </a:xfrm>
          <a:solidFill>
            <a:schemeClr val="bg1"/>
          </a:solidFill>
        </p:grpSpPr>
        <p:sp>
          <p:nvSpPr>
            <p:cNvPr id="9" name="Freeform 8"/>
            <p:cNvSpPr>
              <a:spLocks/>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3970351" y="2205856"/>
            <a:ext cx="1500146" cy="646331"/>
          </a:xfrm>
          <a:prstGeom prst="rect">
            <a:avLst/>
          </a:prstGeom>
          <a:noFill/>
        </p:spPr>
        <p:txBody>
          <a:bodyPr wrap="square" rtlCol="0">
            <a:spAutoFit/>
          </a:bodyPr>
          <a:lstStyle/>
          <a:p>
            <a:r>
              <a:rPr lang="zh-CN" altLang="en-US" b="1" dirty="0" smtClean="0">
                <a:solidFill>
                  <a:schemeClr val="bg1"/>
                </a:solidFill>
              </a:rPr>
              <a:t>固定资初始数据</a:t>
            </a:r>
            <a:endParaRPr lang="zh-CN" altLang="en-US" b="1" dirty="0">
              <a:solidFill>
                <a:schemeClr val="bg1"/>
              </a:solidFill>
            </a:endParaRPr>
          </a:p>
        </p:txBody>
      </p:sp>
      <p:sp>
        <p:nvSpPr>
          <p:cNvPr id="28" name="Freeform 62"/>
          <p:cNvSpPr>
            <a:spLocks noEditPoints="1"/>
          </p:cNvSpPr>
          <p:nvPr/>
        </p:nvSpPr>
        <p:spPr bwMode="auto">
          <a:xfrm>
            <a:off x="7393665" y="3028846"/>
            <a:ext cx="359392" cy="484182"/>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5" name="Group 35"/>
          <p:cNvGrpSpPr/>
          <p:nvPr/>
        </p:nvGrpSpPr>
        <p:grpSpPr>
          <a:xfrm>
            <a:off x="5319859" y="3010640"/>
            <a:ext cx="524040" cy="520593"/>
            <a:chOff x="6853673" y="3715407"/>
            <a:chExt cx="379359" cy="376864"/>
          </a:xfrm>
          <a:solidFill>
            <a:schemeClr val="bg1"/>
          </a:solidFill>
        </p:grpSpPr>
        <p:sp>
          <p:nvSpPr>
            <p:cNvPr id="46"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54"/>
            <p:cNvSpPr>
              <a:spLocks/>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55"/>
            <p:cNvSpPr>
              <a:spLocks/>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56"/>
            <p:cNvSpPr>
              <a:spLocks/>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57"/>
            <p:cNvSpPr>
              <a:spLocks/>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58"/>
            <p:cNvSpPr>
              <a:spLocks/>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60"/>
            <p:cNvSpPr>
              <a:spLocks/>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61"/>
            <p:cNvSpPr>
              <a:spLocks/>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62"/>
            <p:cNvSpPr>
              <a:spLocks/>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63"/>
            <p:cNvSpPr>
              <a:spLocks/>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64"/>
            <p:cNvSpPr>
              <a:spLocks/>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65"/>
            <p:cNvSpPr>
              <a:spLocks/>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7" name="图示 6"/>
          <p:cNvGraphicFramePr/>
          <p:nvPr>
            <p:extLst>
              <p:ext uri="{D42A27DB-BD31-4B8C-83A1-F6EECF244321}">
                <p14:modId xmlns:p14="http://schemas.microsoft.com/office/powerpoint/2010/main" val="3179930504"/>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81249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10630</TotalTime>
  <Words>182</Words>
  <Application>Microsoft Office PowerPoint</Application>
  <PresentationFormat>全屏显示(16:9)</PresentationFormat>
  <Paragraphs>44</Paragraphs>
  <Slides>10</Slides>
  <Notes>1</Notes>
  <HiddenSlides>0</HiddenSlides>
  <MMClips>0</MMClips>
  <ScaleCrop>false</ScaleCrop>
  <HeadingPairs>
    <vt:vector size="4" baseType="variant">
      <vt:variant>
        <vt:lpstr>主题</vt:lpstr>
      </vt:variant>
      <vt:variant>
        <vt:i4>1</vt:i4>
      </vt:variant>
      <vt:variant>
        <vt:lpstr>幻灯片标题</vt:lpstr>
      </vt:variant>
      <vt:variant>
        <vt:i4>10</vt:i4>
      </vt:variant>
    </vt:vector>
  </HeadingPairs>
  <TitlesOfParts>
    <vt:vector size="11" baseType="lpstr">
      <vt:lpstr>Office Theme</vt:lpstr>
      <vt:lpstr>PowerPoint 演示文稿</vt:lpstr>
      <vt:lpstr>目录</vt:lpstr>
      <vt:lpstr>报表与分析</vt:lpstr>
      <vt:lpstr>结构分析</vt:lpstr>
      <vt:lpstr>编制对象</vt:lpstr>
      <vt:lpstr>编制方法</vt:lpstr>
      <vt:lpstr>编制方法</vt:lpstr>
      <vt:lpstr>平衡关系</vt:lpstr>
      <vt:lpstr>内容回顾</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Windows 用户</cp:lastModifiedBy>
  <cp:revision>409</cp:revision>
  <dcterms:created xsi:type="dcterms:W3CDTF">2010-04-12T23:12:02Z</dcterms:created>
  <dcterms:modified xsi:type="dcterms:W3CDTF">2019-04-29T03:07:49Z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