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93455" r:id="rId4"/>
  </p:sldMasterIdLst>
  <p:notesMasterIdLst>
    <p:notesMasterId r:id="rId19"/>
  </p:notesMasterIdLst>
  <p:sldIdLst>
    <p:sldId id="256" r:id="rId5"/>
    <p:sldId id="310" r:id="rId6"/>
    <p:sldId id="311" r:id="rId7"/>
    <p:sldId id="312" r:id="rId8"/>
    <p:sldId id="313" r:id="rId9"/>
    <p:sldId id="315" r:id="rId10"/>
    <p:sldId id="314" r:id="rId11"/>
    <p:sldId id="316" r:id="rId12"/>
    <p:sldId id="317" r:id="rId13"/>
    <p:sldId id="318" r:id="rId14"/>
    <p:sldId id="319" r:id="rId15"/>
    <p:sldId id="320" r:id="rId16"/>
    <p:sldId id="322" r:id="rId17"/>
    <p:sldId id="257"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665">
          <p15:clr>
            <a:srgbClr val="A4A3A4"/>
          </p15:clr>
        </p15:guide>
        <p15:guide id="2" orient="horz" pos="2995">
          <p15:clr>
            <a:srgbClr val="A4A3A4"/>
          </p15:clr>
        </p15:guide>
        <p15:guide id="3" orient="horz" pos="890">
          <p15:clr>
            <a:srgbClr val="A4A3A4"/>
          </p15:clr>
        </p15:guide>
        <p15:guide id="4" pos="2009">
          <p15:clr>
            <a:srgbClr val="A4A3A4"/>
          </p15:clr>
        </p15:guide>
        <p15:guide id="5" pos="276">
          <p15:clr>
            <a:srgbClr val="A4A3A4"/>
          </p15:clr>
        </p15:guide>
        <p15:guide id="6" pos="525">
          <p15:clr>
            <a:srgbClr val="A4A3A4"/>
          </p15:clr>
        </p15:guide>
        <p15:guide id="7" pos="29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C1FB"/>
    <a:srgbClr val="0080E8"/>
    <a:srgbClr val="1771EB"/>
    <a:srgbClr val="24215F"/>
    <a:srgbClr val="1771EA"/>
    <a:srgbClr val="646464"/>
    <a:srgbClr val="9F55FB"/>
    <a:srgbClr val="24BEBC"/>
    <a:srgbClr val="1A15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80" autoAdjust="0"/>
    <p:restoredTop sz="98608" autoAdjust="0"/>
  </p:normalViewPr>
  <p:slideViewPr>
    <p:cSldViewPr snapToGrid="0" snapToObjects="1">
      <p:cViewPr>
        <p:scale>
          <a:sx n="100" d="100"/>
          <a:sy n="100" d="100"/>
        </p:scale>
        <p:origin x="-1488" y="-906"/>
      </p:cViewPr>
      <p:guideLst>
        <p:guide orient="horz" pos="665"/>
        <p:guide orient="horz" pos="2995"/>
        <p:guide orient="horz" pos="890"/>
        <p:guide pos="2009"/>
        <p:guide pos="276"/>
        <p:guide pos="525"/>
        <p:guide pos="2987"/>
      </p:guideLst>
    </p:cSldViewPr>
  </p:slideViewPr>
  <p:notesTextViewPr>
    <p:cViewPr>
      <p:scale>
        <a:sx n="100" d="100"/>
        <a:sy n="100" d="100"/>
      </p:scale>
      <p:origin x="0" y="0"/>
    </p:cViewPr>
  </p:notesTextViewPr>
  <p:sorterViewPr>
    <p:cViewPr>
      <p:scale>
        <a:sx n="119" d="100"/>
        <a:sy n="11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0A160-EB8B-1D46-9645-B3CAB15B07FE}" type="datetimeFigureOut">
              <a:rPr lang="en-US" smtClean="0"/>
              <a:t>5/23/2019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7B0E1F-4EC3-CD47-9A99-59421DE59B0D}" type="slidenum">
              <a:rPr lang="en-US" smtClean="0"/>
              <a:t>‹#›</a:t>
            </a:fld>
            <a:endParaRPr lang="en-US"/>
          </a:p>
        </p:txBody>
      </p:sp>
    </p:spTree>
    <p:extLst>
      <p:ext uri="{BB962C8B-B14F-4D97-AF65-F5344CB8AC3E}">
        <p14:creationId xmlns:p14="http://schemas.microsoft.com/office/powerpoint/2010/main" val="37872061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7B0E1F-4EC3-CD47-9A99-59421DE59B0D}" type="slidenum">
              <a:rPr lang="en-US" smtClean="0"/>
              <a:t>1</a:t>
            </a:fld>
            <a:endParaRPr lang="en-US" dirty="0"/>
          </a:p>
        </p:txBody>
      </p:sp>
    </p:spTree>
    <p:extLst>
      <p:ext uri="{BB962C8B-B14F-4D97-AF65-F5344CB8AC3E}">
        <p14:creationId xmlns:p14="http://schemas.microsoft.com/office/powerpoint/2010/main" val="13411063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rgbClr val="1771EB"/>
        </a:solidFill>
        <a:effectLst/>
      </p:bgPr>
    </p:bg>
    <p:spTree>
      <p:nvGrpSpPr>
        <p:cNvPr id="1" name=""/>
        <p:cNvGrpSpPr/>
        <p:nvPr/>
      </p:nvGrpSpPr>
      <p:grpSpPr>
        <a:xfrm>
          <a:off x="0" y="0"/>
          <a:ext cx="0" cy="0"/>
          <a:chOff x="0" y="0"/>
          <a:chExt cx="0" cy="0"/>
        </a:xfrm>
      </p:grpSpPr>
      <p:sp>
        <p:nvSpPr>
          <p:cNvPr id="5" name="Rectangle 37"/>
          <p:cNvSpPr/>
          <p:nvPr userDrawn="1"/>
        </p:nvSpPr>
        <p:spPr bwMode="auto">
          <a:xfrm>
            <a:off x="856193" y="4741878"/>
            <a:ext cx="2875380" cy="304800"/>
          </a:xfrm>
          <a:prstGeom prst="rect">
            <a:avLst/>
          </a:prstGeom>
          <a:noFill/>
          <a:ln>
            <a:noFill/>
          </a:ln>
        </p:spPr>
        <p:txBody>
          <a:bodyPr lIns="0" tIns="0" rIns="0" bIns="0" anchor="ctr"/>
          <a:lstStyle/>
          <a:p>
            <a:pPr algn="l"/>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版权所有</a:t>
            </a:r>
            <a:r>
              <a:rPr lang="en-US" altLang="zh-CN" sz="700" b="0" i="0" spc="0" baseline="0" dirty="0">
                <a:solidFill>
                  <a:schemeClr val="bg1">
                    <a:alpha val="50000"/>
                  </a:schemeClr>
                </a:solidFill>
                <a:latin typeface="微软雅黑" pitchFamily="34" charset="-122"/>
                <a:ea typeface="微软雅黑" pitchFamily="34" charset="-122"/>
                <a:cs typeface="微软雅黑"/>
                <a:sym typeface="Helvetica Neue" charset="0"/>
              </a:rPr>
              <a:t>©</a:t>
            </a:r>
            <a:r>
              <a:rPr lang="en-US" altLang="zh-CN" sz="700" b="0" i="0" spc="0" baseline="0" dirty="0" smtClean="0">
                <a:solidFill>
                  <a:schemeClr val="bg1">
                    <a:alpha val="50000"/>
                  </a:schemeClr>
                </a:solidFill>
                <a:latin typeface="微软雅黑" pitchFamily="34" charset="-122"/>
                <a:ea typeface="微软雅黑" pitchFamily="34" charset="-122"/>
                <a:cs typeface="微软雅黑"/>
                <a:sym typeface="Helvetica Neue" charset="0"/>
              </a:rPr>
              <a:t>1993-2019 </a:t>
            </a:r>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金蝶国际软件集团有限公司</a:t>
            </a:r>
          </a:p>
        </p:txBody>
      </p:sp>
      <p:pic>
        <p:nvPicPr>
          <p:cNvPr id="10" name="【最终版本】11S定版本.gif" descr="【最终版本】11S定版本.gif">
            <a:extLst>
              <a:ext uri="{FF2B5EF4-FFF2-40B4-BE49-F238E27FC236}">
                <a16:creationId xmlns:a16="http://schemas.microsoft.com/office/drawing/2014/main" xmlns="" id="{F1E7A80A-9C38-8B40-B0E3-061B22869495}"/>
              </a:ext>
            </a:extLst>
          </p:cNvPr>
          <p:cNvPicPr>
            <a:picLocks/>
          </p:cNvPicPr>
          <p:nvPr userDrawn="1"/>
        </p:nvPicPr>
        <p:blipFill>
          <a:blip r:embed="rId2">
            <a:extLst/>
          </a:blip>
          <a:stretch>
            <a:fillRect/>
          </a:stretch>
        </p:blipFill>
        <p:spPr>
          <a:xfrm>
            <a:off x="253596" y="183383"/>
            <a:ext cx="1695125" cy="866633"/>
          </a:xfrm>
          <a:prstGeom prst="rect">
            <a:avLst/>
          </a:prstGeom>
          <a:ln w="12700">
            <a:miter lim="400000"/>
          </a:ln>
        </p:spPr>
      </p:pic>
      <p:sp>
        <p:nvSpPr>
          <p:cNvPr id="8" name="文本框 16"/>
          <p:cNvSpPr txBox="1"/>
          <p:nvPr userDrawn="1"/>
        </p:nvSpPr>
        <p:spPr>
          <a:xfrm>
            <a:off x="2512373" y="4840417"/>
            <a:ext cx="121920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defPPr>
              <a:defRPr lang="en-US"/>
            </a:defPPr>
            <a:lvl1pPr algn="r" eaLnBrk="0" hangingPunct="0">
              <a:spcBef>
                <a:spcPct val="50000"/>
              </a:spcBef>
              <a:defRPr kumimoji="0" sz="800">
                <a:solidFill>
                  <a:srgbClr val="837A80"/>
                </a:solidFill>
                <a:latin typeface="Verdana" charset="0"/>
                <a:ea typeface="宋体" charset="0"/>
                <a:cs typeface="MS PGothic" charset="0"/>
              </a:defRPr>
            </a:lvl1pPr>
            <a:lvl2pPr marL="742950" indent="-285750" eaLnBrk="0" hangingPunct="0">
              <a:defRPr kumimoji="1" sz="2400">
                <a:latin typeface="宋体" charset="0"/>
                <a:ea typeface="宋体" charset="0"/>
              </a:defRPr>
            </a:lvl2pPr>
            <a:lvl3pPr marL="1143000" indent="-228600" eaLnBrk="0" hangingPunct="0">
              <a:defRPr kumimoji="1" sz="2400">
                <a:latin typeface="宋体" charset="0"/>
                <a:ea typeface="宋体" charset="0"/>
              </a:defRPr>
            </a:lvl3pPr>
            <a:lvl4pPr marL="1600200" indent="-228600" eaLnBrk="0" hangingPunct="0">
              <a:defRPr kumimoji="1" sz="2400">
                <a:latin typeface="宋体" charset="0"/>
                <a:ea typeface="宋体" charset="0"/>
              </a:defRPr>
            </a:lvl4pPr>
            <a:lvl5pPr marL="2057400" indent="-228600" eaLnBrk="0" hangingPunct="0">
              <a:defRPr kumimoji="1" sz="2400">
                <a:latin typeface="宋体" charset="0"/>
                <a:ea typeface="宋体" charset="0"/>
              </a:defRPr>
            </a:lvl5pPr>
            <a:lvl6pPr marL="2514600" indent="-228600" eaLnBrk="0" fontAlgn="base" hangingPunct="0">
              <a:spcBef>
                <a:spcPct val="0"/>
              </a:spcBef>
              <a:spcAft>
                <a:spcPct val="0"/>
              </a:spcAft>
              <a:defRPr kumimoji="1" sz="2400">
                <a:latin typeface="宋体" charset="0"/>
                <a:ea typeface="宋体" charset="0"/>
              </a:defRPr>
            </a:lvl6pPr>
            <a:lvl7pPr marL="2971800" indent="-228600" eaLnBrk="0" fontAlgn="base" hangingPunct="0">
              <a:spcBef>
                <a:spcPct val="0"/>
              </a:spcBef>
              <a:spcAft>
                <a:spcPct val="0"/>
              </a:spcAft>
              <a:defRPr kumimoji="1" sz="2400">
                <a:latin typeface="宋体" charset="0"/>
                <a:ea typeface="宋体" charset="0"/>
              </a:defRPr>
            </a:lvl7pPr>
            <a:lvl8pPr marL="3429000" indent="-228600" eaLnBrk="0" fontAlgn="base" hangingPunct="0">
              <a:spcBef>
                <a:spcPct val="0"/>
              </a:spcBef>
              <a:spcAft>
                <a:spcPct val="0"/>
              </a:spcAft>
              <a:defRPr kumimoji="1" sz="2400">
                <a:latin typeface="宋体" charset="0"/>
                <a:ea typeface="宋体" charset="0"/>
              </a:defRPr>
            </a:lvl8pPr>
            <a:lvl9pPr marL="3886200" indent="-228600" eaLnBrk="0" fontAlgn="base" hangingPunct="0">
              <a:spcBef>
                <a:spcPct val="0"/>
              </a:spcBef>
              <a:spcAft>
                <a:spcPct val="0"/>
              </a:spcAft>
              <a:defRPr kumimoji="1" sz="2400">
                <a:latin typeface="宋体" charset="0"/>
                <a:ea typeface="宋体" charset="0"/>
              </a:defRPr>
            </a:lvl9pPr>
          </a:lstStyle>
          <a:p>
            <a:pPr defTabSz="609585"/>
            <a:r>
              <a:rPr lang="zh-CN" altLang="en-US" sz="700" b="0" i="0" kern="1200" spc="0" baseline="0" dirty="0">
                <a:solidFill>
                  <a:schemeClr val="bg1">
                    <a:alpha val="50000"/>
                  </a:schemeClr>
                </a:solidFill>
                <a:latin typeface="微软雅黑" pitchFamily="34" charset="-122"/>
                <a:ea typeface="微软雅黑" pitchFamily="34" charset="-122"/>
                <a:cs typeface="微软雅黑"/>
              </a:rPr>
              <a:t>④内部公开 请勿外传</a:t>
            </a:r>
          </a:p>
        </p:txBody>
      </p:sp>
      <p:pic>
        <p:nvPicPr>
          <p:cNvPr id="6" name="图片 5">
            <a:extLst>
              <a:ext uri="{FF2B5EF4-FFF2-40B4-BE49-F238E27FC236}">
                <a16:creationId xmlns="" xmlns:a16="http://schemas.microsoft.com/office/drawing/2014/main" id="{FE112561-16A0-EF49-8DBC-8DAB703F60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77006" y="2845073"/>
            <a:ext cx="4766994" cy="2298154"/>
          </a:xfrm>
          <a:prstGeom prst="rect">
            <a:avLst/>
          </a:prstGeom>
        </p:spPr>
      </p:pic>
    </p:spTree>
    <p:extLst>
      <p:ext uri="{BB962C8B-B14F-4D97-AF65-F5344CB8AC3E}">
        <p14:creationId xmlns:p14="http://schemas.microsoft.com/office/powerpoint/2010/main" val="17617789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Vertical Title and Text">
    <p:bg>
      <p:bgPr>
        <a:solidFill>
          <a:srgbClr val="1771EB"/>
        </a:solidFill>
        <a:effectLst/>
      </p:bgPr>
    </p:bg>
    <p:spTree>
      <p:nvGrpSpPr>
        <p:cNvPr id="1" name=""/>
        <p:cNvGrpSpPr/>
        <p:nvPr/>
      </p:nvGrpSpPr>
      <p:grpSpPr>
        <a:xfrm>
          <a:off x="0" y="0"/>
          <a:ext cx="0" cy="0"/>
          <a:chOff x="0" y="0"/>
          <a:chExt cx="0" cy="0"/>
        </a:xfrm>
      </p:grpSpPr>
      <p:grpSp>
        <p:nvGrpSpPr>
          <p:cNvPr id="8" name="组合 12"/>
          <p:cNvGrpSpPr>
            <a:grpSpLocks/>
          </p:cNvGrpSpPr>
          <p:nvPr userDrawn="1"/>
        </p:nvGrpSpPr>
        <p:grpSpPr bwMode="auto">
          <a:xfrm>
            <a:off x="856193" y="2146142"/>
            <a:ext cx="3015231" cy="1432972"/>
            <a:chOff x="3490332" y="1315926"/>
            <a:chExt cx="3017607" cy="1437748"/>
          </a:xfrm>
        </p:grpSpPr>
        <p:sp>
          <p:nvSpPr>
            <p:cNvPr id="9" name="Rectangle 4"/>
            <p:cNvSpPr>
              <a:spLocks/>
            </p:cNvSpPr>
            <p:nvPr/>
          </p:nvSpPr>
          <p:spPr bwMode="auto">
            <a:xfrm>
              <a:off x="4718426" y="1519345"/>
              <a:ext cx="1401734" cy="57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en-US" altLang="zh-CN" sz="4800" b="0" kern="0" dirty="0">
                  <a:solidFill>
                    <a:srgbClr val="FFFFFF"/>
                  </a:solidFill>
                  <a:latin typeface="Goudy Old Style" charset="0"/>
                  <a:ea typeface="Helvetica Neue"/>
                  <a:cs typeface="宋体" charset="-122"/>
                  <a:sym typeface="Helvetica Neue UltraLight" charset="0"/>
                </a:rPr>
                <a:t>Thanks</a:t>
              </a:r>
            </a:p>
          </p:txBody>
        </p:sp>
        <p:sp>
          <p:nvSpPr>
            <p:cNvPr id="10" name="Rectangle 5"/>
            <p:cNvSpPr>
              <a:spLocks/>
            </p:cNvSpPr>
            <p:nvPr/>
          </p:nvSpPr>
          <p:spPr bwMode="auto">
            <a:xfrm>
              <a:off x="4242022" y="2245072"/>
              <a:ext cx="615274" cy="167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en-US" altLang="zh-CN" sz="1400" b="0" kern="0" dirty="0" err="1">
                  <a:solidFill>
                    <a:srgbClr val="FFFFFF"/>
                  </a:solidFill>
                  <a:latin typeface="Arial Narrow" charset="0"/>
                  <a:ea typeface="Helvetica Neue"/>
                  <a:cs typeface="宋体" charset="-122"/>
                  <a:sym typeface="Arial Narrow" charset="0"/>
                </a:rPr>
                <a:t>terima</a:t>
              </a:r>
              <a:r>
                <a:rPr lang="en-US" altLang="zh-CN" sz="1400" b="0" kern="0" dirty="0">
                  <a:solidFill>
                    <a:srgbClr val="FFFFFF"/>
                  </a:solidFill>
                  <a:latin typeface="Arial Narrow" charset="0"/>
                  <a:ea typeface="Helvetica Neue"/>
                  <a:cs typeface="宋体" charset="-122"/>
                  <a:sym typeface="Arial Narrow" charset="0"/>
                </a:rPr>
                <a:t> </a:t>
              </a:r>
              <a:r>
                <a:rPr lang="en-US" altLang="zh-CN" sz="1400" b="0" kern="0" dirty="0" err="1">
                  <a:solidFill>
                    <a:srgbClr val="FFFFFF"/>
                  </a:solidFill>
                  <a:latin typeface="Arial Narrow" charset="0"/>
                  <a:ea typeface="Helvetica Neue"/>
                  <a:cs typeface="宋体" charset="-122"/>
                  <a:sym typeface="Arial Narrow" charset="0"/>
                </a:rPr>
                <a:t>kasih</a:t>
              </a:r>
              <a:endParaRPr lang="en-US" altLang="zh-CN" sz="1400" b="0" kern="0" dirty="0">
                <a:solidFill>
                  <a:srgbClr val="FFFFFF"/>
                </a:solidFill>
                <a:latin typeface="Arial Narrow" charset="0"/>
                <a:ea typeface="Helvetica Neue"/>
                <a:cs typeface="宋体" charset="-122"/>
                <a:sym typeface="Arial Narrow" charset="0"/>
              </a:endParaRPr>
            </a:p>
          </p:txBody>
        </p:sp>
        <p:sp>
          <p:nvSpPr>
            <p:cNvPr id="11" name="Rectangle 6"/>
            <p:cNvSpPr>
              <a:spLocks/>
            </p:cNvSpPr>
            <p:nvPr/>
          </p:nvSpPr>
          <p:spPr bwMode="auto">
            <a:xfrm>
              <a:off x="3586309" y="1337705"/>
              <a:ext cx="714513" cy="429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zh-CN" altLang="en-US" sz="3600" b="0" kern="0" dirty="0">
                  <a:solidFill>
                    <a:srgbClr val="FFFFFF"/>
                  </a:solidFill>
                  <a:latin typeface="Arial" charset="0"/>
                  <a:ea typeface="Helvetica Neue"/>
                  <a:cs typeface="宋体" charset="-122"/>
                  <a:sym typeface="Arial" charset="0"/>
                </a:rPr>
                <a:t>感謝</a:t>
              </a:r>
            </a:p>
          </p:txBody>
        </p:sp>
        <p:sp>
          <p:nvSpPr>
            <p:cNvPr id="12" name="Rectangle 7"/>
            <p:cNvSpPr>
              <a:spLocks/>
            </p:cNvSpPr>
            <p:nvPr/>
          </p:nvSpPr>
          <p:spPr bwMode="auto">
            <a:xfrm>
              <a:off x="5332616" y="2180610"/>
              <a:ext cx="952683" cy="57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zh-CN" altLang="en-US" sz="4800" b="0" kern="0" dirty="0">
                  <a:solidFill>
                    <a:srgbClr val="FFFFFF"/>
                  </a:solidFill>
                  <a:latin typeface="微软雅黑" charset="-122"/>
                  <a:ea typeface="微软雅黑" charset="-122"/>
                  <a:cs typeface="微软雅黑" charset="-122"/>
                  <a:sym typeface="Microsoft YaHei Bold" charset="-122"/>
                </a:rPr>
                <a:t>谢谢</a:t>
              </a:r>
            </a:p>
          </p:txBody>
        </p:sp>
        <p:sp>
          <p:nvSpPr>
            <p:cNvPr id="13" name="Rectangle 8"/>
            <p:cNvSpPr>
              <a:spLocks/>
            </p:cNvSpPr>
            <p:nvPr/>
          </p:nvSpPr>
          <p:spPr bwMode="auto">
            <a:xfrm>
              <a:off x="5317085" y="1315926"/>
              <a:ext cx="1190854" cy="286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zh-CN" altLang="en-US" sz="2400" b="0" kern="0">
                  <a:solidFill>
                    <a:srgbClr val="FFFFFF"/>
                  </a:solidFill>
                  <a:latin typeface="Arial" charset="0"/>
                  <a:ea typeface="Helvetica Neue"/>
                  <a:cs typeface="宋体" charset="-122"/>
                  <a:sym typeface="Arial" charset="0"/>
                </a:rPr>
                <a:t>ありがとう</a:t>
              </a:r>
            </a:p>
          </p:txBody>
        </p:sp>
        <p:sp>
          <p:nvSpPr>
            <p:cNvPr id="14" name="Rectangle 9"/>
            <p:cNvSpPr>
              <a:spLocks/>
            </p:cNvSpPr>
            <p:nvPr/>
          </p:nvSpPr>
          <p:spPr bwMode="auto">
            <a:xfrm>
              <a:off x="3490332" y="1921827"/>
              <a:ext cx="591706" cy="214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en-US" altLang="zh-CN" sz="1800" b="0" kern="0">
                  <a:solidFill>
                    <a:srgbClr val="FFFFFF"/>
                  </a:solidFill>
                  <a:latin typeface="Arial" charset="0"/>
                  <a:ea typeface="Helvetica Neue"/>
                  <a:cs typeface="宋体" charset="-122"/>
                  <a:sym typeface="Arial" charset="0"/>
                </a:rPr>
                <a:t>ขอบคุณ</a:t>
              </a:r>
            </a:p>
          </p:txBody>
        </p:sp>
      </p:grpSp>
      <p:sp>
        <p:nvSpPr>
          <p:cNvPr id="15" name="Rectangle 37"/>
          <p:cNvSpPr/>
          <p:nvPr userDrawn="1"/>
        </p:nvSpPr>
        <p:spPr bwMode="auto">
          <a:xfrm>
            <a:off x="856193" y="4741878"/>
            <a:ext cx="2875380" cy="304800"/>
          </a:xfrm>
          <a:prstGeom prst="rect">
            <a:avLst/>
          </a:prstGeom>
          <a:noFill/>
          <a:ln>
            <a:noFill/>
          </a:ln>
        </p:spPr>
        <p:txBody>
          <a:bodyPr lIns="0" tIns="0" rIns="0" bIns="0" anchor="ctr"/>
          <a:lstStyle/>
          <a:p>
            <a:pPr algn="l"/>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版权所有</a:t>
            </a:r>
            <a:r>
              <a:rPr lang="en-US" altLang="zh-CN" sz="700" b="0" i="0" spc="0" baseline="0" dirty="0">
                <a:solidFill>
                  <a:schemeClr val="bg1">
                    <a:alpha val="50000"/>
                  </a:schemeClr>
                </a:solidFill>
                <a:latin typeface="微软雅黑" pitchFamily="34" charset="-122"/>
                <a:ea typeface="微软雅黑" pitchFamily="34" charset="-122"/>
                <a:cs typeface="微软雅黑"/>
                <a:sym typeface="Helvetica Neue" charset="0"/>
              </a:rPr>
              <a:t>©</a:t>
            </a:r>
            <a:r>
              <a:rPr lang="en-US" altLang="zh-CN" sz="700" b="0" i="0" spc="0" baseline="0" dirty="0" smtClean="0">
                <a:solidFill>
                  <a:schemeClr val="bg1">
                    <a:alpha val="50000"/>
                  </a:schemeClr>
                </a:solidFill>
                <a:latin typeface="微软雅黑" pitchFamily="34" charset="-122"/>
                <a:ea typeface="微软雅黑" pitchFamily="34" charset="-122"/>
                <a:cs typeface="微软雅黑"/>
                <a:sym typeface="Helvetica Neue" charset="0"/>
              </a:rPr>
              <a:t>1993-2019 </a:t>
            </a:r>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金蝶国际软件集团有限公司</a:t>
            </a:r>
          </a:p>
        </p:txBody>
      </p:sp>
      <p:pic>
        <p:nvPicPr>
          <p:cNvPr id="19" name="【最终版本】11S定版本.gif" descr="【最终版本】11S定版本.gif">
            <a:extLst>
              <a:ext uri="{FF2B5EF4-FFF2-40B4-BE49-F238E27FC236}">
                <a16:creationId xmlns:a16="http://schemas.microsoft.com/office/drawing/2014/main" xmlns="" id="{F1E7A80A-9C38-8B40-B0E3-061B22869495}"/>
              </a:ext>
            </a:extLst>
          </p:cNvPr>
          <p:cNvPicPr>
            <a:picLocks/>
          </p:cNvPicPr>
          <p:nvPr userDrawn="1"/>
        </p:nvPicPr>
        <p:blipFill>
          <a:blip r:embed="rId2">
            <a:extLst/>
          </a:blip>
          <a:stretch>
            <a:fillRect/>
          </a:stretch>
        </p:blipFill>
        <p:spPr>
          <a:xfrm>
            <a:off x="253596" y="183383"/>
            <a:ext cx="1695125" cy="866633"/>
          </a:xfrm>
          <a:prstGeom prst="rect">
            <a:avLst/>
          </a:prstGeom>
          <a:ln w="12700">
            <a:miter lim="400000"/>
          </a:ln>
        </p:spPr>
      </p:pic>
      <p:pic>
        <p:nvPicPr>
          <p:cNvPr id="17" name="图片 16">
            <a:extLst>
              <a:ext uri="{FF2B5EF4-FFF2-40B4-BE49-F238E27FC236}">
                <a16:creationId xmlns="" xmlns:a16="http://schemas.microsoft.com/office/drawing/2014/main" id="{1A044560-67BE-3B43-9744-BAE65B6F8B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41563" y="44"/>
            <a:ext cx="4602437" cy="2919956"/>
          </a:xfrm>
          <a:prstGeom prst="rect">
            <a:avLst/>
          </a:prstGeom>
        </p:spPr>
      </p:pic>
    </p:spTree>
    <p:extLst>
      <p:ext uri="{BB962C8B-B14F-4D97-AF65-F5344CB8AC3E}">
        <p14:creationId xmlns:p14="http://schemas.microsoft.com/office/powerpoint/2010/main" val="22328284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pSp>
        <p:nvGrpSpPr>
          <p:cNvPr id="11" name="Group 10"/>
          <p:cNvGrpSpPr/>
          <p:nvPr userDrawn="1"/>
        </p:nvGrpSpPr>
        <p:grpSpPr>
          <a:xfrm>
            <a:off x="-201085" y="208515"/>
            <a:ext cx="136829" cy="4388332"/>
            <a:chOff x="-279703" y="208515"/>
            <a:chExt cx="243417" cy="4388332"/>
          </a:xfrm>
        </p:grpSpPr>
        <p:cxnSp>
          <p:nvCxnSpPr>
            <p:cNvPr id="19" name="Straight Connector 18"/>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userDrawn="1"/>
          </p:nvGrpSpPr>
          <p:grpSpPr>
            <a:xfrm>
              <a:off x="-279703" y="4254803"/>
              <a:ext cx="243417" cy="342044"/>
              <a:chOff x="-243418" y="1063625"/>
              <a:chExt cx="243417" cy="342044"/>
            </a:xfrm>
          </p:grpSpPr>
          <p:cxnSp>
            <p:nvCxnSpPr>
              <p:cNvPr id="17" name="Straight Connector 16"/>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userDrawn="1"/>
          </p:nvGrpSpPr>
          <p:grpSpPr>
            <a:xfrm>
              <a:off x="-279703" y="208515"/>
              <a:ext cx="243417" cy="864155"/>
              <a:chOff x="-243418" y="1063625"/>
              <a:chExt cx="243417" cy="864155"/>
            </a:xfrm>
          </p:grpSpPr>
          <p:cxnSp>
            <p:nvCxnSpPr>
              <p:cNvPr id="15" name="Straight Connector 14"/>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sp>
        <p:nvSpPr>
          <p:cNvPr id="24"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646464"/>
                </a:solidFill>
                <a:latin typeface="Microsoft YaHei" charset="-122"/>
                <a:ea typeface="Microsoft YaHei" charset="-122"/>
                <a:cs typeface="Microsoft YaHei" charset="-122"/>
              </a:defRPr>
            </a:lvl1pPr>
            <a:lvl2pPr marL="173038" indent="-119063">
              <a:defRPr sz="1200">
                <a:solidFill>
                  <a:srgbClr val="646464"/>
                </a:solidFill>
                <a:latin typeface="Microsoft YaHei" charset="-122"/>
                <a:ea typeface="Microsoft YaHei" charset="-122"/>
                <a:cs typeface="Microsoft YaHei" charset="-122"/>
              </a:defRPr>
            </a:lvl2pPr>
            <a:lvl3pPr marL="368300" indent="-153988">
              <a:defRPr sz="1200">
                <a:solidFill>
                  <a:srgbClr val="646464"/>
                </a:solidFill>
                <a:latin typeface="Microsoft YaHei" charset="-122"/>
                <a:ea typeface="Microsoft YaHei" charset="-122"/>
                <a:cs typeface="Microsoft YaHei" charset="-122"/>
              </a:defRPr>
            </a:lvl3pPr>
            <a:lvl4pPr marL="533400" indent="-123825">
              <a:tabLst/>
              <a:defRPr sz="1200">
                <a:solidFill>
                  <a:srgbClr val="646464"/>
                </a:solidFill>
                <a:latin typeface="Microsoft YaHei" charset="-122"/>
                <a:ea typeface="Microsoft YaHei" charset="-122"/>
                <a:cs typeface="Microsoft YaHei" charset="-122"/>
              </a:defRPr>
            </a:lvl4pPr>
            <a:lvl5pPr marL="730250" indent="-160338">
              <a:defRPr sz="1200">
                <a:solidFill>
                  <a:srgbClr val="646464"/>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0" name="Title 1"/>
          <p:cNvSpPr>
            <a:spLocks noGrp="1"/>
          </p:cNvSpPr>
          <p:nvPr>
            <p:ph type="title"/>
          </p:nvPr>
        </p:nvSpPr>
        <p:spPr>
          <a:xfrm>
            <a:off x="443869" y="222590"/>
            <a:ext cx="8403269" cy="525528"/>
          </a:xfrm>
        </p:spPr>
        <p:txBody>
          <a:bodyPr/>
          <a:lstStyle>
            <a:lvl1pPr>
              <a:defRPr baseline="0">
                <a:solidFill>
                  <a:srgbClr val="1771EA"/>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pic>
        <p:nvPicPr>
          <p:cNvPr id="21" name="图片 20"/>
          <p:cNvPicPr>
            <a:picLocks noChangeAspect="1"/>
          </p:cNvPicPr>
          <p:nvPr userDrawn="1"/>
        </p:nvPicPr>
        <p:blipFill rotWithShape="1">
          <a:blip r:embed="rId2">
            <a:extLst>
              <a:ext uri="{28A0092B-C50C-407E-A947-70E740481C1C}">
                <a14:useLocalDpi xmlns:a14="http://schemas.microsoft.com/office/drawing/2010/main" val="0"/>
              </a:ext>
            </a:extLst>
          </a:blip>
          <a:srcRect r="38287"/>
          <a:stretch/>
        </p:blipFill>
        <p:spPr>
          <a:xfrm>
            <a:off x="7811386" y="192776"/>
            <a:ext cx="1035751" cy="349091"/>
          </a:xfrm>
          <a:prstGeom prst="rect">
            <a:avLst/>
          </a:prstGeom>
        </p:spPr>
      </p:pic>
      <p:sp>
        <p:nvSpPr>
          <p:cNvPr id="22"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tx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tx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38874029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rgbClr val="1771EA"/>
        </a:solidFill>
        <a:effectLst/>
      </p:bgPr>
    </p:bg>
    <p:spTree>
      <p:nvGrpSpPr>
        <p:cNvPr id="1" name=""/>
        <p:cNvGrpSpPr/>
        <p:nvPr/>
      </p:nvGrpSpPr>
      <p:grpSpPr>
        <a:xfrm>
          <a:off x="0" y="0"/>
          <a:ext cx="0" cy="0"/>
          <a:chOff x="0" y="0"/>
          <a:chExt cx="0" cy="0"/>
        </a:xfrm>
      </p:grpSpPr>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chemeClr val="bg1"/>
                </a:solidFill>
                <a:latin typeface="Microsoft YaHei" charset="-122"/>
                <a:ea typeface="Microsoft YaHei" charset="-122"/>
                <a:cs typeface="Microsoft YaHei" charset="-122"/>
              </a:defRPr>
            </a:lvl1pPr>
            <a:lvl2pPr marL="173038" indent="-119063">
              <a:defRPr sz="1200">
                <a:solidFill>
                  <a:schemeClr val="bg1"/>
                </a:solidFill>
                <a:latin typeface="Microsoft YaHei" charset="-122"/>
                <a:ea typeface="Microsoft YaHei" charset="-122"/>
                <a:cs typeface="Microsoft YaHei" charset="-122"/>
              </a:defRPr>
            </a:lvl2pPr>
            <a:lvl3pPr marL="368300" indent="-153988">
              <a:defRPr sz="1200">
                <a:solidFill>
                  <a:schemeClr val="bg1"/>
                </a:solidFill>
                <a:latin typeface="Microsoft YaHei" charset="-122"/>
                <a:ea typeface="Microsoft YaHei" charset="-122"/>
                <a:cs typeface="Microsoft YaHei" charset="-122"/>
              </a:defRPr>
            </a:lvl3pPr>
            <a:lvl4pPr marL="533400" indent="-123825">
              <a:tabLst/>
              <a:defRPr sz="1200">
                <a:solidFill>
                  <a:schemeClr val="bg1"/>
                </a:solidFill>
                <a:latin typeface="Microsoft YaHei" charset="-122"/>
                <a:ea typeface="Microsoft YaHei" charset="-122"/>
                <a:cs typeface="Microsoft YaHei" charset="-122"/>
              </a:defRPr>
            </a:lvl4pPr>
            <a:lvl5pPr marL="730250" indent="-160338">
              <a:defRPr sz="1200">
                <a:solidFill>
                  <a:schemeClr val="bg1"/>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6"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
        <p:nvSpPr>
          <p:cNvPr id="11" name="Rectangle 2"/>
          <p:cNvSpPr>
            <a:spLocks noGrp="1" noChangeArrowheads="1"/>
          </p:cNvSpPr>
          <p:nvPr>
            <p:ph type="title" hasCustomPrompt="1"/>
          </p:nvPr>
        </p:nvSpPr>
        <p:spPr bwMode="auto">
          <a:xfrm>
            <a:off x="453872" y="222365"/>
            <a:ext cx="8396441" cy="52571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1600"/>
            </a:lvl1pPr>
          </a:lstStyle>
          <a:p>
            <a:r>
              <a:rPr kumimoji="1" lang="zh-CN" altLang="en-US" sz="2400" dirty="0" smtClean="0">
                <a:solidFill>
                  <a:srgbClr val="FFC000"/>
                </a:solidFill>
                <a:latin typeface="Microsoft YaHei" charset="-122"/>
                <a:ea typeface="Microsoft YaHei" charset="-122"/>
              </a:rPr>
              <a:t>单击此处编辑标题</a:t>
            </a:r>
            <a:r>
              <a:rPr lang="zh-CN" altLang="en-US" sz="2400" dirty="0" smtClean="0">
                <a:solidFill>
                  <a:schemeClr val="bg1"/>
                </a:solidFill>
                <a:latin typeface="微软雅黑" panose="020B0503020204020204" pitchFamily="34" charset="-122"/>
                <a:ea typeface="微软雅黑" panose="020B0503020204020204" pitchFamily="34" charset="-122"/>
              </a:rPr>
              <a:t/>
            </a:r>
            <a:br>
              <a:rPr lang="zh-CN" altLang="en-US" sz="2400" dirty="0" smtClean="0">
                <a:solidFill>
                  <a:schemeClr val="bg1"/>
                </a:solidFill>
                <a:latin typeface="微软雅黑" panose="020B0503020204020204" pitchFamily="34" charset="-122"/>
                <a:ea typeface="微软雅黑" panose="020B0503020204020204" pitchFamily="34" charset="-122"/>
              </a:rPr>
            </a:br>
            <a:r>
              <a:rPr kumimoji="1" lang="zh-CN" altLang="en-US" sz="2400" dirty="0" smtClean="0">
                <a:solidFill>
                  <a:schemeClr val="bg1"/>
                </a:solidFill>
              </a:rPr>
              <a:t> </a:t>
            </a:r>
            <a:r>
              <a:rPr kumimoji="1" lang="en-US" altLang="zh-CN" sz="2400" dirty="0" smtClean="0">
                <a:solidFill>
                  <a:schemeClr val="bg1"/>
                </a:solidFill>
              </a:rPr>
              <a:t/>
            </a:r>
            <a:br>
              <a:rPr kumimoji="1" lang="en-US" altLang="zh-CN" sz="2400" dirty="0" smtClean="0">
                <a:solidFill>
                  <a:schemeClr val="bg1"/>
                </a:solidFill>
              </a:rPr>
            </a:br>
            <a:r>
              <a:rPr lang="en-US" altLang="zh-CN" sz="2400" dirty="0" smtClean="0">
                <a:solidFill>
                  <a:schemeClr val="bg1"/>
                </a:solidFill>
                <a:latin typeface="微软雅黑" panose="020B0503020204020204" pitchFamily="34" charset="-122"/>
                <a:ea typeface="微软雅黑" panose="020B0503020204020204" pitchFamily="34" charset="-122"/>
              </a:rPr>
              <a:t/>
            </a:r>
            <a:br>
              <a:rPr lang="en-US" altLang="zh-CN" sz="2400" dirty="0" smtClean="0">
                <a:solidFill>
                  <a:schemeClr val="bg1"/>
                </a:solidFill>
                <a:latin typeface="微软雅黑" panose="020B0503020204020204" pitchFamily="34" charset="-122"/>
                <a:ea typeface="微软雅黑" panose="020B0503020204020204" pitchFamily="34" charset="-122"/>
              </a:rPr>
            </a:br>
            <a:endParaRPr kumimoji="1" lang="en-US" altLang="zh-CN" sz="2400" dirty="0">
              <a:solidFill>
                <a:schemeClr val="bg1"/>
              </a:solidFill>
            </a:endParaRPr>
          </a:p>
        </p:txBody>
      </p:sp>
    </p:spTree>
    <p:extLst>
      <p:ext uri="{BB962C8B-B14F-4D97-AF65-F5344CB8AC3E}">
        <p14:creationId xmlns:p14="http://schemas.microsoft.com/office/powerpoint/2010/main" val="24868244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mparison">
    <p:bg>
      <p:bgPr>
        <a:solidFill>
          <a:srgbClr val="9F55FB"/>
        </a:solidFill>
        <a:effectLst/>
      </p:bgPr>
    </p:bg>
    <p:spTree>
      <p:nvGrpSpPr>
        <p:cNvPr id="1" name=""/>
        <p:cNvGrpSpPr/>
        <p:nvPr/>
      </p:nvGrpSpPr>
      <p:grpSpPr>
        <a:xfrm>
          <a:off x="0" y="0"/>
          <a:ext cx="0" cy="0"/>
          <a:chOff x="0" y="0"/>
          <a:chExt cx="0" cy="0"/>
        </a:xfrm>
      </p:grpSpPr>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FFFFFF"/>
                </a:solidFill>
                <a:latin typeface="Microsoft YaHei" charset="-122"/>
                <a:ea typeface="Microsoft YaHei" charset="-122"/>
                <a:cs typeface="Microsoft YaHei" charset="-122"/>
              </a:defRPr>
            </a:lvl1pPr>
            <a:lvl2pPr marL="173038" indent="-119063">
              <a:defRPr sz="1200">
                <a:solidFill>
                  <a:srgbClr val="FFFFFF"/>
                </a:solidFill>
                <a:latin typeface="Microsoft YaHei" charset="-122"/>
                <a:ea typeface="Microsoft YaHei" charset="-122"/>
                <a:cs typeface="Microsoft YaHei" charset="-122"/>
              </a:defRPr>
            </a:lvl2pPr>
            <a:lvl3pPr marL="368300" indent="-153988">
              <a:defRPr sz="1200">
                <a:solidFill>
                  <a:srgbClr val="FFFFFF"/>
                </a:solidFill>
                <a:latin typeface="Microsoft YaHei" charset="-122"/>
                <a:ea typeface="Microsoft YaHei" charset="-122"/>
                <a:cs typeface="Microsoft YaHei" charset="-122"/>
              </a:defRPr>
            </a:lvl3pPr>
            <a:lvl4pPr marL="533400" indent="-123825">
              <a:tabLst/>
              <a:defRPr sz="1200">
                <a:solidFill>
                  <a:srgbClr val="FFFFFF"/>
                </a:solidFill>
                <a:latin typeface="Microsoft YaHei" charset="-122"/>
                <a:ea typeface="Microsoft YaHei" charset="-122"/>
                <a:cs typeface="Microsoft YaHei" charset="-122"/>
              </a:defRPr>
            </a:lvl4pPr>
            <a:lvl5pPr marL="730250" indent="-160338">
              <a:defRPr sz="1200">
                <a:solidFill>
                  <a:srgbClr val="FFFFFF"/>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9" name="Title 1"/>
          <p:cNvSpPr>
            <a:spLocks noGrp="1"/>
          </p:cNvSpPr>
          <p:nvPr>
            <p:ph type="title"/>
          </p:nvPr>
        </p:nvSpPr>
        <p:spPr>
          <a:xfrm>
            <a:off x="443869" y="222590"/>
            <a:ext cx="8403269" cy="525528"/>
          </a:xfrm>
        </p:spPr>
        <p:txBody>
          <a:bodyPr/>
          <a:lstStyle>
            <a:lvl1pPr>
              <a:defRPr baseline="0">
                <a:solidFill>
                  <a:srgbClr val="FFFFFF"/>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6"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417215202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mparison">
    <p:bg>
      <p:bgPr>
        <a:solidFill>
          <a:srgbClr val="24BEBC"/>
        </a:solidFill>
        <a:effectLst/>
      </p:bgPr>
    </p:bg>
    <p:spTree>
      <p:nvGrpSpPr>
        <p:cNvPr id="1" name=""/>
        <p:cNvGrpSpPr/>
        <p:nvPr/>
      </p:nvGrpSpPr>
      <p:grpSpPr>
        <a:xfrm>
          <a:off x="0" y="0"/>
          <a:ext cx="0" cy="0"/>
          <a:chOff x="0" y="0"/>
          <a:chExt cx="0" cy="0"/>
        </a:xfrm>
      </p:grpSpPr>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FFFFFF"/>
                </a:solidFill>
                <a:latin typeface="Microsoft YaHei" charset="-122"/>
                <a:ea typeface="Microsoft YaHei" charset="-122"/>
                <a:cs typeface="Microsoft YaHei" charset="-122"/>
              </a:defRPr>
            </a:lvl1pPr>
            <a:lvl2pPr marL="173038" indent="-119063">
              <a:defRPr sz="1200">
                <a:solidFill>
                  <a:srgbClr val="FFFFFF"/>
                </a:solidFill>
                <a:latin typeface="Microsoft YaHei" charset="-122"/>
                <a:ea typeface="Microsoft YaHei" charset="-122"/>
                <a:cs typeface="Microsoft YaHei" charset="-122"/>
              </a:defRPr>
            </a:lvl2pPr>
            <a:lvl3pPr marL="368300" indent="-153988">
              <a:defRPr sz="1200">
                <a:solidFill>
                  <a:srgbClr val="FFFFFF"/>
                </a:solidFill>
                <a:latin typeface="Microsoft YaHei" charset="-122"/>
                <a:ea typeface="Microsoft YaHei" charset="-122"/>
                <a:cs typeface="Microsoft YaHei" charset="-122"/>
              </a:defRPr>
            </a:lvl3pPr>
            <a:lvl4pPr marL="533400" indent="-123825">
              <a:tabLst/>
              <a:defRPr sz="1200">
                <a:solidFill>
                  <a:srgbClr val="FFFFFF"/>
                </a:solidFill>
                <a:latin typeface="Microsoft YaHei" charset="-122"/>
                <a:ea typeface="Microsoft YaHei" charset="-122"/>
                <a:cs typeface="Microsoft YaHei" charset="-122"/>
              </a:defRPr>
            </a:lvl4pPr>
            <a:lvl5pPr marL="730250" indent="-160338">
              <a:defRPr sz="1200">
                <a:solidFill>
                  <a:srgbClr val="FFFFFF"/>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9" name="Title 1"/>
          <p:cNvSpPr>
            <a:spLocks noGrp="1"/>
          </p:cNvSpPr>
          <p:nvPr>
            <p:ph type="title"/>
          </p:nvPr>
        </p:nvSpPr>
        <p:spPr>
          <a:xfrm>
            <a:off x="443869" y="222590"/>
            <a:ext cx="8403269" cy="525528"/>
          </a:xfrm>
        </p:spPr>
        <p:txBody>
          <a:bodyPr/>
          <a:lstStyle>
            <a:lvl1pPr>
              <a:defRPr baseline="0">
                <a:solidFill>
                  <a:srgbClr val="FFFFFF"/>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6"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29262044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mparison">
    <p:bg>
      <p:bgPr>
        <a:solidFill>
          <a:srgbClr val="24215F"/>
        </a:soli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443869" y="222590"/>
            <a:ext cx="8403269" cy="525528"/>
          </a:xfrm>
        </p:spPr>
        <p:txBody>
          <a:bodyPr/>
          <a:lstStyle>
            <a:lvl1pPr>
              <a:defRPr baseline="0">
                <a:solidFill>
                  <a:srgbClr val="FFFFFF"/>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sp>
        <p:nvSpPr>
          <p:cNvPr id="10" name="Rectangle 9"/>
          <p:cNvSpPr/>
          <p:nvPr userDrawn="1"/>
        </p:nvSpPr>
        <p:spPr>
          <a:xfrm>
            <a:off x="1" y="4735041"/>
            <a:ext cx="9143999" cy="408459"/>
          </a:xfrm>
          <a:prstGeom prst="rect">
            <a:avLst/>
          </a:prstGeom>
          <a:solidFill>
            <a:srgbClr val="2421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771EA"/>
              </a:solidFill>
            </a:endParaRPr>
          </a:p>
        </p:txBody>
      </p:sp>
      <p:sp>
        <p:nvSpPr>
          <p:cNvPr id="11" name="Text Box 5"/>
          <p:cNvSpPr txBox="1">
            <a:spLocks noChangeArrowheads="1"/>
          </p:cNvSpPr>
          <p:nvPr userDrawn="1"/>
        </p:nvSpPr>
        <p:spPr bwMode="auto">
          <a:xfrm>
            <a:off x="443869" y="4926457"/>
            <a:ext cx="23018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kumimoji="1" sz="2400">
                <a:solidFill>
                  <a:schemeClr val="tx1"/>
                </a:solidFill>
                <a:latin typeface="宋体" charset="0"/>
                <a:ea typeface="宋体" charset="0"/>
                <a:cs typeface="宋体" charset="0"/>
              </a:defRPr>
            </a:lvl1pPr>
            <a:lvl2pPr marL="742950" indent="-285750" eaLnBrk="0" hangingPunct="0">
              <a:defRPr kumimoji="1" sz="2400">
                <a:solidFill>
                  <a:schemeClr val="tx1"/>
                </a:solidFill>
                <a:latin typeface="宋体" charset="0"/>
                <a:ea typeface="宋体" charset="0"/>
              </a:defRPr>
            </a:lvl2pPr>
            <a:lvl3pPr marL="1143000" indent="-228600" eaLnBrk="0" hangingPunct="0">
              <a:defRPr kumimoji="1" sz="2400">
                <a:solidFill>
                  <a:schemeClr val="tx1"/>
                </a:solidFill>
                <a:latin typeface="宋体" charset="0"/>
                <a:ea typeface="宋体" charset="0"/>
              </a:defRPr>
            </a:lvl3pPr>
            <a:lvl4pPr marL="1600200" indent="-228600" eaLnBrk="0" hangingPunct="0">
              <a:defRPr kumimoji="1" sz="2400">
                <a:solidFill>
                  <a:schemeClr val="tx1"/>
                </a:solidFill>
                <a:latin typeface="宋体" charset="0"/>
                <a:ea typeface="宋体" charset="0"/>
              </a:defRPr>
            </a:lvl4pPr>
            <a:lvl5pPr marL="2057400" indent="-228600" eaLnBrk="0" hangingPunct="0">
              <a:defRPr kumimoji="1" sz="2400">
                <a:solidFill>
                  <a:schemeClr val="tx1"/>
                </a:solidFill>
                <a:latin typeface="宋体" charset="0"/>
                <a:ea typeface="宋体" charset="0"/>
              </a:defRPr>
            </a:lvl5pPr>
            <a:lvl6pPr marL="2514600" indent="-228600" eaLnBrk="0" fontAlgn="base" hangingPunct="0">
              <a:spcBef>
                <a:spcPct val="0"/>
              </a:spcBef>
              <a:spcAft>
                <a:spcPct val="0"/>
              </a:spcAft>
              <a:defRPr kumimoji="1" sz="2400">
                <a:solidFill>
                  <a:schemeClr val="tx1"/>
                </a:solidFill>
                <a:latin typeface="宋体" charset="0"/>
                <a:ea typeface="宋体" charset="0"/>
              </a:defRPr>
            </a:lvl6pPr>
            <a:lvl7pPr marL="2971800" indent="-228600" eaLnBrk="0" fontAlgn="base" hangingPunct="0">
              <a:spcBef>
                <a:spcPct val="0"/>
              </a:spcBef>
              <a:spcAft>
                <a:spcPct val="0"/>
              </a:spcAft>
              <a:defRPr kumimoji="1" sz="2400">
                <a:solidFill>
                  <a:schemeClr val="tx1"/>
                </a:solidFill>
                <a:latin typeface="宋体" charset="0"/>
                <a:ea typeface="宋体" charset="0"/>
              </a:defRPr>
            </a:lvl7pPr>
            <a:lvl8pPr marL="3429000" indent="-228600" eaLnBrk="0" fontAlgn="base" hangingPunct="0">
              <a:spcBef>
                <a:spcPct val="0"/>
              </a:spcBef>
              <a:spcAft>
                <a:spcPct val="0"/>
              </a:spcAft>
              <a:defRPr kumimoji="1" sz="2400">
                <a:solidFill>
                  <a:schemeClr val="tx1"/>
                </a:solidFill>
                <a:latin typeface="宋体" charset="0"/>
                <a:ea typeface="宋体" charset="0"/>
              </a:defRPr>
            </a:lvl8pPr>
            <a:lvl9pPr marL="3886200" indent="-228600" eaLnBrk="0" fontAlgn="base" hangingPunct="0">
              <a:spcBef>
                <a:spcPct val="0"/>
              </a:spcBef>
              <a:spcAft>
                <a:spcPct val="0"/>
              </a:spcAft>
              <a:defRPr kumimoji="1" sz="2400">
                <a:solidFill>
                  <a:schemeClr val="tx1"/>
                </a:solidFill>
                <a:latin typeface="宋体" charset="0"/>
                <a:ea typeface="宋体" charset="0"/>
              </a:defRPr>
            </a:lvl9pPr>
          </a:lstStyle>
          <a:p>
            <a:pPr algn="l">
              <a:spcBef>
                <a:spcPct val="50000"/>
              </a:spcBef>
              <a:defRPr/>
            </a:pPr>
            <a:fld id="{046AD7C7-DE3F-5E43-A3A8-CA80750AE375}" type="slidenum">
              <a:rPr kumimoji="0" lang="en-US" altLang="zh-CN" sz="800" smtClean="0">
                <a:solidFill>
                  <a:schemeClr val="bg1"/>
                </a:solidFill>
                <a:latin typeface="Arial"/>
                <a:cs typeface="Arial"/>
              </a:rPr>
              <a:pPr algn="l">
                <a:spcBef>
                  <a:spcPct val="50000"/>
                </a:spcBef>
                <a:defRPr/>
              </a:pPr>
              <a:t>‹#›</a:t>
            </a:fld>
            <a:endParaRPr kumimoji="0" lang="en-US" altLang="zh-CN" sz="800" dirty="0" smtClean="0">
              <a:solidFill>
                <a:schemeClr val="bg1"/>
              </a:solidFill>
              <a:latin typeface="Arial"/>
              <a:cs typeface="Arial"/>
            </a:endParaRPr>
          </a:p>
        </p:txBody>
      </p:sp>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FFFFFF"/>
                </a:solidFill>
                <a:latin typeface="Microsoft YaHei" charset="-122"/>
                <a:ea typeface="Microsoft YaHei" charset="-122"/>
                <a:cs typeface="Microsoft YaHei" charset="-122"/>
              </a:defRPr>
            </a:lvl1pPr>
            <a:lvl2pPr marL="173038" indent="-119063">
              <a:defRPr sz="1200">
                <a:solidFill>
                  <a:srgbClr val="FFFFFF"/>
                </a:solidFill>
                <a:latin typeface="Microsoft YaHei" charset="-122"/>
                <a:ea typeface="Microsoft YaHei" charset="-122"/>
                <a:cs typeface="Microsoft YaHei" charset="-122"/>
              </a:defRPr>
            </a:lvl2pPr>
            <a:lvl3pPr marL="368300" indent="-153988">
              <a:defRPr sz="1200">
                <a:solidFill>
                  <a:srgbClr val="FFFFFF"/>
                </a:solidFill>
                <a:latin typeface="Microsoft YaHei" charset="-122"/>
                <a:ea typeface="Microsoft YaHei" charset="-122"/>
                <a:cs typeface="Microsoft YaHei" charset="-122"/>
              </a:defRPr>
            </a:lvl3pPr>
            <a:lvl4pPr marL="533400" indent="-123825">
              <a:tabLst/>
              <a:defRPr sz="1200">
                <a:solidFill>
                  <a:srgbClr val="FFFFFF"/>
                </a:solidFill>
                <a:latin typeface="Microsoft YaHei" charset="-122"/>
                <a:ea typeface="Microsoft YaHei" charset="-122"/>
                <a:cs typeface="Microsoft YaHei" charset="-122"/>
              </a:defRPr>
            </a:lvl4pPr>
            <a:lvl5pPr marL="730250" indent="-160338">
              <a:defRPr sz="1200">
                <a:solidFill>
                  <a:srgbClr val="FFFFFF"/>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pic>
        <p:nvPicPr>
          <p:cNvPr id="8" name="图片 7"/>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12"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33244800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omparison">
    <p:bg>
      <p:bgPr>
        <a:solidFill>
          <a:srgbClr val="1771EA"/>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43869" y="287867"/>
            <a:ext cx="8417186" cy="4466696"/>
          </a:xfrm>
        </p:spPr>
        <p:txBody>
          <a:bodyPr/>
          <a:lstStyle>
            <a:lvl1pPr>
              <a:defRPr sz="4900" baseline="0">
                <a:solidFill>
                  <a:schemeClr val="bg1"/>
                </a:solidFill>
                <a:latin typeface="Microsoft YaHei" charset="-122"/>
                <a:ea typeface="Microsoft YaHei" charset="-122"/>
                <a:cs typeface="Microsoft YaHei" charset="-122"/>
              </a:defRPr>
            </a:lvl1pPr>
          </a:lstStyle>
          <a:p>
            <a:r>
              <a:rPr lang="zh-CN" altLang="en-US" dirty="0" smtClean="0"/>
              <a:t>单击此处</a:t>
            </a:r>
            <a:r>
              <a:rPr lang="en-US" altLang="zh-CN" dirty="0" smtClean="0"/>
              <a:t/>
            </a:r>
            <a:br>
              <a:rPr lang="en-US" altLang="zh-CN" dirty="0" smtClean="0"/>
            </a:br>
            <a:r>
              <a:rPr lang="zh-CN" altLang="en-US" dirty="0" smtClean="0"/>
              <a:t>可更改模板标题</a:t>
            </a:r>
            <a:r>
              <a:rPr lang="en-US" altLang="zh-CN" dirty="0" smtClean="0"/>
              <a:t/>
            </a:r>
            <a:br>
              <a:rPr lang="en-US" altLang="zh-CN" dirty="0" smtClean="0"/>
            </a:br>
            <a:r>
              <a:rPr lang="zh-CN" altLang="en-US" dirty="0" smtClean="0"/>
              <a:t>中的文字</a:t>
            </a:r>
            <a:endParaRPr lang="en-US" dirty="0"/>
          </a:p>
        </p:txBody>
      </p:sp>
      <p:pic>
        <p:nvPicPr>
          <p:cNvPr id="4" name="图片 3"/>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5"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12509997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mparison">
    <p:bg>
      <p:bgPr>
        <a:solidFill>
          <a:srgbClr val="1771EA"/>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5"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
        <p:nvSpPr>
          <p:cNvPr id="8" name="Rectangle 2"/>
          <p:cNvSpPr>
            <a:spLocks noGrp="1" noChangeArrowheads="1"/>
          </p:cNvSpPr>
          <p:nvPr>
            <p:ph type="title" hasCustomPrompt="1"/>
          </p:nvPr>
        </p:nvSpPr>
        <p:spPr bwMode="auto">
          <a:xfrm>
            <a:off x="453872" y="222365"/>
            <a:ext cx="8396441" cy="52571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1600">
                <a:solidFill>
                  <a:schemeClr val="bg1"/>
                </a:solidFill>
              </a:defRPr>
            </a:lvl1pPr>
          </a:lstStyle>
          <a:p>
            <a:r>
              <a:rPr lang="zh-CN" altLang="en-US" sz="2400" b="1" dirty="0" smtClean="0"/>
              <a:t>小标题</a:t>
            </a:r>
            <a:r>
              <a:rPr lang="en-US" altLang="zh-CN" sz="3600" b="0" dirty="0" smtClean="0"/>
              <a:t/>
            </a:r>
            <a:br>
              <a:rPr lang="en-US" altLang="zh-CN" sz="3600" b="0" dirty="0" smtClean="0"/>
            </a:br>
            <a:r>
              <a:rPr kumimoji="1" lang="zh-CN" altLang="en-US" sz="4400" dirty="0" smtClean="0">
                <a:solidFill>
                  <a:srgbClr val="FFC000"/>
                </a:solidFill>
              </a:rPr>
              <a:t>单击此处</a:t>
            </a:r>
            <a:br>
              <a:rPr kumimoji="1" lang="zh-CN" altLang="en-US" sz="4400" dirty="0" smtClean="0">
                <a:solidFill>
                  <a:srgbClr val="FFC000"/>
                </a:solidFill>
              </a:rPr>
            </a:br>
            <a:r>
              <a:rPr kumimoji="1" lang="zh-CN" altLang="en-US" sz="4400" dirty="0" smtClean="0">
                <a:solidFill>
                  <a:srgbClr val="FFC000"/>
                </a:solidFill>
              </a:rPr>
              <a:t>可更改模板标题</a:t>
            </a:r>
            <a:br>
              <a:rPr kumimoji="1" lang="zh-CN" altLang="en-US" sz="4400" dirty="0" smtClean="0">
                <a:solidFill>
                  <a:srgbClr val="FFC000"/>
                </a:solidFill>
              </a:rPr>
            </a:br>
            <a:r>
              <a:rPr kumimoji="1" lang="zh-CN" altLang="en-US" sz="4400" dirty="0" smtClean="0">
                <a:solidFill>
                  <a:srgbClr val="FFC000"/>
                </a:solidFill>
              </a:rPr>
              <a:t>中的文字</a:t>
            </a:r>
            <a:endParaRPr kumimoji="1" lang="zh-CN" altLang="en-US" sz="4400" dirty="0">
              <a:solidFill>
                <a:srgbClr val="FFC000"/>
              </a:solidFill>
            </a:endParaRPr>
          </a:p>
        </p:txBody>
      </p:sp>
    </p:spTree>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wo Content">
    <p:bg>
      <p:bgPr>
        <a:solidFill>
          <a:srgbClr val="1771EB"/>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201085" y="208515"/>
            <a:ext cx="136829" cy="4388332"/>
            <a:chOff x="-279703" y="208515"/>
            <a:chExt cx="243417" cy="4388332"/>
          </a:xfrm>
        </p:grpSpPr>
        <p:cxnSp>
          <p:nvCxnSpPr>
            <p:cNvPr id="19" name="Straight Connector 18"/>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userDrawn="1"/>
          </p:nvGrpSpPr>
          <p:grpSpPr>
            <a:xfrm>
              <a:off x="-279703" y="4254803"/>
              <a:ext cx="243417" cy="342044"/>
              <a:chOff x="-243418" y="1063625"/>
              <a:chExt cx="243417" cy="342044"/>
            </a:xfrm>
          </p:grpSpPr>
          <p:cxnSp>
            <p:nvCxnSpPr>
              <p:cNvPr id="17" name="Straight Connector 16"/>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userDrawn="1"/>
          </p:nvGrpSpPr>
          <p:grpSpPr>
            <a:xfrm>
              <a:off x="-279703" y="208515"/>
              <a:ext cx="243417" cy="864155"/>
              <a:chOff x="-243418" y="1063625"/>
              <a:chExt cx="243417" cy="864155"/>
            </a:xfrm>
          </p:grpSpPr>
          <p:cxnSp>
            <p:nvCxnSpPr>
              <p:cNvPr id="15" name="Straight Connector 14"/>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sp>
        <p:nvSpPr>
          <p:cNvPr id="24" name="Content Placeholder 5"/>
          <p:cNvSpPr>
            <a:spLocks noGrp="1"/>
          </p:cNvSpPr>
          <p:nvPr>
            <p:ph sz="quarter" idx="12" hasCustomPrompt="1"/>
          </p:nvPr>
        </p:nvSpPr>
        <p:spPr>
          <a:xfrm>
            <a:off x="443869" y="777932"/>
            <a:ext cx="8404856" cy="3878735"/>
          </a:xfrm>
        </p:spPr>
        <p:txBody>
          <a:bodyPr/>
          <a:lstStyle>
            <a:lvl1pPr>
              <a:spcBef>
                <a:spcPts val="1000"/>
              </a:spcBef>
              <a:defRPr sz="1200" baseline="0">
                <a:solidFill>
                  <a:schemeClr val="bg1"/>
                </a:solidFill>
                <a:latin typeface="Microsoft YaHei" charset="-122"/>
                <a:ea typeface="Microsoft YaHei" charset="-122"/>
                <a:cs typeface="Microsoft YaHei" charset="-122"/>
              </a:defRPr>
            </a:lvl1pPr>
            <a:lvl2pPr marL="173038" indent="-119063">
              <a:defRPr sz="1200">
                <a:solidFill>
                  <a:srgbClr val="646464"/>
                </a:solidFill>
                <a:latin typeface="Microsoft YaHei" charset="-122"/>
                <a:ea typeface="Microsoft YaHei" charset="-122"/>
                <a:cs typeface="Microsoft YaHei" charset="-122"/>
              </a:defRPr>
            </a:lvl2pPr>
            <a:lvl3pPr marL="368300" indent="-153988">
              <a:defRPr sz="1200">
                <a:solidFill>
                  <a:srgbClr val="646464"/>
                </a:solidFill>
                <a:latin typeface="Microsoft YaHei" charset="-122"/>
                <a:ea typeface="Microsoft YaHei" charset="-122"/>
                <a:cs typeface="Microsoft YaHei" charset="-122"/>
              </a:defRPr>
            </a:lvl3pPr>
            <a:lvl4pPr marL="533400" indent="-123825">
              <a:tabLst/>
              <a:defRPr sz="1200">
                <a:solidFill>
                  <a:srgbClr val="646464"/>
                </a:solidFill>
                <a:latin typeface="Microsoft YaHei" charset="-122"/>
                <a:ea typeface="Microsoft YaHei" charset="-122"/>
                <a:cs typeface="Microsoft YaHei" charset="-122"/>
              </a:defRPr>
            </a:lvl4pPr>
            <a:lvl5pPr marL="730250" indent="-160338">
              <a:defRPr sz="1200">
                <a:solidFill>
                  <a:srgbClr val="646464"/>
                </a:solidFill>
                <a:latin typeface="Microsoft YaHei" charset="-122"/>
                <a:ea typeface="Microsoft YaHei" charset="-122"/>
                <a:cs typeface="Microsoft YaHei" charset="-122"/>
              </a:defRPr>
            </a:lvl5pPr>
          </a:lstStyle>
          <a:p>
            <a:pPr>
              <a:spcBef>
                <a:spcPts val="500"/>
              </a:spcBef>
              <a:defRPr/>
            </a:pPr>
            <a:r>
              <a:rPr lang="zh-CN" altLang="en-US" sz="1050" dirty="0" smtClean="0">
                <a:solidFill>
                  <a:schemeClr val="tx1">
                    <a:lumMod val="65000"/>
                    <a:lumOff val="35000"/>
                  </a:schemeClr>
                </a:solidFill>
                <a:latin typeface="微软雅黑" pitchFamily="34" charset="-122"/>
                <a:ea typeface="微软雅黑" pitchFamily="34" charset="-122"/>
              </a:rPr>
              <a:t>没有金蝶软件国际软件集团有限公司的特别许可，任何人不能以任何形式或为任何目的复制或传播本文档的任何部分。本文档中包含的信息如有更改，恕不另行通知。</a:t>
            </a:r>
            <a:endParaRPr lang="en-US" altLang="zh-CN" sz="1050" dirty="0" smtClean="0">
              <a:solidFill>
                <a:schemeClr val="tx1">
                  <a:lumMod val="65000"/>
                  <a:lumOff val="35000"/>
                </a:schemeClr>
              </a:solidFill>
              <a:latin typeface="微软雅黑" pitchFamily="34" charset="-122"/>
              <a:ea typeface="微软雅黑" pitchFamily="34" charset="-122"/>
            </a:endParaRPr>
          </a:p>
          <a:p>
            <a:pPr>
              <a:spcBef>
                <a:spcPts val="500"/>
              </a:spcBef>
              <a:defRPr/>
            </a:pPr>
            <a:endParaRPr lang="en-US" altLang="zh-CN" sz="1050" dirty="0" smtClean="0">
              <a:solidFill>
                <a:schemeClr val="tx1">
                  <a:lumMod val="65000"/>
                  <a:lumOff val="35000"/>
                </a:schemeClr>
              </a:solidFill>
              <a:latin typeface="微软雅黑" pitchFamily="34" charset="-122"/>
              <a:ea typeface="微软雅黑" pitchFamily="34" charset="-122"/>
            </a:endParaRPr>
          </a:p>
          <a:p>
            <a:pPr>
              <a:spcBef>
                <a:spcPts val="500"/>
              </a:spcBef>
              <a:defRPr/>
            </a:pPr>
            <a:r>
              <a:rPr lang="zh-CN" altLang="en-US" sz="1050" dirty="0" smtClean="0">
                <a:solidFill>
                  <a:schemeClr val="tx1">
                    <a:lumMod val="65000"/>
                    <a:lumOff val="35000"/>
                  </a:schemeClr>
                </a:solidFill>
                <a:latin typeface="微软雅黑" pitchFamily="34" charset="-122"/>
                <a:ea typeface="微软雅黑" pitchFamily="34" charset="-122"/>
              </a:rPr>
              <a:t>由金蝶软件（中国）有限公司和其分销商所销售的某些软件产品包含有其它软件供应商版权所有的软件组件。</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Microsoft®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WINDOWS®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NT®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EXCEL®</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Word®</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PowerPoint® </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SQL Server® </a:t>
            </a:r>
            <a:r>
              <a:rPr lang="zh-CN" altLang="en-US" sz="1050" dirty="0" smtClean="0">
                <a:solidFill>
                  <a:schemeClr val="tx1">
                    <a:lumMod val="65000"/>
                    <a:lumOff val="35000"/>
                  </a:schemeClr>
                </a:solidFill>
                <a:latin typeface="微软雅黑" pitchFamily="34" charset="-122"/>
                <a:ea typeface="微软雅黑" pitchFamily="34" charset="-122"/>
              </a:rPr>
              <a:t>是微软公司的注册商标。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IBM®</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DB2®</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DB2 </a:t>
            </a:r>
            <a:r>
              <a:rPr lang="zh-CN" altLang="en-US" sz="1050" dirty="0" smtClean="0">
                <a:solidFill>
                  <a:schemeClr val="tx1">
                    <a:lumMod val="65000"/>
                    <a:lumOff val="35000"/>
                  </a:schemeClr>
                </a:solidFill>
                <a:latin typeface="微软雅黑" pitchFamily="34" charset="-122"/>
                <a:ea typeface="微软雅黑" pitchFamily="34" charset="-122"/>
              </a:rPr>
              <a:t>通用数据库、</a:t>
            </a:r>
            <a:r>
              <a:rPr lang="en-US" altLang="zh-CN" sz="1050" dirty="0" smtClean="0">
                <a:solidFill>
                  <a:schemeClr val="tx1">
                    <a:lumMod val="65000"/>
                    <a:lumOff val="35000"/>
                  </a:schemeClr>
                </a:solidFill>
                <a:latin typeface="微软雅黑" pitchFamily="34" charset="-122"/>
                <a:ea typeface="微软雅黑" pitchFamily="34" charset="-122"/>
              </a:rPr>
              <a:t>OS/2®</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Parallel </a:t>
            </a:r>
            <a:r>
              <a:rPr lang="en-US" altLang="zh-CN" sz="1050" dirty="0" err="1" smtClean="0">
                <a:solidFill>
                  <a:schemeClr val="tx1">
                    <a:lumMod val="65000"/>
                    <a:lumOff val="35000"/>
                  </a:schemeClr>
                </a:solidFill>
                <a:latin typeface="微软雅黑" pitchFamily="34" charset="-122"/>
                <a:ea typeface="微软雅黑" pitchFamily="34" charset="-122"/>
              </a:rPr>
              <a:t>Sysplex</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MVS/ESA</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AIX®</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S/390®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AS/400®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OS/390®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OS/400®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iSeries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pSeries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xSeries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zSeries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z/OS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AFP</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Intelligent Miner</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WebSphere®</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Netfinity</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Tivoli®</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Informix </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Informix® </a:t>
            </a:r>
            <a:r>
              <a:rPr lang="zh-CN" altLang="en-US" sz="1050" dirty="0" smtClean="0">
                <a:solidFill>
                  <a:schemeClr val="tx1">
                    <a:lumMod val="65000"/>
                    <a:lumOff val="35000"/>
                  </a:schemeClr>
                </a:solidFill>
                <a:latin typeface="微软雅黑" pitchFamily="34" charset="-122"/>
                <a:ea typeface="微软雅黑" pitchFamily="34" charset="-122"/>
              </a:rPr>
              <a:t>动态</a:t>
            </a:r>
            <a:r>
              <a:rPr lang="en-US" altLang="zh-CN" sz="1050" dirty="0" err="1" smtClean="0">
                <a:solidFill>
                  <a:schemeClr val="tx1">
                    <a:lumMod val="65000"/>
                    <a:lumOff val="35000"/>
                  </a:schemeClr>
                </a:solidFill>
                <a:latin typeface="微软雅黑" pitchFamily="34" charset="-122"/>
                <a:ea typeface="微软雅黑" pitchFamily="34" charset="-122"/>
              </a:rPr>
              <a:t>ServerTM</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是国际商业机器公司在美国或其他公司的商标。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ORACLE® </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ORACLE </a:t>
            </a:r>
            <a:r>
              <a:rPr lang="zh-CN" altLang="en-US" sz="1050" dirty="0" smtClean="0">
                <a:solidFill>
                  <a:schemeClr val="tx1">
                    <a:lumMod val="65000"/>
                    <a:lumOff val="35000"/>
                  </a:schemeClr>
                </a:solidFill>
                <a:latin typeface="微软雅黑" pitchFamily="34" charset="-122"/>
                <a:ea typeface="微软雅黑" pitchFamily="34" charset="-122"/>
              </a:rPr>
              <a:t>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UNIX®</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UNIX INTERNATIONAL CO.,LIMTED</a:t>
            </a:r>
            <a:r>
              <a:rPr lang="zh-CN" altLang="en-US" sz="1050" dirty="0" smtClean="0">
                <a:solidFill>
                  <a:schemeClr val="tx1">
                    <a:lumMod val="65000"/>
                    <a:lumOff val="35000"/>
                  </a:schemeClr>
                </a:solidFill>
                <a:latin typeface="微软雅黑" pitchFamily="34" charset="-122"/>
                <a:ea typeface="微软雅黑" pitchFamily="34" charset="-122"/>
              </a:rPr>
              <a:t>的注册商标、</a:t>
            </a:r>
            <a:r>
              <a:rPr lang="en-US" altLang="zh-CN" sz="1050" dirty="0" smtClean="0">
                <a:solidFill>
                  <a:schemeClr val="tx1">
                    <a:lumMod val="65000"/>
                    <a:lumOff val="35000"/>
                  </a:schemeClr>
                </a:solidFill>
                <a:latin typeface="微软雅黑" pitchFamily="34" charset="-122"/>
                <a:ea typeface="微软雅黑" pitchFamily="34" charset="-122"/>
              </a:rPr>
              <a:t>OSF/1® </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Motif® </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Open Group </a:t>
            </a:r>
            <a:r>
              <a:rPr lang="zh-CN" altLang="en-US" sz="1050" dirty="0" smtClean="0">
                <a:solidFill>
                  <a:schemeClr val="tx1">
                    <a:lumMod val="65000"/>
                    <a:lumOff val="35000"/>
                  </a:schemeClr>
                </a:solidFill>
                <a:latin typeface="微软雅黑" pitchFamily="34" charset="-122"/>
                <a:ea typeface="微软雅黑" pitchFamily="34" charset="-122"/>
              </a:rPr>
              <a:t>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Citrix®</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Citrix </a:t>
            </a:r>
            <a:r>
              <a:rPr lang="zh-CN" altLang="en-US" sz="1050" dirty="0" smtClean="0">
                <a:solidFill>
                  <a:schemeClr val="tx1">
                    <a:lumMod val="65000"/>
                    <a:lumOff val="35000"/>
                  </a:schemeClr>
                </a:solidFill>
                <a:latin typeface="微软雅黑" pitchFamily="34" charset="-122"/>
                <a:ea typeface="微软雅黑" pitchFamily="34" charset="-122"/>
              </a:rPr>
              <a:t>徽标、</a:t>
            </a:r>
            <a:r>
              <a:rPr lang="en-US" altLang="zh-CN" sz="1050" dirty="0" smtClean="0">
                <a:solidFill>
                  <a:schemeClr val="tx1">
                    <a:lumMod val="65000"/>
                    <a:lumOff val="35000"/>
                  </a:schemeClr>
                </a:solidFill>
                <a:latin typeface="微软雅黑" pitchFamily="34" charset="-122"/>
                <a:ea typeface="微软雅黑" pitchFamily="34" charset="-122"/>
              </a:rPr>
              <a:t>ICA</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Program Neighborhood®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MetaFrame</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WinFrame</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VideoFrame</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MultiWin</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以及此处引用的</a:t>
            </a:r>
            <a:r>
              <a:rPr lang="en-US" altLang="zh-CN" sz="1050" dirty="0" smtClean="0">
                <a:solidFill>
                  <a:schemeClr val="tx1">
                    <a:lumMod val="65000"/>
                    <a:lumOff val="35000"/>
                  </a:schemeClr>
                </a:solidFill>
                <a:latin typeface="微软雅黑" pitchFamily="34" charset="-122"/>
                <a:ea typeface="微软雅黑" pitchFamily="34" charset="-122"/>
              </a:rPr>
              <a:t>Citrix </a:t>
            </a:r>
            <a:r>
              <a:rPr lang="zh-CN" altLang="en-US" sz="1050" dirty="0" smtClean="0">
                <a:solidFill>
                  <a:schemeClr val="tx1">
                    <a:lumMod val="65000"/>
                    <a:lumOff val="35000"/>
                  </a:schemeClr>
                </a:solidFill>
                <a:latin typeface="微软雅黑" pitchFamily="34" charset="-122"/>
                <a:ea typeface="微软雅黑" pitchFamily="34" charset="-122"/>
              </a:rPr>
              <a:t>产品名是</a:t>
            </a:r>
            <a:r>
              <a:rPr lang="en-US" altLang="zh-CN" sz="1050" dirty="0" smtClean="0">
                <a:solidFill>
                  <a:schemeClr val="tx1">
                    <a:lumMod val="65000"/>
                    <a:lumOff val="35000"/>
                  </a:schemeClr>
                </a:solidFill>
                <a:latin typeface="微软雅黑" pitchFamily="34" charset="-122"/>
                <a:ea typeface="微软雅黑" pitchFamily="34" charset="-122"/>
              </a:rPr>
              <a:t>Citrix Systems </a:t>
            </a:r>
            <a:r>
              <a:rPr lang="zh-CN" altLang="en-US" sz="1050" dirty="0" smtClean="0">
                <a:solidFill>
                  <a:schemeClr val="tx1">
                    <a:lumMod val="65000"/>
                    <a:lumOff val="35000"/>
                  </a:schemeClr>
                </a:solidFill>
                <a:latin typeface="微软雅黑" pitchFamily="34" charset="-122"/>
                <a:ea typeface="微软雅黑" pitchFamily="34" charset="-122"/>
              </a:rPr>
              <a:t>公司的商标或注册商标。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HTML</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HATEMOGLU TEKSTIL GIYIM SANAYI VE TICARET A.S.</a:t>
            </a:r>
            <a:r>
              <a:rPr lang="zh-CN" altLang="en-US" sz="1050" dirty="0" smtClean="0">
                <a:solidFill>
                  <a:schemeClr val="tx1">
                    <a:lumMod val="65000"/>
                    <a:lumOff val="35000"/>
                  </a:schemeClr>
                </a:solidFill>
                <a:latin typeface="微软雅黑" pitchFamily="34" charset="-122"/>
                <a:ea typeface="微软雅黑" pitchFamily="34" charset="-122"/>
              </a:rPr>
              <a:t>的注册商标，</a:t>
            </a:r>
            <a:r>
              <a:rPr lang="en-US" altLang="zh-CN" sz="1050" dirty="0" smtClean="0">
                <a:solidFill>
                  <a:schemeClr val="tx1">
                    <a:lumMod val="65000"/>
                    <a:lumOff val="35000"/>
                  </a:schemeClr>
                </a:solidFill>
                <a:latin typeface="微软雅黑" pitchFamily="34" charset="-122"/>
                <a:ea typeface="微软雅黑" pitchFamily="34" charset="-122"/>
              </a:rPr>
              <a:t>DHTML</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XML</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XHTML </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W3C®</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World Wide Web </a:t>
            </a:r>
            <a:r>
              <a:rPr lang="zh-CN" altLang="en-US" sz="1050" dirty="0" smtClean="0">
                <a:solidFill>
                  <a:schemeClr val="tx1">
                    <a:lumMod val="65000"/>
                    <a:lumOff val="35000"/>
                  </a:schemeClr>
                </a:solidFill>
                <a:latin typeface="微软雅黑" pitchFamily="34" charset="-122"/>
                <a:ea typeface="微软雅黑" pitchFamily="34" charset="-122"/>
              </a:rPr>
              <a:t>协会、计算机科学实验室的商标或注册商标，</a:t>
            </a:r>
            <a:r>
              <a:rPr lang="en-US" altLang="zh-CN" sz="1050" dirty="0" err="1" smtClean="0">
                <a:solidFill>
                  <a:schemeClr val="tx1">
                    <a:lumMod val="65000"/>
                    <a:lumOff val="35000"/>
                  </a:schemeClr>
                </a:solidFill>
                <a:latin typeface="微软雅黑" pitchFamily="34" charset="-122"/>
                <a:ea typeface="微软雅黑" pitchFamily="34" charset="-122"/>
              </a:rPr>
              <a:t>PureXML</a:t>
            </a:r>
            <a:r>
              <a:rPr lang="zh-CN" altLang="en-US" sz="1050" dirty="0" smtClean="0">
                <a:solidFill>
                  <a:schemeClr val="tx1">
                    <a:lumMod val="65000"/>
                    <a:lumOff val="35000"/>
                  </a:schemeClr>
                </a:solidFill>
                <a:latin typeface="微软雅黑" pitchFamily="34" charset="-122"/>
                <a:ea typeface="微软雅黑" pitchFamily="34" charset="-122"/>
              </a:rPr>
              <a:t>是国际商业机器公司的注册商标。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JAVA® </a:t>
            </a:r>
            <a:r>
              <a:rPr lang="zh-CN" altLang="en-US" sz="1050" dirty="0" smtClean="0">
                <a:solidFill>
                  <a:schemeClr val="tx1">
                    <a:lumMod val="65000"/>
                    <a:lumOff val="35000"/>
                  </a:schemeClr>
                </a:solidFill>
                <a:latin typeface="微软雅黑" pitchFamily="34" charset="-122"/>
                <a:ea typeface="微软雅黑" pitchFamily="34" charset="-122"/>
              </a:rPr>
              <a:t>是甲骨文美国有限公司的注册商标。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JAVASCRIPT®</a:t>
            </a:r>
            <a:r>
              <a:rPr lang="zh-CN" altLang="en-US" sz="1050" dirty="0" smtClean="0">
                <a:solidFill>
                  <a:schemeClr val="tx1">
                    <a:lumMod val="65000"/>
                    <a:lumOff val="35000"/>
                  </a:schemeClr>
                </a:solidFill>
                <a:latin typeface="微软雅黑" pitchFamily="34" charset="-122"/>
                <a:ea typeface="微软雅黑" pitchFamily="34" charset="-122"/>
              </a:rPr>
              <a:t>是甲骨文美国有限公司的注册商标，由其技术开发和实施商</a:t>
            </a:r>
            <a:r>
              <a:rPr lang="en-US" altLang="zh-CN" sz="1050" dirty="0" smtClean="0">
                <a:solidFill>
                  <a:schemeClr val="tx1">
                    <a:lumMod val="65000"/>
                    <a:lumOff val="35000"/>
                  </a:schemeClr>
                </a:solidFill>
                <a:latin typeface="微软雅黑" pitchFamily="34" charset="-122"/>
                <a:ea typeface="微软雅黑" pitchFamily="34" charset="-122"/>
              </a:rPr>
              <a:t>Netscape </a:t>
            </a:r>
            <a:r>
              <a:rPr lang="zh-CN" altLang="en-US" sz="1050" dirty="0" smtClean="0">
                <a:solidFill>
                  <a:schemeClr val="tx1">
                    <a:lumMod val="65000"/>
                    <a:lumOff val="35000"/>
                  </a:schemeClr>
                </a:solidFill>
                <a:latin typeface="微软雅黑" pitchFamily="34" charset="-122"/>
                <a:ea typeface="微软雅黑" pitchFamily="34" charset="-122"/>
              </a:rPr>
              <a:t>许可使用。</a:t>
            </a:r>
          </a:p>
          <a:p>
            <a:pPr>
              <a:spcBef>
                <a:spcPts val="500"/>
              </a:spcBef>
              <a:defRPr/>
            </a:pPr>
            <a:r>
              <a:rPr lang="en-US" altLang="zh-CN" sz="1050" dirty="0" err="1" smtClean="0">
                <a:solidFill>
                  <a:schemeClr val="tx1">
                    <a:lumMod val="65000"/>
                    <a:lumOff val="35000"/>
                  </a:schemeClr>
                </a:solidFill>
                <a:latin typeface="微软雅黑" pitchFamily="34" charset="-122"/>
                <a:ea typeface="微软雅黑" pitchFamily="34" charset="-122"/>
              </a:rPr>
              <a:t>Apusic</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是深圳市金蝶中间件有限公司的注册商标。</a:t>
            </a:r>
          </a:p>
          <a:p>
            <a:pPr>
              <a:spcBef>
                <a:spcPts val="500"/>
              </a:spcBef>
              <a:defRPr/>
            </a:pPr>
            <a:r>
              <a:rPr lang="zh-CN" altLang="en-US" sz="1050" dirty="0" smtClean="0">
                <a:solidFill>
                  <a:schemeClr val="tx1">
                    <a:lumMod val="65000"/>
                    <a:lumOff val="35000"/>
                  </a:schemeClr>
                </a:solidFill>
                <a:latin typeface="微软雅黑" pitchFamily="34" charset="-122"/>
                <a:ea typeface="微软雅黑" pitchFamily="34" charset="-122"/>
              </a:rPr>
              <a:t>本文档提到的金蝶</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、金蝶</a:t>
            </a:r>
            <a:r>
              <a:rPr lang="en-US" altLang="zh-CN" sz="1050" dirty="0" smtClean="0">
                <a:solidFill>
                  <a:schemeClr val="tx1">
                    <a:lumMod val="65000"/>
                    <a:lumOff val="35000"/>
                  </a:schemeClr>
                </a:solidFill>
                <a:latin typeface="微软雅黑" pitchFamily="34" charset="-122"/>
                <a:ea typeface="微软雅黑" pitchFamily="34" charset="-122"/>
              </a:rPr>
              <a:t>KIS ®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K/3 ®</a:t>
            </a:r>
            <a:r>
              <a:rPr lang="zh-CN" altLang="en-US" sz="1050" dirty="0" smtClean="0">
                <a:solidFill>
                  <a:schemeClr val="tx1">
                    <a:lumMod val="65000"/>
                    <a:lumOff val="35000"/>
                  </a:schemeClr>
                </a:solidFill>
                <a:latin typeface="微软雅黑" pitchFamily="34" charset="-122"/>
                <a:ea typeface="微软雅黑" pitchFamily="34" charset="-122"/>
              </a:rPr>
              <a:t>、金蝶</a:t>
            </a:r>
            <a:r>
              <a:rPr lang="en-US" altLang="zh-CN" sz="1050" dirty="0" smtClean="0">
                <a:solidFill>
                  <a:schemeClr val="tx1">
                    <a:lumMod val="65000"/>
                    <a:lumOff val="35000"/>
                  </a:schemeClr>
                </a:solidFill>
                <a:latin typeface="微软雅黑" pitchFamily="34" charset="-122"/>
                <a:ea typeface="微软雅黑" pitchFamily="34" charset="-122"/>
              </a:rPr>
              <a:t>EAS ® </a:t>
            </a:r>
            <a:r>
              <a:rPr lang="zh-CN" altLang="en-US" sz="1050" dirty="0" smtClean="0">
                <a:solidFill>
                  <a:schemeClr val="tx1">
                    <a:lumMod val="65000"/>
                    <a:lumOff val="35000"/>
                  </a:schemeClr>
                </a:solidFill>
                <a:latin typeface="微软雅黑" pitchFamily="34" charset="-122"/>
                <a:ea typeface="微软雅黑" pitchFamily="34" charset="-122"/>
              </a:rPr>
              <a:t>、友商网 </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和其它金蝶 产品和服务以及它们各自的徽标是金蝶软件（中国）有限公司在中国和世界其它一些国家的商标或注册商标。本文档提到的所有其它产品和服务名称是它们各自公司的商标。</a:t>
            </a:r>
            <a:endParaRPr lang="zh-CN" altLang="en-US" sz="1050" dirty="0">
              <a:solidFill>
                <a:schemeClr val="tx1">
                  <a:lumMod val="65000"/>
                  <a:lumOff val="35000"/>
                </a:schemeClr>
              </a:solidFill>
              <a:latin typeface="微软雅黑" pitchFamily="34" charset="-122"/>
              <a:ea typeface="微软雅黑" pitchFamily="34" charset="-122"/>
            </a:endParaRPr>
          </a:p>
        </p:txBody>
      </p:sp>
      <p:sp>
        <p:nvSpPr>
          <p:cNvPr id="20" name="Title 1"/>
          <p:cNvSpPr>
            <a:spLocks noGrp="1"/>
          </p:cNvSpPr>
          <p:nvPr>
            <p:ph type="title" hasCustomPrompt="1"/>
          </p:nvPr>
        </p:nvSpPr>
        <p:spPr>
          <a:xfrm>
            <a:off x="443869" y="222590"/>
            <a:ext cx="8403269" cy="525528"/>
          </a:xfrm>
        </p:spPr>
        <p:txBody>
          <a:bodyPr/>
          <a:lstStyle>
            <a:lvl1pPr>
              <a:defRPr baseline="0">
                <a:solidFill>
                  <a:srgbClr val="FFC000"/>
                </a:solidFill>
                <a:latin typeface="Microsoft YaHei" charset="-122"/>
                <a:ea typeface="Microsoft YaHei" charset="-122"/>
                <a:cs typeface="Microsoft YaHei" charset="-122"/>
              </a:defRPr>
            </a:lvl1pPr>
          </a:lstStyle>
          <a:p>
            <a:r>
              <a:rPr lang="zh-CN" altLang="en-US" dirty="0" smtClean="0"/>
              <a:t>特别声明</a:t>
            </a:r>
            <a:endParaRPr lang="en-US" dirty="0"/>
          </a:p>
        </p:txBody>
      </p:sp>
      <p:sp>
        <p:nvSpPr>
          <p:cNvPr id="22"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pic>
        <p:nvPicPr>
          <p:cNvPr id="25" name="图片 2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Tree>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2" name="Group 41"/>
          <p:cNvGrpSpPr/>
          <p:nvPr userDrawn="1"/>
        </p:nvGrpSpPr>
        <p:grpSpPr>
          <a:xfrm>
            <a:off x="-1081337" y="-53219"/>
            <a:ext cx="646288" cy="646288"/>
            <a:chOff x="-1138755" y="0"/>
            <a:chExt cx="646288" cy="646288"/>
          </a:xfrm>
          <a:solidFill>
            <a:srgbClr val="24215F"/>
          </a:solidFill>
        </p:grpSpPr>
        <p:sp>
          <p:nvSpPr>
            <p:cNvPr id="43" name="Rectangle 42"/>
            <p:cNvSpPr/>
            <p:nvPr userDrawn="1"/>
          </p:nvSpPr>
          <p:spPr>
            <a:xfrm>
              <a:off x="-1138755" y="0"/>
              <a:ext cx="646288" cy="64628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44" name="TextBox 43"/>
            <p:cNvSpPr txBox="1"/>
            <p:nvPr userDrawn="1"/>
          </p:nvSpPr>
          <p:spPr>
            <a:xfrm>
              <a:off x="-1138755" y="0"/>
              <a:ext cx="407083" cy="461665"/>
            </a:xfrm>
            <a:prstGeom prst="rect">
              <a:avLst/>
            </a:prstGeom>
            <a:grpFill/>
          </p:spPr>
          <p:txBody>
            <a:bodyPr wrap="none" rtlCol="0">
              <a:spAutoFit/>
            </a:bodyPr>
            <a:lstStyle/>
            <a:p>
              <a:r>
                <a:rPr lang="en-US" sz="800" dirty="0" smtClean="0">
                  <a:solidFill>
                    <a:schemeClr val="bg1"/>
                  </a:solidFill>
                </a:rPr>
                <a:t>R:</a:t>
              </a:r>
              <a:r>
                <a:rPr lang="en-US" altLang="zh-CN" sz="800" dirty="0" smtClean="0">
                  <a:solidFill>
                    <a:schemeClr val="bg1"/>
                  </a:solidFill>
                </a:rPr>
                <a:t>36</a:t>
              </a:r>
              <a:endParaRPr lang="en-US" sz="800" dirty="0" smtClean="0">
                <a:solidFill>
                  <a:schemeClr val="bg1"/>
                </a:solidFill>
              </a:endParaRPr>
            </a:p>
            <a:p>
              <a:r>
                <a:rPr lang="en-US" sz="800" dirty="0" smtClean="0">
                  <a:solidFill>
                    <a:schemeClr val="bg1"/>
                  </a:solidFill>
                </a:rPr>
                <a:t>G:</a:t>
              </a:r>
              <a:r>
                <a:rPr lang="en-US" altLang="zh-CN" sz="800" dirty="0" smtClean="0">
                  <a:solidFill>
                    <a:schemeClr val="bg1"/>
                  </a:solidFill>
                </a:rPr>
                <a:t>33</a:t>
              </a:r>
              <a:endParaRPr lang="en-US" sz="800" dirty="0" smtClean="0">
                <a:solidFill>
                  <a:schemeClr val="bg1"/>
                </a:solidFill>
              </a:endParaRPr>
            </a:p>
            <a:p>
              <a:r>
                <a:rPr lang="en-US" sz="800" dirty="0" smtClean="0">
                  <a:solidFill>
                    <a:schemeClr val="bg1"/>
                  </a:solidFill>
                </a:rPr>
                <a:t>B:</a:t>
              </a:r>
              <a:r>
                <a:rPr lang="en-US" altLang="zh-CN" sz="800" dirty="0" smtClean="0">
                  <a:solidFill>
                    <a:schemeClr val="bg1"/>
                  </a:solidFill>
                </a:rPr>
                <a:t>9</a:t>
              </a:r>
              <a:r>
                <a:rPr lang="en-US" sz="800" dirty="0" smtClean="0">
                  <a:solidFill>
                    <a:schemeClr val="bg1"/>
                  </a:solidFill>
                </a:rPr>
                <a:t>5</a:t>
              </a:r>
              <a:endParaRPr lang="en-US" sz="800" dirty="0">
                <a:solidFill>
                  <a:schemeClr val="bg1"/>
                </a:solidFill>
              </a:endParaRPr>
            </a:p>
          </p:txBody>
        </p:sp>
      </p:grpSp>
      <p:grpSp>
        <p:nvGrpSpPr>
          <p:cNvPr id="45" name="Group 44"/>
          <p:cNvGrpSpPr/>
          <p:nvPr userDrawn="1"/>
        </p:nvGrpSpPr>
        <p:grpSpPr>
          <a:xfrm>
            <a:off x="-1081337" y="659218"/>
            <a:ext cx="646288" cy="646288"/>
            <a:chOff x="-1138755" y="0"/>
            <a:chExt cx="646288" cy="646288"/>
          </a:xfrm>
        </p:grpSpPr>
        <p:sp>
          <p:nvSpPr>
            <p:cNvPr id="46" name="Rectangle 45"/>
            <p:cNvSpPr/>
            <p:nvPr userDrawn="1"/>
          </p:nvSpPr>
          <p:spPr>
            <a:xfrm>
              <a:off x="-1138755" y="0"/>
              <a:ext cx="646288" cy="646288"/>
            </a:xfrm>
            <a:prstGeom prst="rect">
              <a:avLst/>
            </a:prstGeom>
            <a:solidFill>
              <a:srgbClr val="1771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47" name="TextBox 46"/>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bg1"/>
                  </a:solidFill>
                </a:rPr>
                <a:t>R:</a:t>
              </a:r>
              <a:r>
                <a:rPr lang="en-US" altLang="zh-CN" sz="800" dirty="0" smtClean="0">
                  <a:solidFill>
                    <a:schemeClr val="bg1"/>
                  </a:solidFill>
                </a:rPr>
                <a:t>23</a:t>
              </a:r>
              <a:endParaRPr lang="en-US" sz="800" dirty="0" smtClean="0">
                <a:solidFill>
                  <a:schemeClr val="bg1"/>
                </a:solidFill>
              </a:endParaRPr>
            </a:p>
            <a:p>
              <a:r>
                <a:rPr lang="en-US" sz="800" dirty="0" smtClean="0">
                  <a:solidFill>
                    <a:schemeClr val="bg1"/>
                  </a:solidFill>
                </a:rPr>
                <a:t>G:1</a:t>
              </a:r>
              <a:r>
                <a:rPr lang="en-US" altLang="zh-CN" sz="800" dirty="0" smtClean="0">
                  <a:solidFill>
                    <a:schemeClr val="bg1"/>
                  </a:solidFill>
                </a:rPr>
                <a:t>36</a:t>
              </a:r>
              <a:endParaRPr lang="en-US" sz="800" dirty="0" smtClean="0">
                <a:solidFill>
                  <a:schemeClr val="bg1"/>
                </a:solidFill>
              </a:endParaRPr>
            </a:p>
            <a:p>
              <a:r>
                <a:rPr lang="en-US" sz="800" dirty="0" smtClean="0">
                  <a:solidFill>
                    <a:schemeClr val="bg1"/>
                  </a:solidFill>
                </a:rPr>
                <a:t>B:</a:t>
              </a:r>
              <a:r>
                <a:rPr lang="en-US" altLang="zh-CN" sz="800" dirty="0" smtClean="0">
                  <a:solidFill>
                    <a:schemeClr val="bg1"/>
                  </a:solidFill>
                </a:rPr>
                <a:t>238</a:t>
              </a:r>
              <a:endParaRPr lang="en-US" sz="800" dirty="0">
                <a:solidFill>
                  <a:schemeClr val="bg1"/>
                </a:solidFill>
              </a:endParaRPr>
            </a:p>
          </p:txBody>
        </p:sp>
      </p:grpSp>
      <p:grpSp>
        <p:nvGrpSpPr>
          <p:cNvPr id="48" name="Group 47"/>
          <p:cNvGrpSpPr/>
          <p:nvPr userDrawn="1"/>
        </p:nvGrpSpPr>
        <p:grpSpPr>
          <a:xfrm>
            <a:off x="-1081337" y="1371655"/>
            <a:ext cx="646288" cy="646288"/>
            <a:chOff x="-1138755" y="0"/>
            <a:chExt cx="646288" cy="646288"/>
          </a:xfrm>
        </p:grpSpPr>
        <p:sp>
          <p:nvSpPr>
            <p:cNvPr id="49" name="Rectangle 48"/>
            <p:cNvSpPr/>
            <p:nvPr userDrawn="1"/>
          </p:nvSpPr>
          <p:spPr>
            <a:xfrm>
              <a:off x="-1138755" y="0"/>
              <a:ext cx="646288" cy="646288"/>
            </a:xfrm>
            <a:prstGeom prst="rect">
              <a:avLst/>
            </a:prstGeom>
            <a:solidFill>
              <a:srgbClr val="25C1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50" name="TextBox 49"/>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tx1"/>
                  </a:solidFill>
                </a:rPr>
                <a:t>R:</a:t>
              </a:r>
              <a:r>
                <a:rPr lang="en-US" altLang="zh-CN" sz="800" dirty="0" smtClean="0">
                  <a:solidFill>
                    <a:schemeClr val="tx1"/>
                  </a:solidFill>
                </a:rPr>
                <a:t>35</a:t>
              </a:r>
              <a:endParaRPr lang="en-US" sz="800" dirty="0" smtClean="0">
                <a:solidFill>
                  <a:schemeClr val="tx1"/>
                </a:solidFill>
              </a:endParaRPr>
            </a:p>
            <a:p>
              <a:r>
                <a:rPr lang="en-US" sz="800" dirty="0" smtClean="0">
                  <a:solidFill>
                    <a:schemeClr val="tx1"/>
                  </a:solidFill>
                </a:rPr>
                <a:t>G:2</a:t>
              </a:r>
              <a:r>
                <a:rPr lang="en-US" altLang="zh-CN" sz="800" dirty="0" smtClean="0">
                  <a:solidFill>
                    <a:schemeClr val="tx1"/>
                  </a:solidFill>
                </a:rPr>
                <a:t>04</a:t>
              </a:r>
              <a:endParaRPr lang="en-US" sz="800" dirty="0" smtClean="0">
                <a:solidFill>
                  <a:schemeClr val="tx1"/>
                </a:solidFill>
              </a:endParaRPr>
            </a:p>
            <a:p>
              <a:r>
                <a:rPr lang="en-US" sz="800" dirty="0" smtClean="0">
                  <a:solidFill>
                    <a:schemeClr val="tx1"/>
                  </a:solidFill>
                </a:rPr>
                <a:t>B:2</a:t>
              </a:r>
              <a:r>
                <a:rPr lang="en-US" altLang="zh-CN" sz="800" dirty="0" smtClean="0">
                  <a:solidFill>
                    <a:schemeClr val="tx1"/>
                  </a:solidFill>
                </a:rPr>
                <a:t>52</a:t>
              </a:r>
              <a:endParaRPr lang="en-US" sz="800" dirty="0">
                <a:solidFill>
                  <a:schemeClr val="tx1"/>
                </a:solidFill>
              </a:endParaRPr>
            </a:p>
          </p:txBody>
        </p:sp>
      </p:grpSp>
      <p:grpSp>
        <p:nvGrpSpPr>
          <p:cNvPr id="51" name="Group 50"/>
          <p:cNvGrpSpPr/>
          <p:nvPr userDrawn="1"/>
        </p:nvGrpSpPr>
        <p:grpSpPr>
          <a:xfrm>
            <a:off x="-1081337" y="2084092"/>
            <a:ext cx="646288" cy="646288"/>
            <a:chOff x="-1138755" y="0"/>
            <a:chExt cx="646288" cy="646288"/>
          </a:xfrm>
        </p:grpSpPr>
        <p:sp>
          <p:nvSpPr>
            <p:cNvPr id="52" name="Rectangle 51"/>
            <p:cNvSpPr/>
            <p:nvPr userDrawn="1"/>
          </p:nvSpPr>
          <p:spPr>
            <a:xfrm>
              <a:off x="-1138755" y="0"/>
              <a:ext cx="646288" cy="646288"/>
            </a:xfrm>
            <a:prstGeom prst="rect">
              <a:avLst/>
            </a:prstGeom>
            <a:solidFill>
              <a:srgbClr val="24BE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53" name="TextBox 52"/>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bg1"/>
                  </a:solidFill>
                </a:rPr>
                <a:t>R:</a:t>
              </a:r>
              <a:r>
                <a:rPr lang="en-US" altLang="zh-CN" sz="800" dirty="0" smtClean="0">
                  <a:solidFill>
                    <a:schemeClr val="bg1"/>
                  </a:solidFill>
                </a:rPr>
                <a:t>33</a:t>
              </a:r>
              <a:endParaRPr lang="en-US" sz="800" dirty="0" smtClean="0">
                <a:solidFill>
                  <a:schemeClr val="bg1"/>
                </a:solidFill>
              </a:endParaRPr>
            </a:p>
            <a:p>
              <a:r>
                <a:rPr lang="en-US" sz="800" dirty="0" smtClean="0">
                  <a:solidFill>
                    <a:schemeClr val="bg1"/>
                  </a:solidFill>
                </a:rPr>
                <a:t>G:</a:t>
              </a:r>
              <a:r>
                <a:rPr lang="en-US" altLang="zh-CN" sz="800" dirty="0" smtClean="0">
                  <a:solidFill>
                    <a:schemeClr val="bg1"/>
                  </a:solidFill>
                </a:rPr>
                <a:t>200</a:t>
              </a:r>
              <a:endParaRPr lang="en-US" sz="800" dirty="0" smtClean="0">
                <a:solidFill>
                  <a:schemeClr val="bg1"/>
                </a:solidFill>
              </a:endParaRPr>
            </a:p>
            <a:p>
              <a:r>
                <a:rPr lang="en-US" sz="800" dirty="0" smtClean="0">
                  <a:solidFill>
                    <a:schemeClr val="bg1"/>
                  </a:solidFill>
                </a:rPr>
                <a:t>B:</a:t>
              </a:r>
              <a:r>
                <a:rPr lang="en-US" altLang="zh-CN" sz="800" dirty="0" smtClean="0">
                  <a:solidFill>
                    <a:schemeClr val="bg1"/>
                  </a:solidFill>
                </a:rPr>
                <a:t>200</a:t>
              </a:r>
              <a:endParaRPr lang="en-US" sz="800" dirty="0">
                <a:solidFill>
                  <a:schemeClr val="bg1"/>
                </a:solidFill>
              </a:endParaRPr>
            </a:p>
          </p:txBody>
        </p:sp>
      </p:grpSp>
      <p:sp>
        <p:nvSpPr>
          <p:cNvPr id="59" name="TextBox 58"/>
          <p:cNvSpPr txBox="1"/>
          <p:nvPr userDrawn="1"/>
        </p:nvSpPr>
        <p:spPr>
          <a:xfrm>
            <a:off x="-1095448" y="3710098"/>
            <a:ext cx="646288" cy="415498"/>
          </a:xfrm>
          <a:prstGeom prst="rect">
            <a:avLst/>
          </a:prstGeom>
          <a:noFill/>
        </p:spPr>
        <p:txBody>
          <a:bodyPr wrap="square" rtlCol="0">
            <a:spAutoFit/>
          </a:bodyPr>
          <a:lstStyle/>
          <a:p>
            <a:r>
              <a:rPr lang="zh-CN" altLang="en-US" sz="700" dirty="0" smtClean="0">
                <a:solidFill>
                  <a:schemeClr val="bg1"/>
                </a:solidFill>
              </a:rPr>
              <a:t>中文字体：</a:t>
            </a:r>
            <a:endParaRPr lang="en-US" altLang="zh-CN" sz="700" dirty="0" smtClean="0">
              <a:solidFill>
                <a:srgbClr val="1EA19F"/>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400" b="0" i="0" dirty="0" smtClean="0">
                <a:solidFill>
                  <a:srgbClr val="FFFFFF"/>
                </a:solidFill>
                <a:latin typeface="Heiti SC Medium"/>
                <a:ea typeface="Heiti SC Medium"/>
                <a:cs typeface="Heiti SC Medium"/>
              </a:rPr>
              <a:t>黑体</a:t>
            </a:r>
            <a:endParaRPr lang="en-US" altLang="zh-CN" sz="1400" b="0" i="0" dirty="0" smtClean="0">
              <a:solidFill>
                <a:srgbClr val="FFFFFF"/>
              </a:solidFill>
              <a:latin typeface="Heiti SC Medium"/>
              <a:ea typeface="Heiti SC Medium"/>
              <a:cs typeface="Heiti SC Medium"/>
            </a:endParaRPr>
          </a:p>
        </p:txBody>
      </p:sp>
      <p:grpSp>
        <p:nvGrpSpPr>
          <p:cNvPr id="60" name="Group 59"/>
          <p:cNvGrpSpPr/>
          <p:nvPr userDrawn="1"/>
        </p:nvGrpSpPr>
        <p:grpSpPr>
          <a:xfrm>
            <a:off x="-1081337" y="2796527"/>
            <a:ext cx="646288" cy="646288"/>
            <a:chOff x="-1138755" y="0"/>
            <a:chExt cx="646288" cy="646288"/>
          </a:xfrm>
        </p:grpSpPr>
        <p:sp>
          <p:nvSpPr>
            <p:cNvPr id="61" name="Rectangle 60"/>
            <p:cNvSpPr/>
            <p:nvPr userDrawn="1"/>
          </p:nvSpPr>
          <p:spPr>
            <a:xfrm>
              <a:off x="-1138755" y="0"/>
              <a:ext cx="646288" cy="646288"/>
            </a:xfrm>
            <a:prstGeom prst="rect">
              <a:avLst/>
            </a:prstGeom>
            <a:solidFill>
              <a:srgbClr val="9F55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62" name="TextBox 61"/>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bg1"/>
                  </a:solidFill>
                </a:rPr>
                <a:t>R:</a:t>
              </a:r>
              <a:r>
                <a:rPr lang="zh-CN" altLang="zh-CN" sz="800" dirty="0" smtClean="0">
                  <a:solidFill>
                    <a:schemeClr val="bg1"/>
                  </a:solidFill>
                </a:rPr>
                <a:t>1</a:t>
              </a:r>
              <a:r>
                <a:rPr lang="en-US" altLang="zh-CN" sz="800" dirty="0" smtClean="0">
                  <a:solidFill>
                    <a:schemeClr val="bg1"/>
                  </a:solidFill>
                </a:rPr>
                <a:t>76</a:t>
              </a:r>
              <a:endParaRPr lang="en-US" sz="800" dirty="0" smtClean="0">
                <a:solidFill>
                  <a:schemeClr val="bg1"/>
                </a:solidFill>
              </a:endParaRPr>
            </a:p>
            <a:p>
              <a:r>
                <a:rPr lang="en-US" sz="800" dirty="0" smtClean="0">
                  <a:solidFill>
                    <a:schemeClr val="bg1"/>
                  </a:solidFill>
                </a:rPr>
                <a:t>G:</a:t>
              </a:r>
              <a:r>
                <a:rPr lang="zh-CN" altLang="zh-CN" sz="800" dirty="0" smtClean="0">
                  <a:solidFill>
                    <a:schemeClr val="bg1"/>
                  </a:solidFill>
                </a:rPr>
                <a:t>1</a:t>
              </a:r>
              <a:r>
                <a:rPr lang="en-US" altLang="zh-CN" sz="800" dirty="0" smtClean="0">
                  <a:solidFill>
                    <a:schemeClr val="bg1"/>
                  </a:solidFill>
                </a:rPr>
                <a:t>15</a:t>
              </a:r>
              <a:endParaRPr lang="en-US" sz="800" dirty="0" smtClean="0">
                <a:solidFill>
                  <a:schemeClr val="bg1"/>
                </a:solidFill>
              </a:endParaRPr>
            </a:p>
            <a:p>
              <a:r>
                <a:rPr lang="en-US" sz="800" dirty="0" smtClean="0">
                  <a:solidFill>
                    <a:schemeClr val="bg1"/>
                  </a:solidFill>
                </a:rPr>
                <a:t>B:</a:t>
              </a:r>
              <a:r>
                <a:rPr lang="zh-CN" altLang="zh-CN" sz="800" dirty="0" smtClean="0">
                  <a:solidFill>
                    <a:schemeClr val="bg1"/>
                  </a:solidFill>
                </a:rPr>
                <a:t>2</a:t>
              </a:r>
              <a:r>
                <a:rPr lang="en-US" altLang="zh-CN" sz="800" dirty="0" smtClean="0">
                  <a:solidFill>
                    <a:schemeClr val="bg1"/>
                  </a:solidFill>
                </a:rPr>
                <a:t>52</a:t>
              </a:r>
              <a:endParaRPr lang="en-US" sz="800" dirty="0">
                <a:solidFill>
                  <a:schemeClr val="bg1"/>
                </a:solidFill>
              </a:endParaRPr>
            </a:p>
          </p:txBody>
        </p:sp>
      </p:grpSp>
      <p:sp>
        <p:nvSpPr>
          <p:cNvPr id="63" name="Rectangle 62"/>
          <p:cNvSpPr/>
          <p:nvPr userDrawn="1"/>
        </p:nvSpPr>
        <p:spPr>
          <a:xfrm>
            <a:off x="-1095448" y="4158940"/>
            <a:ext cx="770893" cy="446276"/>
          </a:xfrm>
          <a:prstGeom prst="rect">
            <a:avLst/>
          </a:prstGeom>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700" dirty="0" smtClean="0">
                <a:solidFill>
                  <a:schemeClr val="bg1"/>
                </a:solidFill>
              </a:rPr>
              <a:t>英文字体：</a:t>
            </a:r>
            <a:endParaRPr lang="en-US" altLang="zh-CN" sz="700" b="1" i="0" dirty="0" smtClean="0">
              <a:solidFill>
                <a:srgbClr val="FFFFFF"/>
              </a:solidFill>
              <a:latin typeface="Arial"/>
              <a:cs typeface="Arial"/>
            </a:endParaRPr>
          </a:p>
          <a:p>
            <a:r>
              <a:rPr lang="en-US" altLang="zh-CN" sz="1600" b="1" i="0" dirty="0" smtClean="0">
                <a:solidFill>
                  <a:srgbClr val="FFFFFF"/>
                </a:solidFill>
                <a:latin typeface="Arial"/>
                <a:cs typeface="Arial"/>
              </a:rPr>
              <a:t>Arial</a:t>
            </a:r>
          </a:p>
        </p:txBody>
      </p:sp>
      <p:grpSp>
        <p:nvGrpSpPr>
          <p:cNvPr id="76" name="Group 75"/>
          <p:cNvGrpSpPr/>
          <p:nvPr userDrawn="1"/>
        </p:nvGrpSpPr>
        <p:grpSpPr>
          <a:xfrm>
            <a:off x="-201085" y="208515"/>
            <a:ext cx="136829" cy="4388332"/>
            <a:chOff x="-279703" y="208515"/>
            <a:chExt cx="243417" cy="4388332"/>
          </a:xfrm>
        </p:grpSpPr>
        <p:cxnSp>
          <p:nvCxnSpPr>
            <p:cNvPr id="77" name="Straight Connector 76"/>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78" name="Group 77"/>
            <p:cNvGrpSpPr/>
            <p:nvPr userDrawn="1"/>
          </p:nvGrpSpPr>
          <p:grpSpPr>
            <a:xfrm>
              <a:off x="-279703" y="4254803"/>
              <a:ext cx="243417" cy="342044"/>
              <a:chOff x="-243418" y="1063625"/>
              <a:chExt cx="243417" cy="342044"/>
            </a:xfrm>
          </p:grpSpPr>
          <p:cxnSp>
            <p:nvCxnSpPr>
              <p:cNvPr id="82" name="Straight Connector 81"/>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79" name="Group 78"/>
            <p:cNvGrpSpPr/>
            <p:nvPr userDrawn="1"/>
          </p:nvGrpSpPr>
          <p:grpSpPr>
            <a:xfrm>
              <a:off x="-279703" y="208515"/>
              <a:ext cx="243417" cy="864155"/>
              <a:chOff x="-243418" y="1063625"/>
              <a:chExt cx="243417" cy="864155"/>
            </a:xfrm>
          </p:grpSpPr>
          <p:cxnSp>
            <p:nvCxnSpPr>
              <p:cNvPr id="80" name="Straight Connector 79"/>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p:cNvCxnSpPr/>
            <p:nvPr userDrawn="1"/>
          </p:nvCxnSpPr>
          <p:spPr>
            <a:xfrm flipH="1">
              <a:off x="-279703" y="55055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96" name="Group 95"/>
          <p:cNvGrpSpPr/>
          <p:nvPr userDrawn="1"/>
        </p:nvGrpSpPr>
        <p:grpSpPr>
          <a:xfrm>
            <a:off x="9196915" y="208515"/>
            <a:ext cx="136829" cy="4388332"/>
            <a:chOff x="-279703" y="208515"/>
            <a:chExt cx="243417" cy="4388332"/>
          </a:xfrm>
        </p:grpSpPr>
        <p:cxnSp>
          <p:nvCxnSpPr>
            <p:cNvPr id="97" name="Straight Connector 96"/>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98" name="Group 97"/>
            <p:cNvGrpSpPr/>
            <p:nvPr userDrawn="1"/>
          </p:nvGrpSpPr>
          <p:grpSpPr>
            <a:xfrm>
              <a:off x="-279703" y="4254803"/>
              <a:ext cx="243417" cy="342044"/>
              <a:chOff x="-243418" y="1063625"/>
              <a:chExt cx="243417" cy="342044"/>
            </a:xfrm>
          </p:grpSpPr>
          <p:cxnSp>
            <p:nvCxnSpPr>
              <p:cNvPr id="103" name="Straight Connector 102"/>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99" name="Group 98"/>
            <p:cNvGrpSpPr/>
            <p:nvPr userDrawn="1"/>
          </p:nvGrpSpPr>
          <p:grpSpPr>
            <a:xfrm>
              <a:off x="-279703" y="208515"/>
              <a:ext cx="243417" cy="864155"/>
              <a:chOff x="-243418" y="1063625"/>
              <a:chExt cx="243417" cy="864155"/>
            </a:xfrm>
          </p:grpSpPr>
          <p:cxnSp>
            <p:nvCxnSpPr>
              <p:cNvPr id="101" name="Straight Connector 100"/>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100" name="Straight Connector 99"/>
            <p:cNvCxnSpPr/>
            <p:nvPr userDrawn="1"/>
          </p:nvCxnSpPr>
          <p:spPr>
            <a:xfrm flipH="1">
              <a:off x="-279703" y="55055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sp>
        <p:nvSpPr>
          <p:cNvPr id="54" name="Rectangle 2"/>
          <p:cNvSpPr>
            <a:spLocks noGrp="1" noChangeArrowheads="1"/>
          </p:cNvSpPr>
          <p:nvPr>
            <p:ph type="title"/>
          </p:nvPr>
        </p:nvSpPr>
        <p:spPr bwMode="auto">
          <a:xfrm>
            <a:off x="453872" y="222365"/>
            <a:ext cx="8396441" cy="52571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zh-CN" altLang="en-US" dirty="0" smtClean="0"/>
              <a:t>单击此处编辑母版标题样式</a:t>
            </a:r>
            <a:endParaRPr lang="en-US" dirty="0"/>
          </a:p>
        </p:txBody>
      </p:sp>
      <p:sp>
        <p:nvSpPr>
          <p:cNvPr id="56" name="Rectangle 3"/>
          <p:cNvSpPr>
            <a:spLocks noGrp="1" noChangeArrowheads="1"/>
          </p:cNvSpPr>
          <p:nvPr>
            <p:ph type="body" idx="1"/>
          </p:nvPr>
        </p:nvSpPr>
        <p:spPr bwMode="auto">
          <a:xfrm>
            <a:off x="453872" y="1082837"/>
            <a:ext cx="8396441" cy="36685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79" r:id="rId1"/>
    <p:sldLayoutId id="2147493475" r:id="rId2"/>
    <p:sldLayoutId id="2147493460" r:id="rId3"/>
    <p:sldLayoutId id="2147493468" r:id="rId4"/>
    <p:sldLayoutId id="2147493469" r:id="rId5"/>
    <p:sldLayoutId id="2147493472" r:id="rId6"/>
    <p:sldLayoutId id="2147493477" r:id="rId7"/>
    <p:sldLayoutId id="2147493482" r:id="rId8"/>
    <p:sldLayoutId id="2147493481" r:id="rId9"/>
    <p:sldLayoutId id="2147493471" r:id="rId10"/>
  </p:sldLayoutIdLst>
  <p:timing>
    <p:tnLst>
      <p:par>
        <p:cTn id="1" dur="indefinite" restart="never" nodeType="tmRoot"/>
      </p:par>
    </p:tnLst>
  </p:timing>
  <p:hf hdr="0" ftr="0" dt="0"/>
  <p:txStyles>
    <p:titleStyle>
      <a:lvl1pPr algn="l" defTabSz="457200" rtl="0" eaLnBrk="1" latinLnBrk="0" hangingPunct="1">
        <a:spcBef>
          <a:spcPct val="0"/>
        </a:spcBef>
        <a:buNone/>
        <a:defRPr sz="1600" b="1" i="0" kern="1200">
          <a:solidFill>
            <a:schemeClr val="tx1"/>
          </a:solidFill>
          <a:latin typeface="Microsoft YaHei" charset="-122"/>
          <a:ea typeface="Microsoft YaHei" charset="-122"/>
          <a:cs typeface="Microsoft YaHei" charset="-122"/>
        </a:defRPr>
      </a:lvl1pPr>
    </p:titleStyle>
    <p:bodyStyle>
      <a:lvl1pPr marL="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1pPr>
      <a:lvl2pPr marL="4572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2pPr>
      <a:lvl3pPr marL="9144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3pPr>
      <a:lvl4pPr marL="13716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4pPr>
      <a:lvl5pPr marL="18288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771EB"/>
        </a:solidFill>
        <a:effectLst/>
      </p:bgPr>
    </p:bg>
    <p:spTree>
      <p:nvGrpSpPr>
        <p:cNvPr id="1" name=""/>
        <p:cNvGrpSpPr/>
        <p:nvPr/>
      </p:nvGrpSpPr>
      <p:grpSpPr>
        <a:xfrm>
          <a:off x="0" y="0"/>
          <a:ext cx="0" cy="0"/>
          <a:chOff x="0" y="0"/>
          <a:chExt cx="0" cy="0"/>
        </a:xfrm>
      </p:grpSpPr>
      <p:sp>
        <p:nvSpPr>
          <p:cNvPr id="8" name="Text Placeholder 4"/>
          <p:cNvSpPr txBox="1">
            <a:spLocks/>
          </p:cNvSpPr>
          <p:nvPr/>
        </p:nvSpPr>
        <p:spPr bwMode="auto">
          <a:xfrm>
            <a:off x="856192" y="2915704"/>
            <a:ext cx="2369607" cy="250829"/>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000" b="0" i="0" kern="1200">
                <a:solidFill>
                  <a:schemeClr val="bg1"/>
                </a:solidFill>
                <a:latin typeface="Microsoft YaHei" charset="-122"/>
                <a:ea typeface="Microsoft YaHei" charset="-122"/>
                <a:cs typeface="Microsoft YaHei" charset="-122"/>
              </a:defRPr>
            </a:lvl1pPr>
            <a:lvl2pPr marL="457200" indent="0" algn="l" defTabSz="457200" rtl="0" eaLnBrk="1" latinLnBrk="0" hangingPunct="1">
              <a:spcBef>
                <a:spcPct val="20000"/>
              </a:spcBef>
              <a:buFont typeface="Arial"/>
              <a:buNone/>
              <a:defRPr sz="1600" b="0" i="0" kern="1200">
                <a:solidFill>
                  <a:schemeClr val="tx1"/>
                </a:solidFill>
                <a:latin typeface="Arial"/>
                <a:ea typeface="+mn-ea"/>
                <a:cs typeface="Arial"/>
              </a:defRPr>
            </a:lvl2pPr>
            <a:lvl3pPr marL="914400" indent="0" algn="l" defTabSz="457200" rtl="0" eaLnBrk="1" latinLnBrk="0" hangingPunct="1">
              <a:spcBef>
                <a:spcPct val="20000"/>
              </a:spcBef>
              <a:buFont typeface="Arial"/>
              <a:buNone/>
              <a:defRPr sz="1600" b="0" i="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1600" b="0" i="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16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zh-CN" sz="1200" b="1" dirty="0" smtClean="0"/>
              <a:t>KIS</a:t>
            </a:r>
            <a:r>
              <a:rPr lang="zh-CN" altLang="en-US" sz="1200" b="1" dirty="0" smtClean="0"/>
              <a:t>服务营销部</a:t>
            </a:r>
            <a:endParaRPr lang="en-US" altLang="zh-CN" sz="1200" b="1" dirty="0"/>
          </a:p>
        </p:txBody>
      </p:sp>
      <p:sp>
        <p:nvSpPr>
          <p:cNvPr id="13" name="Title 1"/>
          <p:cNvSpPr txBox="1">
            <a:spLocks/>
          </p:cNvSpPr>
          <p:nvPr/>
        </p:nvSpPr>
        <p:spPr bwMode="auto">
          <a:xfrm>
            <a:off x="856193" y="1420171"/>
            <a:ext cx="3890735" cy="1122215"/>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algn="l" defTabSz="457200" rtl="0" eaLnBrk="1" latinLnBrk="0" hangingPunct="1">
              <a:lnSpc>
                <a:spcPct val="100000"/>
              </a:lnSpc>
              <a:spcBef>
                <a:spcPct val="0"/>
              </a:spcBef>
              <a:buNone/>
              <a:defRPr sz="3200" b="1" i="0" kern="1200" baseline="0">
                <a:solidFill>
                  <a:schemeClr val="bg1"/>
                </a:solidFill>
                <a:latin typeface="Microsoft YaHei" charset="-122"/>
                <a:ea typeface="Microsoft YaHei" charset="-122"/>
                <a:cs typeface="Microsoft YaHei" charset="-122"/>
              </a:defRPr>
            </a:lvl1pPr>
          </a:lstStyle>
          <a:p>
            <a:r>
              <a:rPr lang="en-US" altLang="zh-CN" dirty="0" smtClean="0"/>
              <a:t>KIS</a:t>
            </a:r>
            <a:r>
              <a:rPr lang="zh-CN" altLang="en-US" dirty="0" smtClean="0"/>
              <a:t>云专业版工资管理（</a:t>
            </a:r>
            <a:r>
              <a:rPr lang="en-US" altLang="zh-CN" dirty="0" smtClean="0"/>
              <a:t>2</a:t>
            </a:r>
            <a:r>
              <a:rPr lang="zh-CN" altLang="en-US" dirty="0" smtClean="0"/>
              <a:t>）</a:t>
            </a:r>
            <a:r>
              <a:rPr lang="en-US" altLang="zh-CN" dirty="0" smtClean="0"/>
              <a:t>-</a:t>
            </a:r>
            <a:r>
              <a:rPr lang="zh-CN" altLang="en-US" dirty="0" smtClean="0"/>
              <a:t>工资录入</a:t>
            </a:r>
            <a:endParaRPr lang="en-US" dirty="0"/>
          </a:p>
        </p:txBody>
      </p:sp>
      <p:sp>
        <p:nvSpPr>
          <p:cNvPr id="4" name="Text Placeholder 4"/>
          <p:cNvSpPr txBox="1">
            <a:spLocks/>
          </p:cNvSpPr>
          <p:nvPr/>
        </p:nvSpPr>
        <p:spPr bwMode="auto">
          <a:xfrm>
            <a:off x="856193" y="3200400"/>
            <a:ext cx="2369607" cy="250829"/>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000" b="0" i="0" kern="1200">
                <a:solidFill>
                  <a:schemeClr val="bg1"/>
                </a:solidFill>
                <a:latin typeface="Microsoft YaHei" charset="-122"/>
                <a:ea typeface="Microsoft YaHei" charset="-122"/>
                <a:cs typeface="Microsoft YaHei" charset="-122"/>
              </a:defRPr>
            </a:lvl1pPr>
            <a:lvl2pPr marL="457200" indent="0" algn="l" defTabSz="457200" rtl="0" eaLnBrk="1" latinLnBrk="0" hangingPunct="1">
              <a:spcBef>
                <a:spcPct val="20000"/>
              </a:spcBef>
              <a:buFont typeface="Arial"/>
              <a:buNone/>
              <a:defRPr sz="1600" b="0" i="0" kern="1200">
                <a:solidFill>
                  <a:schemeClr val="tx1"/>
                </a:solidFill>
                <a:latin typeface="Arial"/>
                <a:ea typeface="+mn-ea"/>
                <a:cs typeface="Arial"/>
              </a:defRPr>
            </a:lvl2pPr>
            <a:lvl3pPr marL="914400" indent="0" algn="l" defTabSz="457200" rtl="0" eaLnBrk="1" latinLnBrk="0" hangingPunct="1">
              <a:spcBef>
                <a:spcPct val="20000"/>
              </a:spcBef>
              <a:buFont typeface="Arial"/>
              <a:buNone/>
              <a:defRPr sz="1600" b="0" i="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1600" b="0" i="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16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zh-CN" sz="1200" dirty="0" smtClean="0"/>
              <a:t>2019.5</a:t>
            </a:r>
            <a:endParaRPr lang="en-US" altLang="zh-CN" sz="1200" dirty="0"/>
          </a:p>
        </p:txBody>
      </p:sp>
    </p:spTree>
    <p:extLst>
      <p:ext uri="{BB962C8B-B14F-4D97-AF65-F5344CB8AC3E}">
        <p14:creationId xmlns:p14="http://schemas.microsoft.com/office/powerpoint/2010/main" val="2850651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工资费用分配</a:t>
            </a:r>
            <a:endParaRPr lang="zh-CN" altLang="en-US" sz="2000" dirty="0"/>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TextBox 15"/>
          <p:cNvSpPr txBox="1"/>
          <p:nvPr/>
        </p:nvSpPr>
        <p:spPr>
          <a:xfrm>
            <a:off x="263526" y="1184725"/>
            <a:ext cx="2593974" cy="923330"/>
          </a:xfrm>
          <a:prstGeom prst="rect">
            <a:avLst/>
          </a:prstGeom>
          <a:noFill/>
        </p:spPr>
        <p:txBody>
          <a:bodyPr wrap="square" rtlCol="0">
            <a:spAutoFit/>
          </a:bodyPr>
          <a:lstStyle/>
          <a:p>
            <a:r>
              <a:rPr lang="zh-CN" altLang="en-US" b="1" dirty="0" smtClean="0"/>
              <a:t>工资费用分配</a:t>
            </a:r>
            <a:endParaRPr lang="en-US" altLang="zh-CN" b="1" dirty="0" smtClean="0"/>
          </a:p>
          <a:p>
            <a:pPr marL="285750" lvl="1" indent="-285750">
              <a:buFont typeface="Arial" pitchFamily="34" charset="0"/>
              <a:buChar char="•"/>
            </a:pPr>
            <a:r>
              <a:rPr lang="zh-CN" altLang="en-US" dirty="0" smtClean="0"/>
              <a:t>新增分配方案</a:t>
            </a:r>
            <a:endParaRPr lang="en-US" altLang="zh-CN" dirty="0" smtClean="0"/>
          </a:p>
          <a:p>
            <a:pPr marL="285750" lvl="1" indent="-285750">
              <a:buFont typeface="Arial" pitchFamily="34" charset="0"/>
              <a:buChar char="•"/>
            </a:pPr>
            <a:r>
              <a:rPr lang="zh-CN" altLang="en-US" dirty="0" smtClean="0"/>
              <a:t>生成凭证传递总账</a:t>
            </a:r>
            <a:endParaRPr lang="en-US" altLang="zh-CN" dirty="0" smtClean="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4325" y="1066800"/>
            <a:ext cx="4133850" cy="2952750"/>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1949" y="748118"/>
            <a:ext cx="6145189" cy="390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1949" y="719543"/>
            <a:ext cx="6145189" cy="392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1949" y="1294831"/>
            <a:ext cx="5114925" cy="2609850"/>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165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7170"/>
                                        </p:tgtEl>
                                        <p:attrNameLst>
                                          <p:attrName>ppt_x</p:attrName>
                                        </p:attrNameLst>
                                      </p:cBhvr>
                                      <p:tavLst>
                                        <p:tav tm="0">
                                          <p:val>
                                            <p:strVal val="ppt_x"/>
                                          </p:val>
                                        </p:tav>
                                        <p:tav tm="100000">
                                          <p:val>
                                            <p:strVal val="ppt_x"/>
                                          </p:val>
                                        </p:tav>
                                      </p:tavLst>
                                    </p:anim>
                                    <p:anim calcmode="lin" valueType="num">
                                      <p:cBhvr additive="base">
                                        <p:cTn id="13" dur="500"/>
                                        <p:tgtEl>
                                          <p:spTgt spid="7170"/>
                                        </p:tgtEl>
                                        <p:attrNameLst>
                                          <p:attrName>ppt_y</p:attrName>
                                        </p:attrNameLst>
                                      </p:cBhvr>
                                      <p:tavLst>
                                        <p:tav tm="0">
                                          <p:val>
                                            <p:strVal val="ppt_y"/>
                                          </p:val>
                                        </p:tav>
                                        <p:tav tm="100000">
                                          <p:val>
                                            <p:strVal val="1+ppt_h/2"/>
                                          </p:val>
                                        </p:tav>
                                      </p:tavLst>
                                    </p:anim>
                                    <p:set>
                                      <p:cBhvr>
                                        <p:cTn id="14" dur="1" fill="hold">
                                          <p:stCondLst>
                                            <p:cond delay="499"/>
                                          </p:stCondLst>
                                        </p:cTn>
                                        <p:tgtEl>
                                          <p:spTgt spid="717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gtEl>
                                        <p:attrNameLst>
                                          <p:attrName>style.visibility</p:attrName>
                                        </p:attrNameLst>
                                      </p:cBhvr>
                                      <p:to>
                                        <p:strVal val="visible"/>
                                      </p:to>
                                    </p:set>
                                    <p:anim calcmode="lin" valueType="num">
                                      <p:cBhvr additive="base">
                                        <p:cTn id="19" dur="500" fill="hold"/>
                                        <p:tgtEl>
                                          <p:spTgt spid="7171"/>
                                        </p:tgtEl>
                                        <p:attrNameLst>
                                          <p:attrName>ppt_x</p:attrName>
                                        </p:attrNameLst>
                                      </p:cBhvr>
                                      <p:tavLst>
                                        <p:tav tm="0">
                                          <p:val>
                                            <p:strVal val="#ppt_x"/>
                                          </p:val>
                                        </p:tav>
                                        <p:tav tm="100000">
                                          <p:val>
                                            <p:strVal val="#ppt_x"/>
                                          </p:val>
                                        </p:tav>
                                      </p:tavLst>
                                    </p:anim>
                                    <p:anim calcmode="lin" valueType="num">
                                      <p:cBhvr additive="base">
                                        <p:cTn id="20"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7171"/>
                                        </p:tgtEl>
                                        <p:attrNameLst>
                                          <p:attrName>ppt_x</p:attrName>
                                        </p:attrNameLst>
                                      </p:cBhvr>
                                      <p:tavLst>
                                        <p:tav tm="0">
                                          <p:val>
                                            <p:strVal val="ppt_x"/>
                                          </p:val>
                                        </p:tav>
                                        <p:tav tm="100000">
                                          <p:val>
                                            <p:strVal val="ppt_x"/>
                                          </p:val>
                                        </p:tav>
                                      </p:tavLst>
                                    </p:anim>
                                    <p:anim calcmode="lin" valueType="num">
                                      <p:cBhvr additive="base">
                                        <p:cTn id="25" dur="500"/>
                                        <p:tgtEl>
                                          <p:spTgt spid="7171"/>
                                        </p:tgtEl>
                                        <p:attrNameLst>
                                          <p:attrName>ppt_y</p:attrName>
                                        </p:attrNameLst>
                                      </p:cBhvr>
                                      <p:tavLst>
                                        <p:tav tm="0">
                                          <p:val>
                                            <p:strVal val="ppt_y"/>
                                          </p:val>
                                        </p:tav>
                                        <p:tav tm="100000">
                                          <p:val>
                                            <p:strVal val="1+ppt_h/2"/>
                                          </p:val>
                                        </p:tav>
                                      </p:tavLst>
                                    </p:anim>
                                    <p:set>
                                      <p:cBhvr>
                                        <p:cTn id="26" dur="1" fill="hold">
                                          <p:stCondLst>
                                            <p:cond delay="499"/>
                                          </p:stCondLst>
                                        </p:cTn>
                                        <p:tgtEl>
                                          <p:spTgt spid="717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172"/>
                                        </p:tgtEl>
                                        <p:attrNameLst>
                                          <p:attrName>style.visibility</p:attrName>
                                        </p:attrNameLst>
                                      </p:cBhvr>
                                      <p:to>
                                        <p:strVal val="visible"/>
                                      </p:to>
                                    </p:set>
                                    <p:anim calcmode="lin" valueType="num">
                                      <p:cBhvr additive="base">
                                        <p:cTn id="31" dur="500" fill="hold"/>
                                        <p:tgtEl>
                                          <p:spTgt spid="7172"/>
                                        </p:tgtEl>
                                        <p:attrNameLst>
                                          <p:attrName>ppt_x</p:attrName>
                                        </p:attrNameLst>
                                      </p:cBhvr>
                                      <p:tavLst>
                                        <p:tav tm="0">
                                          <p:val>
                                            <p:strVal val="#ppt_x"/>
                                          </p:val>
                                        </p:tav>
                                        <p:tav tm="100000">
                                          <p:val>
                                            <p:strVal val="#ppt_x"/>
                                          </p:val>
                                        </p:tav>
                                      </p:tavLst>
                                    </p:anim>
                                    <p:anim calcmode="lin" valueType="num">
                                      <p:cBhvr additive="base">
                                        <p:cTn id="32"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7172"/>
                                        </p:tgtEl>
                                        <p:attrNameLst>
                                          <p:attrName>ppt_x</p:attrName>
                                        </p:attrNameLst>
                                      </p:cBhvr>
                                      <p:tavLst>
                                        <p:tav tm="0">
                                          <p:val>
                                            <p:strVal val="ppt_x"/>
                                          </p:val>
                                        </p:tav>
                                        <p:tav tm="100000">
                                          <p:val>
                                            <p:strVal val="ppt_x"/>
                                          </p:val>
                                        </p:tav>
                                      </p:tavLst>
                                    </p:anim>
                                    <p:anim calcmode="lin" valueType="num">
                                      <p:cBhvr additive="base">
                                        <p:cTn id="37" dur="500"/>
                                        <p:tgtEl>
                                          <p:spTgt spid="7172"/>
                                        </p:tgtEl>
                                        <p:attrNameLst>
                                          <p:attrName>ppt_y</p:attrName>
                                        </p:attrNameLst>
                                      </p:cBhvr>
                                      <p:tavLst>
                                        <p:tav tm="0">
                                          <p:val>
                                            <p:strVal val="ppt_y"/>
                                          </p:val>
                                        </p:tav>
                                        <p:tav tm="100000">
                                          <p:val>
                                            <p:strVal val="1+ppt_h/2"/>
                                          </p:val>
                                        </p:tav>
                                      </p:tavLst>
                                    </p:anim>
                                    <p:set>
                                      <p:cBhvr>
                                        <p:cTn id="38" dur="1" fill="hold">
                                          <p:stCondLst>
                                            <p:cond delay="499"/>
                                          </p:stCondLst>
                                        </p:cTn>
                                        <p:tgtEl>
                                          <p:spTgt spid="717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173"/>
                                        </p:tgtEl>
                                        <p:attrNameLst>
                                          <p:attrName>style.visibility</p:attrName>
                                        </p:attrNameLst>
                                      </p:cBhvr>
                                      <p:to>
                                        <p:strVal val="visible"/>
                                      </p:to>
                                    </p:set>
                                    <p:anim calcmode="lin" valueType="num">
                                      <p:cBhvr additive="base">
                                        <p:cTn id="43" dur="500" fill="hold"/>
                                        <p:tgtEl>
                                          <p:spTgt spid="7173"/>
                                        </p:tgtEl>
                                        <p:attrNameLst>
                                          <p:attrName>ppt_x</p:attrName>
                                        </p:attrNameLst>
                                      </p:cBhvr>
                                      <p:tavLst>
                                        <p:tav tm="0">
                                          <p:val>
                                            <p:strVal val="#ppt_x"/>
                                          </p:val>
                                        </p:tav>
                                        <p:tav tm="100000">
                                          <p:val>
                                            <p:strVal val="#ppt_x"/>
                                          </p:val>
                                        </p:tav>
                                      </p:tavLst>
                                    </p:anim>
                                    <p:anim calcmode="lin" valueType="num">
                                      <p:cBhvr additive="base">
                                        <p:cTn id="44" dur="500" fill="hold"/>
                                        <p:tgtEl>
                                          <p:spTgt spid="71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职员变动</a:t>
            </a:r>
            <a:endParaRPr lang="zh-CN" altLang="en-US" sz="2000" dirty="0"/>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TextBox 15"/>
          <p:cNvSpPr txBox="1"/>
          <p:nvPr/>
        </p:nvSpPr>
        <p:spPr>
          <a:xfrm>
            <a:off x="263526" y="1184725"/>
            <a:ext cx="2593974" cy="1200329"/>
          </a:xfrm>
          <a:prstGeom prst="rect">
            <a:avLst/>
          </a:prstGeom>
          <a:noFill/>
        </p:spPr>
        <p:txBody>
          <a:bodyPr wrap="square" rtlCol="0">
            <a:spAutoFit/>
          </a:bodyPr>
          <a:lstStyle/>
          <a:p>
            <a:r>
              <a:rPr lang="zh-CN" altLang="en-US" b="1" dirty="0" smtClean="0"/>
              <a:t>职员变动</a:t>
            </a:r>
            <a:endParaRPr lang="en-US" altLang="zh-CN" b="1" dirty="0" smtClean="0"/>
          </a:p>
          <a:p>
            <a:pPr marL="285750" lvl="1" indent="-285750">
              <a:buFont typeface="Arial" pitchFamily="34" charset="0"/>
              <a:buChar char="•"/>
            </a:pPr>
            <a:r>
              <a:rPr lang="zh-CN" altLang="en-US" dirty="0" smtClean="0"/>
              <a:t>变动部门，离职日期等</a:t>
            </a:r>
            <a:endParaRPr lang="en-US" altLang="zh-CN" dirty="0" smtClean="0"/>
          </a:p>
          <a:p>
            <a:pPr marL="285750" lvl="1" indent="-285750">
              <a:buFont typeface="Arial" pitchFamily="34" charset="0"/>
              <a:buChar char="•"/>
            </a:pPr>
            <a:r>
              <a:rPr lang="zh-CN" altLang="en-US" dirty="0" smtClean="0"/>
              <a:t>支持禁用职员</a:t>
            </a:r>
            <a:endParaRPr lang="en-US" altLang="zh-CN" dirty="0" smtClean="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0525" y="1373281"/>
            <a:ext cx="4133850" cy="2952750"/>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1363" y="1244693"/>
            <a:ext cx="5210175"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1362" y="1244692"/>
            <a:ext cx="5210175"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1363" y="1211616"/>
            <a:ext cx="5210175"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633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8194"/>
                                        </p:tgtEl>
                                        <p:attrNameLst>
                                          <p:attrName>ppt_x</p:attrName>
                                        </p:attrNameLst>
                                      </p:cBhvr>
                                      <p:tavLst>
                                        <p:tav tm="0">
                                          <p:val>
                                            <p:strVal val="ppt_x"/>
                                          </p:val>
                                        </p:tav>
                                        <p:tav tm="100000">
                                          <p:val>
                                            <p:strVal val="ppt_x"/>
                                          </p:val>
                                        </p:tav>
                                      </p:tavLst>
                                    </p:anim>
                                    <p:anim calcmode="lin" valueType="num">
                                      <p:cBhvr additive="base">
                                        <p:cTn id="13" dur="500"/>
                                        <p:tgtEl>
                                          <p:spTgt spid="8194"/>
                                        </p:tgtEl>
                                        <p:attrNameLst>
                                          <p:attrName>ppt_y</p:attrName>
                                        </p:attrNameLst>
                                      </p:cBhvr>
                                      <p:tavLst>
                                        <p:tav tm="0">
                                          <p:val>
                                            <p:strVal val="ppt_y"/>
                                          </p:val>
                                        </p:tav>
                                        <p:tav tm="100000">
                                          <p:val>
                                            <p:strVal val="1+ppt_h/2"/>
                                          </p:val>
                                        </p:tav>
                                      </p:tavLst>
                                    </p:anim>
                                    <p:set>
                                      <p:cBhvr>
                                        <p:cTn id="14" dur="1" fill="hold">
                                          <p:stCondLst>
                                            <p:cond delay="499"/>
                                          </p:stCondLst>
                                        </p:cTn>
                                        <p:tgtEl>
                                          <p:spTgt spid="819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95"/>
                                        </p:tgtEl>
                                        <p:attrNameLst>
                                          <p:attrName>style.visibility</p:attrName>
                                        </p:attrNameLst>
                                      </p:cBhvr>
                                      <p:to>
                                        <p:strVal val="visible"/>
                                      </p:to>
                                    </p:set>
                                    <p:anim calcmode="lin" valueType="num">
                                      <p:cBhvr additive="base">
                                        <p:cTn id="19" dur="500" fill="hold"/>
                                        <p:tgtEl>
                                          <p:spTgt spid="8195"/>
                                        </p:tgtEl>
                                        <p:attrNameLst>
                                          <p:attrName>ppt_x</p:attrName>
                                        </p:attrNameLst>
                                      </p:cBhvr>
                                      <p:tavLst>
                                        <p:tav tm="0">
                                          <p:val>
                                            <p:strVal val="#ppt_x"/>
                                          </p:val>
                                        </p:tav>
                                        <p:tav tm="100000">
                                          <p:val>
                                            <p:strVal val="#ppt_x"/>
                                          </p:val>
                                        </p:tav>
                                      </p:tavLst>
                                    </p:anim>
                                    <p:anim calcmode="lin" valueType="num">
                                      <p:cBhvr additive="base">
                                        <p:cTn id="20"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8195"/>
                                        </p:tgtEl>
                                        <p:attrNameLst>
                                          <p:attrName>ppt_x</p:attrName>
                                        </p:attrNameLst>
                                      </p:cBhvr>
                                      <p:tavLst>
                                        <p:tav tm="0">
                                          <p:val>
                                            <p:strVal val="ppt_x"/>
                                          </p:val>
                                        </p:tav>
                                        <p:tav tm="100000">
                                          <p:val>
                                            <p:strVal val="ppt_x"/>
                                          </p:val>
                                        </p:tav>
                                      </p:tavLst>
                                    </p:anim>
                                    <p:anim calcmode="lin" valueType="num">
                                      <p:cBhvr additive="base">
                                        <p:cTn id="25" dur="500"/>
                                        <p:tgtEl>
                                          <p:spTgt spid="8195"/>
                                        </p:tgtEl>
                                        <p:attrNameLst>
                                          <p:attrName>ppt_y</p:attrName>
                                        </p:attrNameLst>
                                      </p:cBhvr>
                                      <p:tavLst>
                                        <p:tav tm="0">
                                          <p:val>
                                            <p:strVal val="ppt_y"/>
                                          </p:val>
                                        </p:tav>
                                        <p:tav tm="100000">
                                          <p:val>
                                            <p:strVal val="1+ppt_h/2"/>
                                          </p:val>
                                        </p:tav>
                                      </p:tavLst>
                                    </p:anim>
                                    <p:set>
                                      <p:cBhvr>
                                        <p:cTn id="26" dur="1" fill="hold">
                                          <p:stCondLst>
                                            <p:cond delay="499"/>
                                          </p:stCondLst>
                                        </p:cTn>
                                        <p:tgtEl>
                                          <p:spTgt spid="819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196"/>
                                        </p:tgtEl>
                                        <p:attrNameLst>
                                          <p:attrName>style.visibility</p:attrName>
                                        </p:attrNameLst>
                                      </p:cBhvr>
                                      <p:to>
                                        <p:strVal val="visible"/>
                                      </p:to>
                                    </p:set>
                                    <p:anim calcmode="lin" valueType="num">
                                      <p:cBhvr additive="base">
                                        <p:cTn id="31" dur="500" fill="hold"/>
                                        <p:tgtEl>
                                          <p:spTgt spid="8196"/>
                                        </p:tgtEl>
                                        <p:attrNameLst>
                                          <p:attrName>ppt_x</p:attrName>
                                        </p:attrNameLst>
                                      </p:cBhvr>
                                      <p:tavLst>
                                        <p:tav tm="0">
                                          <p:val>
                                            <p:strVal val="#ppt_x"/>
                                          </p:val>
                                        </p:tav>
                                        <p:tav tm="100000">
                                          <p:val>
                                            <p:strVal val="#ppt_x"/>
                                          </p:val>
                                        </p:tav>
                                      </p:tavLst>
                                    </p:anim>
                                    <p:anim calcmode="lin" valueType="num">
                                      <p:cBhvr additive="base">
                                        <p:cTn id="32"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197"/>
                                        </p:tgtEl>
                                        <p:attrNameLst>
                                          <p:attrName>style.visibility</p:attrName>
                                        </p:attrNameLst>
                                      </p:cBhvr>
                                      <p:to>
                                        <p:strVal val="visible"/>
                                      </p:to>
                                    </p:set>
                                    <p:anim calcmode="lin" valueType="num">
                                      <p:cBhvr additive="base">
                                        <p:cTn id="37" dur="500" fill="hold"/>
                                        <p:tgtEl>
                                          <p:spTgt spid="8197"/>
                                        </p:tgtEl>
                                        <p:attrNameLst>
                                          <p:attrName>ppt_x</p:attrName>
                                        </p:attrNameLst>
                                      </p:cBhvr>
                                      <p:tavLst>
                                        <p:tav tm="0">
                                          <p:val>
                                            <p:strVal val="#ppt_x"/>
                                          </p:val>
                                        </p:tav>
                                        <p:tav tm="100000">
                                          <p:val>
                                            <p:strVal val="#ppt_x"/>
                                          </p:val>
                                        </p:tav>
                                      </p:tavLst>
                                    </p:anim>
                                    <p:anim calcmode="lin" valueType="num">
                                      <p:cBhvr additive="base">
                                        <p:cTn id="38" dur="500" fill="hold"/>
                                        <p:tgtEl>
                                          <p:spTgt spid="81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工资报表</a:t>
            </a:r>
            <a:endParaRPr lang="zh-CN" altLang="en-US" sz="2000" dirty="0"/>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TextBox 15"/>
          <p:cNvSpPr txBox="1"/>
          <p:nvPr/>
        </p:nvSpPr>
        <p:spPr>
          <a:xfrm>
            <a:off x="263526" y="1121414"/>
            <a:ext cx="2593974" cy="2308324"/>
          </a:xfrm>
          <a:prstGeom prst="rect">
            <a:avLst/>
          </a:prstGeom>
          <a:noFill/>
        </p:spPr>
        <p:txBody>
          <a:bodyPr wrap="square" rtlCol="0">
            <a:spAutoFit/>
          </a:bodyPr>
          <a:lstStyle/>
          <a:p>
            <a:r>
              <a:rPr lang="zh-CN" altLang="en-US" b="1" dirty="0" smtClean="0"/>
              <a:t>统计表</a:t>
            </a:r>
            <a:endParaRPr lang="en-US" altLang="zh-CN" b="1" dirty="0" smtClean="0"/>
          </a:p>
          <a:p>
            <a:r>
              <a:rPr lang="zh-CN" altLang="en-US" b="1" dirty="0" smtClean="0"/>
              <a:t>变动表</a:t>
            </a:r>
            <a:endParaRPr lang="en-US" altLang="zh-CN" b="1" dirty="0" smtClean="0"/>
          </a:p>
          <a:p>
            <a:r>
              <a:rPr lang="zh-CN" altLang="en-US" b="1" dirty="0"/>
              <a:t>汇总</a:t>
            </a:r>
            <a:r>
              <a:rPr lang="zh-CN" altLang="en-US" b="1" dirty="0" smtClean="0"/>
              <a:t>表</a:t>
            </a:r>
            <a:endParaRPr lang="en-US" altLang="zh-CN" b="1" dirty="0" smtClean="0"/>
          </a:p>
          <a:p>
            <a:r>
              <a:rPr lang="zh-CN" altLang="en-US" b="1" dirty="0" smtClean="0"/>
              <a:t>明细表</a:t>
            </a:r>
            <a:endParaRPr lang="en-US" altLang="zh-CN" b="1" dirty="0" smtClean="0"/>
          </a:p>
          <a:p>
            <a:endParaRPr lang="en-US" altLang="zh-CN" b="1" dirty="0"/>
          </a:p>
          <a:p>
            <a:r>
              <a:rPr lang="zh-CN" altLang="en-US" b="1" dirty="0" smtClean="0"/>
              <a:t>工资条</a:t>
            </a:r>
            <a:endParaRPr lang="en-US" altLang="zh-CN" b="1" dirty="0" smtClean="0"/>
          </a:p>
          <a:p>
            <a:pPr marL="285750" lvl="1" indent="-285750">
              <a:buFont typeface="Arial" pitchFamily="34" charset="0"/>
              <a:buChar char="•"/>
            </a:pPr>
            <a:r>
              <a:rPr lang="zh-CN" altLang="en-US" dirty="0" smtClean="0"/>
              <a:t>支持套打</a:t>
            </a:r>
            <a:endParaRPr lang="en-US" altLang="zh-CN" dirty="0" smtClean="0"/>
          </a:p>
          <a:p>
            <a:pPr marL="0" lvl="1"/>
            <a:endParaRPr lang="en-US" altLang="zh-CN" dirty="0" smtClean="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7338" y="748118"/>
            <a:ext cx="1576388" cy="3314675"/>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8475" y="748117"/>
            <a:ext cx="5886450" cy="3327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0325" y="748117"/>
            <a:ext cx="6391275" cy="1409700"/>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0325" y="2930943"/>
            <a:ext cx="6324600" cy="1156020"/>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687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9218"/>
                                        </p:tgtEl>
                                        <p:attrNameLst>
                                          <p:attrName>ppt_x</p:attrName>
                                        </p:attrNameLst>
                                      </p:cBhvr>
                                      <p:tavLst>
                                        <p:tav tm="0">
                                          <p:val>
                                            <p:strVal val="ppt_x"/>
                                          </p:val>
                                        </p:tav>
                                        <p:tav tm="100000">
                                          <p:val>
                                            <p:strVal val="ppt_x"/>
                                          </p:val>
                                        </p:tav>
                                      </p:tavLst>
                                    </p:anim>
                                    <p:anim calcmode="lin" valueType="num">
                                      <p:cBhvr additive="base">
                                        <p:cTn id="13" dur="500"/>
                                        <p:tgtEl>
                                          <p:spTgt spid="9218"/>
                                        </p:tgtEl>
                                        <p:attrNameLst>
                                          <p:attrName>ppt_y</p:attrName>
                                        </p:attrNameLst>
                                      </p:cBhvr>
                                      <p:tavLst>
                                        <p:tav tm="0">
                                          <p:val>
                                            <p:strVal val="ppt_y"/>
                                          </p:val>
                                        </p:tav>
                                        <p:tav tm="100000">
                                          <p:val>
                                            <p:strVal val="1+ppt_h/2"/>
                                          </p:val>
                                        </p:tav>
                                      </p:tavLst>
                                    </p:anim>
                                    <p:set>
                                      <p:cBhvr>
                                        <p:cTn id="14" dur="1" fill="hold">
                                          <p:stCondLst>
                                            <p:cond delay="499"/>
                                          </p:stCondLst>
                                        </p:cTn>
                                        <p:tgtEl>
                                          <p:spTgt spid="921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19"/>
                                        </p:tgtEl>
                                        <p:attrNameLst>
                                          <p:attrName>style.visibility</p:attrName>
                                        </p:attrNameLst>
                                      </p:cBhvr>
                                      <p:to>
                                        <p:strVal val="visible"/>
                                      </p:to>
                                    </p:set>
                                    <p:anim calcmode="lin" valueType="num">
                                      <p:cBhvr additive="base">
                                        <p:cTn id="19" dur="500" fill="hold"/>
                                        <p:tgtEl>
                                          <p:spTgt spid="9219"/>
                                        </p:tgtEl>
                                        <p:attrNameLst>
                                          <p:attrName>ppt_x</p:attrName>
                                        </p:attrNameLst>
                                      </p:cBhvr>
                                      <p:tavLst>
                                        <p:tav tm="0">
                                          <p:val>
                                            <p:strVal val="#ppt_x"/>
                                          </p:val>
                                        </p:tav>
                                        <p:tav tm="100000">
                                          <p:val>
                                            <p:strVal val="#ppt_x"/>
                                          </p:val>
                                        </p:tav>
                                      </p:tavLst>
                                    </p:anim>
                                    <p:anim calcmode="lin" valueType="num">
                                      <p:cBhvr additive="base">
                                        <p:cTn id="20" dur="500" fill="hold"/>
                                        <p:tgtEl>
                                          <p:spTgt spid="92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9219"/>
                                        </p:tgtEl>
                                        <p:attrNameLst>
                                          <p:attrName>ppt_x</p:attrName>
                                        </p:attrNameLst>
                                      </p:cBhvr>
                                      <p:tavLst>
                                        <p:tav tm="0">
                                          <p:val>
                                            <p:strVal val="ppt_x"/>
                                          </p:val>
                                        </p:tav>
                                        <p:tav tm="100000">
                                          <p:val>
                                            <p:strVal val="ppt_x"/>
                                          </p:val>
                                        </p:tav>
                                      </p:tavLst>
                                    </p:anim>
                                    <p:anim calcmode="lin" valueType="num">
                                      <p:cBhvr additive="base">
                                        <p:cTn id="25" dur="500"/>
                                        <p:tgtEl>
                                          <p:spTgt spid="9219"/>
                                        </p:tgtEl>
                                        <p:attrNameLst>
                                          <p:attrName>ppt_y</p:attrName>
                                        </p:attrNameLst>
                                      </p:cBhvr>
                                      <p:tavLst>
                                        <p:tav tm="0">
                                          <p:val>
                                            <p:strVal val="ppt_y"/>
                                          </p:val>
                                        </p:tav>
                                        <p:tav tm="100000">
                                          <p:val>
                                            <p:strVal val="1+ppt_h/2"/>
                                          </p:val>
                                        </p:tav>
                                      </p:tavLst>
                                    </p:anim>
                                    <p:set>
                                      <p:cBhvr>
                                        <p:cTn id="26" dur="1" fill="hold">
                                          <p:stCondLst>
                                            <p:cond delay="499"/>
                                          </p:stCondLst>
                                        </p:cTn>
                                        <p:tgtEl>
                                          <p:spTgt spid="921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220"/>
                                        </p:tgtEl>
                                        <p:attrNameLst>
                                          <p:attrName>style.visibility</p:attrName>
                                        </p:attrNameLst>
                                      </p:cBhvr>
                                      <p:to>
                                        <p:strVal val="visible"/>
                                      </p:to>
                                    </p:set>
                                    <p:anim calcmode="lin" valueType="num">
                                      <p:cBhvr additive="base">
                                        <p:cTn id="31" dur="500" fill="hold"/>
                                        <p:tgtEl>
                                          <p:spTgt spid="9220"/>
                                        </p:tgtEl>
                                        <p:attrNameLst>
                                          <p:attrName>ppt_x</p:attrName>
                                        </p:attrNameLst>
                                      </p:cBhvr>
                                      <p:tavLst>
                                        <p:tav tm="0">
                                          <p:val>
                                            <p:strVal val="#ppt_x"/>
                                          </p:val>
                                        </p:tav>
                                        <p:tav tm="100000">
                                          <p:val>
                                            <p:strVal val="#ppt_x"/>
                                          </p:val>
                                        </p:tav>
                                      </p:tavLst>
                                    </p:anim>
                                    <p:anim calcmode="lin" valueType="num">
                                      <p:cBhvr additive="base">
                                        <p:cTn id="32"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221"/>
                                        </p:tgtEl>
                                        <p:attrNameLst>
                                          <p:attrName>style.visibility</p:attrName>
                                        </p:attrNameLst>
                                      </p:cBhvr>
                                      <p:to>
                                        <p:strVal val="visible"/>
                                      </p:to>
                                    </p:set>
                                    <p:anim calcmode="lin" valueType="num">
                                      <p:cBhvr additive="base">
                                        <p:cTn id="37" dur="500" fill="hold"/>
                                        <p:tgtEl>
                                          <p:spTgt spid="9221"/>
                                        </p:tgtEl>
                                        <p:attrNameLst>
                                          <p:attrName>ppt_x</p:attrName>
                                        </p:attrNameLst>
                                      </p:cBhvr>
                                      <p:tavLst>
                                        <p:tav tm="0">
                                          <p:val>
                                            <p:strVal val="#ppt_x"/>
                                          </p:val>
                                        </p:tav>
                                        <p:tav tm="100000">
                                          <p:val>
                                            <p:strVal val="#ppt_x"/>
                                          </p:val>
                                        </p:tav>
                                      </p:tavLst>
                                    </p:anim>
                                    <p:anim calcmode="lin" valueType="num">
                                      <p:cBhvr additive="base">
                                        <p:cTn id="38" dur="500" fill="hold"/>
                                        <p:tgtEl>
                                          <p:spTgt spid="92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内容回顾</a:t>
            </a:r>
            <a:endParaRPr lang="zh-CN" altLang="en-US" sz="2000" dirty="0"/>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 name="圆角矩形 10"/>
          <p:cNvSpPr/>
          <p:nvPr/>
        </p:nvSpPr>
        <p:spPr>
          <a:xfrm>
            <a:off x="1413023" y="1155274"/>
            <a:ext cx="1647825" cy="651372"/>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t>工资数据</a:t>
            </a:r>
          </a:p>
        </p:txBody>
      </p:sp>
      <p:sp>
        <p:nvSpPr>
          <p:cNvPr id="13" name="圆角矩形 12"/>
          <p:cNvSpPr/>
          <p:nvPr/>
        </p:nvSpPr>
        <p:spPr>
          <a:xfrm>
            <a:off x="5114925" y="1184725"/>
            <a:ext cx="1647825" cy="651372"/>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t>工资</a:t>
            </a:r>
            <a:r>
              <a:rPr lang="zh-CN" altLang="en-US" dirty="0" smtClean="0"/>
              <a:t>分配</a:t>
            </a:r>
            <a:endParaRPr lang="en-US" altLang="zh-CN" dirty="0" smtClean="0"/>
          </a:p>
          <a:p>
            <a:pPr algn="ctr"/>
            <a:r>
              <a:rPr lang="zh-CN" altLang="en-US" dirty="0" smtClean="0"/>
              <a:t>工资报表</a:t>
            </a:r>
            <a:endParaRPr lang="zh-CN" altLang="en-US" dirty="0"/>
          </a:p>
        </p:txBody>
      </p:sp>
      <p:sp>
        <p:nvSpPr>
          <p:cNvPr id="14" name="TextBox 13"/>
          <p:cNvSpPr txBox="1"/>
          <p:nvPr/>
        </p:nvSpPr>
        <p:spPr>
          <a:xfrm>
            <a:off x="1413023" y="2171699"/>
            <a:ext cx="1647825" cy="1754326"/>
          </a:xfrm>
          <a:prstGeom prst="rect">
            <a:avLst/>
          </a:prstGeom>
          <a:noFill/>
        </p:spPr>
        <p:txBody>
          <a:bodyPr wrap="square" rtlCol="0">
            <a:spAutoFit/>
          </a:bodyPr>
          <a:lstStyle/>
          <a:p>
            <a:r>
              <a:rPr lang="zh-CN" altLang="en-US" dirty="0" smtClean="0"/>
              <a:t>计时工资单</a:t>
            </a:r>
            <a:endParaRPr lang="en-US" altLang="zh-CN" dirty="0" smtClean="0"/>
          </a:p>
          <a:p>
            <a:r>
              <a:rPr lang="zh-CN" altLang="en-US" dirty="0" smtClean="0"/>
              <a:t>计件工资单</a:t>
            </a:r>
            <a:endParaRPr lang="en-US" altLang="zh-CN" dirty="0" smtClean="0"/>
          </a:p>
          <a:p>
            <a:r>
              <a:rPr lang="zh-CN" altLang="en-US" dirty="0"/>
              <a:t>所得税计算</a:t>
            </a:r>
            <a:endParaRPr lang="en-US" altLang="zh-CN" dirty="0"/>
          </a:p>
          <a:p>
            <a:r>
              <a:rPr lang="zh-CN" altLang="en-US" dirty="0" smtClean="0"/>
              <a:t>公式计算</a:t>
            </a:r>
            <a:endParaRPr lang="en-US" altLang="zh-CN" dirty="0" smtClean="0"/>
          </a:p>
          <a:p>
            <a:r>
              <a:rPr lang="zh-CN" altLang="en-US" dirty="0" smtClean="0"/>
              <a:t>手工</a:t>
            </a:r>
            <a:r>
              <a:rPr lang="zh-CN" altLang="en-US" dirty="0"/>
              <a:t>录入</a:t>
            </a:r>
            <a:endParaRPr lang="en-US" altLang="zh-CN" dirty="0"/>
          </a:p>
          <a:p>
            <a:endParaRPr lang="zh-CN" altLang="en-US" dirty="0"/>
          </a:p>
        </p:txBody>
      </p:sp>
      <p:sp>
        <p:nvSpPr>
          <p:cNvPr id="15" name="TextBox 14"/>
          <p:cNvSpPr txBox="1"/>
          <p:nvPr/>
        </p:nvSpPr>
        <p:spPr>
          <a:xfrm>
            <a:off x="5114925" y="2402531"/>
            <a:ext cx="1647825" cy="646331"/>
          </a:xfrm>
          <a:prstGeom prst="rect">
            <a:avLst/>
          </a:prstGeom>
          <a:noFill/>
        </p:spPr>
        <p:txBody>
          <a:bodyPr wrap="square" rtlCol="0">
            <a:spAutoFit/>
          </a:bodyPr>
          <a:lstStyle/>
          <a:p>
            <a:r>
              <a:rPr lang="zh-CN" altLang="en-US" dirty="0"/>
              <a:t>计</a:t>
            </a:r>
            <a:r>
              <a:rPr lang="zh-CN" altLang="en-US" dirty="0" smtClean="0"/>
              <a:t>提工资生成凭证</a:t>
            </a:r>
            <a:endParaRPr lang="zh-CN" altLang="en-US" dirty="0"/>
          </a:p>
        </p:txBody>
      </p:sp>
    </p:spTree>
    <p:extLst>
      <p:ext uri="{BB962C8B-B14F-4D97-AF65-F5344CB8AC3E}">
        <p14:creationId xmlns:p14="http://schemas.microsoft.com/office/powerpoint/2010/main" val="4121859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534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a:t>工资</a:t>
            </a:r>
            <a:r>
              <a:rPr lang="zh-CN" altLang="en-US" sz="2000" dirty="0" smtClean="0"/>
              <a:t>管理</a:t>
            </a:r>
            <a:endParaRPr lang="zh-CN" altLang="en-US" sz="2000" dirty="0"/>
          </a:p>
        </p:txBody>
      </p:sp>
      <p:sp>
        <p:nvSpPr>
          <p:cNvPr id="15" name="Freeform 20"/>
          <p:cNvSpPr>
            <a:spLocks noEditPoints="1"/>
          </p:cNvSpPr>
          <p:nvPr/>
        </p:nvSpPr>
        <p:spPr bwMode="auto">
          <a:xfrm>
            <a:off x="2187947" y="1569537"/>
            <a:ext cx="930989" cy="63264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7893" y="770602"/>
            <a:ext cx="4923432" cy="4298631"/>
          </a:xfrm>
          <a:prstGeom prst="rect">
            <a:avLst/>
          </a:prstGeom>
          <a:noFill/>
          <a:ln w="9525">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062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工资操作</a:t>
            </a:r>
            <a:r>
              <a:rPr lang="zh-CN" altLang="en-US" sz="2000" dirty="0" smtClean="0"/>
              <a:t>流程</a:t>
            </a:r>
            <a:endParaRPr lang="zh-CN" altLang="en-US" sz="2000" dirty="0"/>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圆角矩形 1"/>
          <p:cNvSpPr/>
          <p:nvPr/>
        </p:nvSpPr>
        <p:spPr>
          <a:xfrm>
            <a:off x="571500" y="1501278"/>
            <a:ext cx="1647825" cy="651372"/>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t>基础资料</a:t>
            </a:r>
            <a:endParaRPr lang="en-US" altLang="zh-CN" dirty="0" smtClean="0"/>
          </a:p>
          <a:p>
            <a:pPr algn="ctr"/>
            <a:r>
              <a:rPr lang="zh-CN" altLang="en-US" dirty="0" smtClean="0"/>
              <a:t>职员变动</a:t>
            </a:r>
            <a:endParaRPr lang="zh-CN" altLang="en-US" dirty="0"/>
          </a:p>
        </p:txBody>
      </p:sp>
      <p:sp>
        <p:nvSpPr>
          <p:cNvPr id="11" name="圆角矩形 10"/>
          <p:cNvSpPr/>
          <p:nvPr/>
        </p:nvSpPr>
        <p:spPr>
          <a:xfrm>
            <a:off x="3460898" y="1561837"/>
            <a:ext cx="1647825" cy="651372"/>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t>工资数据</a:t>
            </a:r>
          </a:p>
        </p:txBody>
      </p:sp>
      <p:sp>
        <p:nvSpPr>
          <p:cNvPr id="13" name="圆角矩形 12"/>
          <p:cNvSpPr/>
          <p:nvPr/>
        </p:nvSpPr>
        <p:spPr>
          <a:xfrm>
            <a:off x="6438900" y="1605877"/>
            <a:ext cx="1647825" cy="651372"/>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t>工资</a:t>
            </a:r>
            <a:r>
              <a:rPr lang="zh-CN" altLang="en-US" dirty="0" smtClean="0"/>
              <a:t>分配</a:t>
            </a:r>
            <a:endParaRPr lang="en-US" altLang="zh-CN" dirty="0" smtClean="0"/>
          </a:p>
          <a:p>
            <a:pPr algn="ctr"/>
            <a:r>
              <a:rPr lang="zh-CN" altLang="en-US" dirty="0" smtClean="0"/>
              <a:t>工资报表</a:t>
            </a:r>
            <a:endParaRPr lang="zh-CN" altLang="en-US" dirty="0"/>
          </a:p>
        </p:txBody>
      </p:sp>
      <p:sp>
        <p:nvSpPr>
          <p:cNvPr id="4" name="TextBox 3"/>
          <p:cNvSpPr txBox="1"/>
          <p:nvPr/>
        </p:nvSpPr>
        <p:spPr>
          <a:xfrm>
            <a:off x="571500" y="2552700"/>
            <a:ext cx="1647825" cy="2031325"/>
          </a:xfrm>
          <a:prstGeom prst="rect">
            <a:avLst/>
          </a:prstGeom>
          <a:noFill/>
        </p:spPr>
        <p:txBody>
          <a:bodyPr wrap="square" rtlCol="0">
            <a:spAutoFit/>
          </a:bodyPr>
          <a:lstStyle/>
          <a:p>
            <a:r>
              <a:rPr lang="zh-CN" altLang="en-US" dirty="0" smtClean="0"/>
              <a:t>类别</a:t>
            </a:r>
            <a:endParaRPr lang="en-US" altLang="zh-CN" dirty="0" smtClean="0"/>
          </a:p>
          <a:p>
            <a:r>
              <a:rPr lang="zh-CN" altLang="en-US" dirty="0" smtClean="0"/>
              <a:t>部门职员</a:t>
            </a:r>
            <a:endParaRPr lang="en-US" altLang="zh-CN" dirty="0" smtClean="0"/>
          </a:p>
          <a:p>
            <a:r>
              <a:rPr lang="zh-CN" altLang="en-US" dirty="0" smtClean="0"/>
              <a:t>工资项目</a:t>
            </a:r>
            <a:endParaRPr lang="en-US" altLang="zh-CN" dirty="0" smtClean="0"/>
          </a:p>
          <a:p>
            <a:r>
              <a:rPr lang="zh-CN" altLang="en-US" dirty="0" smtClean="0"/>
              <a:t>公式</a:t>
            </a:r>
            <a:endParaRPr lang="en-US" altLang="zh-CN" dirty="0" smtClean="0"/>
          </a:p>
          <a:p>
            <a:r>
              <a:rPr lang="zh-CN" altLang="en-US" dirty="0" smtClean="0"/>
              <a:t>工序</a:t>
            </a:r>
            <a:endParaRPr lang="en-US" altLang="zh-CN" dirty="0" smtClean="0"/>
          </a:p>
          <a:p>
            <a:r>
              <a:rPr lang="zh-CN" altLang="en-US" dirty="0" smtClean="0"/>
              <a:t>工种</a:t>
            </a:r>
            <a:endParaRPr lang="en-US" altLang="zh-CN" dirty="0" smtClean="0"/>
          </a:p>
          <a:p>
            <a:r>
              <a:rPr lang="zh-CN" altLang="en-US" dirty="0"/>
              <a:t>工时</a:t>
            </a:r>
          </a:p>
        </p:txBody>
      </p:sp>
      <p:sp>
        <p:nvSpPr>
          <p:cNvPr id="14" name="TextBox 13"/>
          <p:cNvSpPr txBox="1"/>
          <p:nvPr/>
        </p:nvSpPr>
        <p:spPr>
          <a:xfrm>
            <a:off x="3577062" y="2552699"/>
            <a:ext cx="1647825" cy="1754326"/>
          </a:xfrm>
          <a:prstGeom prst="rect">
            <a:avLst/>
          </a:prstGeom>
          <a:noFill/>
        </p:spPr>
        <p:txBody>
          <a:bodyPr wrap="square" rtlCol="0">
            <a:spAutoFit/>
          </a:bodyPr>
          <a:lstStyle/>
          <a:p>
            <a:r>
              <a:rPr lang="zh-CN" altLang="en-US" dirty="0" smtClean="0"/>
              <a:t>计时工资单</a:t>
            </a:r>
            <a:endParaRPr lang="en-US" altLang="zh-CN" dirty="0" smtClean="0"/>
          </a:p>
          <a:p>
            <a:r>
              <a:rPr lang="zh-CN" altLang="en-US" dirty="0" smtClean="0"/>
              <a:t>计件工资单</a:t>
            </a:r>
            <a:endParaRPr lang="en-US" altLang="zh-CN" dirty="0" smtClean="0"/>
          </a:p>
          <a:p>
            <a:r>
              <a:rPr lang="zh-CN" altLang="en-US" dirty="0"/>
              <a:t>所得税计算</a:t>
            </a:r>
            <a:endParaRPr lang="en-US" altLang="zh-CN" dirty="0"/>
          </a:p>
          <a:p>
            <a:r>
              <a:rPr lang="zh-CN" altLang="en-US" dirty="0" smtClean="0"/>
              <a:t>公式计算</a:t>
            </a:r>
            <a:endParaRPr lang="en-US" altLang="zh-CN" dirty="0" smtClean="0"/>
          </a:p>
          <a:p>
            <a:r>
              <a:rPr lang="zh-CN" altLang="en-US" dirty="0" smtClean="0"/>
              <a:t>手工</a:t>
            </a:r>
            <a:r>
              <a:rPr lang="zh-CN" altLang="en-US" dirty="0"/>
              <a:t>录入</a:t>
            </a:r>
            <a:endParaRPr lang="en-US" altLang="zh-CN" dirty="0"/>
          </a:p>
          <a:p>
            <a:endParaRPr lang="zh-CN" altLang="en-US" dirty="0"/>
          </a:p>
        </p:txBody>
      </p:sp>
      <p:sp>
        <p:nvSpPr>
          <p:cNvPr id="15" name="TextBox 14"/>
          <p:cNvSpPr txBox="1"/>
          <p:nvPr/>
        </p:nvSpPr>
        <p:spPr>
          <a:xfrm>
            <a:off x="6438899" y="2552700"/>
            <a:ext cx="1647825" cy="646331"/>
          </a:xfrm>
          <a:prstGeom prst="rect">
            <a:avLst/>
          </a:prstGeom>
          <a:noFill/>
        </p:spPr>
        <p:txBody>
          <a:bodyPr wrap="square" rtlCol="0">
            <a:spAutoFit/>
          </a:bodyPr>
          <a:lstStyle/>
          <a:p>
            <a:r>
              <a:rPr lang="zh-CN" altLang="en-US" dirty="0"/>
              <a:t>计</a:t>
            </a:r>
            <a:r>
              <a:rPr lang="zh-CN" altLang="en-US" dirty="0" smtClean="0"/>
              <a:t>提工资生成凭证</a:t>
            </a:r>
            <a:endParaRPr lang="zh-CN" altLang="en-US" dirty="0"/>
          </a:p>
        </p:txBody>
      </p:sp>
    </p:spTree>
    <p:extLst>
      <p:ext uri="{BB962C8B-B14F-4D97-AF65-F5344CB8AC3E}">
        <p14:creationId xmlns:p14="http://schemas.microsoft.com/office/powerpoint/2010/main" val="37191925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计时工资单</a:t>
            </a:r>
            <a:endParaRPr lang="zh-CN" altLang="en-US" sz="2000" dirty="0"/>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2775" y="1369433"/>
            <a:ext cx="5776913" cy="1703557"/>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263526" y="1184725"/>
            <a:ext cx="2593974" cy="1754326"/>
          </a:xfrm>
          <a:prstGeom prst="rect">
            <a:avLst/>
          </a:prstGeom>
          <a:noFill/>
        </p:spPr>
        <p:txBody>
          <a:bodyPr wrap="square" rtlCol="0">
            <a:spAutoFit/>
          </a:bodyPr>
          <a:lstStyle/>
          <a:p>
            <a:r>
              <a:rPr lang="zh-CN" altLang="en-US" b="1" dirty="0" smtClean="0"/>
              <a:t>计时工资单</a:t>
            </a:r>
            <a:endParaRPr lang="en-US" altLang="zh-CN" b="1" dirty="0" smtClean="0"/>
          </a:p>
          <a:p>
            <a:pPr marL="285750" lvl="1" indent="-285750">
              <a:buFont typeface="Arial" pitchFamily="34" charset="0"/>
              <a:buChar char="•"/>
            </a:pPr>
            <a:r>
              <a:rPr lang="zh-CN" altLang="en-US" dirty="0" smtClean="0"/>
              <a:t>单据时间（本期）</a:t>
            </a:r>
            <a:endParaRPr lang="en-US" altLang="zh-CN" dirty="0" smtClean="0"/>
          </a:p>
          <a:p>
            <a:pPr marL="285750" lvl="1" indent="-285750">
              <a:buFont typeface="Arial" pitchFamily="34" charset="0"/>
              <a:buChar char="•"/>
            </a:pPr>
            <a:r>
              <a:rPr lang="zh-CN" altLang="en-US" dirty="0" smtClean="0"/>
              <a:t>单据状态（已审核）</a:t>
            </a:r>
            <a:endParaRPr lang="en-US" altLang="zh-CN" dirty="0" smtClean="0"/>
          </a:p>
          <a:p>
            <a:pPr marL="285750" lvl="1" indent="-285750">
              <a:buFont typeface="Arial" pitchFamily="34" charset="0"/>
              <a:buChar char="•"/>
            </a:pPr>
            <a:r>
              <a:rPr lang="zh-CN" altLang="en-US" dirty="0" smtClean="0"/>
              <a:t>工时设置</a:t>
            </a:r>
            <a:endParaRPr lang="en-US" altLang="zh-CN" dirty="0" smtClean="0"/>
          </a:p>
          <a:p>
            <a:pPr marL="285750" lvl="1" indent="-285750">
              <a:buFont typeface="Arial" pitchFamily="34" charset="0"/>
              <a:buChar char="•"/>
            </a:pPr>
            <a:r>
              <a:rPr lang="zh-CN" altLang="en-US" dirty="0" smtClean="0"/>
              <a:t>计时工资来源</a:t>
            </a:r>
            <a:endParaRPr lang="en-US" altLang="zh-CN" dirty="0" smtClean="0"/>
          </a:p>
          <a:p>
            <a:pPr marL="0" lvl="1"/>
            <a:endParaRPr lang="en-US" altLang="zh-CN" b="1" dirty="0"/>
          </a:p>
        </p:txBody>
      </p:sp>
    </p:spTree>
    <p:extLst>
      <p:ext uri="{BB962C8B-B14F-4D97-AF65-F5344CB8AC3E}">
        <p14:creationId xmlns:p14="http://schemas.microsoft.com/office/powerpoint/2010/main" val="22591496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计件工资单</a:t>
            </a:r>
            <a:endParaRPr lang="zh-CN" altLang="en-US" sz="2000" dirty="0"/>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TextBox 15"/>
          <p:cNvSpPr txBox="1"/>
          <p:nvPr/>
        </p:nvSpPr>
        <p:spPr>
          <a:xfrm>
            <a:off x="263526" y="1184725"/>
            <a:ext cx="2593974" cy="2031325"/>
          </a:xfrm>
          <a:prstGeom prst="rect">
            <a:avLst/>
          </a:prstGeom>
          <a:noFill/>
        </p:spPr>
        <p:txBody>
          <a:bodyPr wrap="square" rtlCol="0">
            <a:spAutoFit/>
          </a:bodyPr>
          <a:lstStyle/>
          <a:p>
            <a:r>
              <a:rPr lang="zh-CN" altLang="en-US" b="1" dirty="0" smtClean="0"/>
              <a:t>计件工资单</a:t>
            </a:r>
            <a:endParaRPr lang="en-US" altLang="zh-CN" b="1" dirty="0" smtClean="0"/>
          </a:p>
          <a:p>
            <a:pPr marL="285750" lvl="1" indent="-285750">
              <a:buFont typeface="Arial" pitchFamily="34" charset="0"/>
              <a:buChar char="•"/>
            </a:pPr>
            <a:r>
              <a:rPr lang="zh-CN" altLang="en-US" dirty="0" smtClean="0"/>
              <a:t>单据时间（本期）</a:t>
            </a:r>
            <a:endParaRPr lang="en-US" altLang="zh-CN" dirty="0" smtClean="0"/>
          </a:p>
          <a:p>
            <a:pPr marL="285750" lvl="1" indent="-285750">
              <a:buFont typeface="Arial" pitchFamily="34" charset="0"/>
              <a:buChar char="•"/>
            </a:pPr>
            <a:r>
              <a:rPr lang="zh-CN" altLang="en-US" dirty="0" smtClean="0"/>
              <a:t>单据状态（已审核）</a:t>
            </a:r>
            <a:endParaRPr lang="en-US" altLang="zh-CN" dirty="0" smtClean="0"/>
          </a:p>
          <a:p>
            <a:pPr marL="285750" lvl="1" indent="-285750">
              <a:buFont typeface="Arial" pitchFamily="34" charset="0"/>
              <a:buChar char="•"/>
            </a:pPr>
            <a:r>
              <a:rPr lang="zh-CN" altLang="en-US" dirty="0" smtClean="0"/>
              <a:t>产品设置</a:t>
            </a:r>
            <a:endParaRPr lang="en-US" altLang="zh-CN" dirty="0" smtClean="0"/>
          </a:p>
          <a:p>
            <a:pPr marL="285750" lvl="1" indent="-285750">
              <a:buFont typeface="Arial" pitchFamily="34" charset="0"/>
              <a:buChar char="•"/>
            </a:pPr>
            <a:r>
              <a:rPr lang="zh-CN" altLang="en-US" dirty="0" smtClean="0"/>
              <a:t>工序设置</a:t>
            </a:r>
            <a:endParaRPr lang="en-US" altLang="zh-CN" dirty="0" smtClean="0"/>
          </a:p>
          <a:p>
            <a:pPr marL="285750" lvl="1" indent="-285750">
              <a:buFont typeface="Arial" pitchFamily="34" charset="0"/>
              <a:buChar char="•"/>
            </a:pPr>
            <a:r>
              <a:rPr lang="zh-CN" altLang="en-US" dirty="0" smtClean="0"/>
              <a:t>计件工资来源</a:t>
            </a:r>
            <a:endParaRPr lang="en-US" altLang="zh-CN" dirty="0" smtClean="0"/>
          </a:p>
          <a:p>
            <a:pPr marL="0" lvl="1"/>
            <a:endParaRPr lang="en-US" altLang="zh-CN"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6573" y="1561837"/>
            <a:ext cx="5770563" cy="1384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513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工资录入</a:t>
            </a:r>
            <a:endParaRPr lang="zh-CN" altLang="en-US" sz="2000" dirty="0"/>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TextBox 15"/>
          <p:cNvSpPr txBox="1"/>
          <p:nvPr/>
        </p:nvSpPr>
        <p:spPr>
          <a:xfrm>
            <a:off x="263526" y="1184725"/>
            <a:ext cx="2593974" cy="1477328"/>
          </a:xfrm>
          <a:prstGeom prst="rect">
            <a:avLst/>
          </a:prstGeom>
          <a:noFill/>
        </p:spPr>
        <p:txBody>
          <a:bodyPr wrap="square" rtlCol="0">
            <a:spAutoFit/>
          </a:bodyPr>
          <a:lstStyle/>
          <a:p>
            <a:r>
              <a:rPr lang="zh-CN" altLang="en-US" b="1" dirty="0" smtClean="0"/>
              <a:t>数据来源</a:t>
            </a:r>
            <a:endParaRPr lang="en-US" altLang="zh-CN" b="1" dirty="0" smtClean="0"/>
          </a:p>
          <a:p>
            <a:pPr marL="285750" lvl="1" indent="-285750">
              <a:buFont typeface="Arial" pitchFamily="34" charset="0"/>
              <a:buChar char="•"/>
            </a:pPr>
            <a:r>
              <a:rPr lang="zh-CN" altLang="en-US" dirty="0" smtClean="0"/>
              <a:t>单据数据（黄底）</a:t>
            </a:r>
            <a:endParaRPr lang="en-US" altLang="zh-CN" dirty="0" smtClean="0"/>
          </a:p>
          <a:p>
            <a:pPr marL="285750" lvl="1" indent="-285750">
              <a:buFont typeface="Arial" pitchFamily="34" charset="0"/>
              <a:buChar char="•"/>
            </a:pPr>
            <a:r>
              <a:rPr lang="zh-CN" altLang="en-US" dirty="0" smtClean="0"/>
              <a:t>公式计算（黄底）</a:t>
            </a:r>
            <a:endParaRPr lang="en-US" altLang="zh-CN" dirty="0" smtClean="0"/>
          </a:p>
          <a:p>
            <a:pPr marL="285750" lvl="1" indent="-285750">
              <a:buFont typeface="Arial" pitchFamily="34" charset="0"/>
              <a:buChar char="•"/>
            </a:pPr>
            <a:r>
              <a:rPr lang="zh-CN" altLang="en-US" dirty="0" smtClean="0"/>
              <a:t>手工录入</a:t>
            </a:r>
            <a:r>
              <a:rPr lang="en-US" altLang="zh-CN" dirty="0" smtClean="0"/>
              <a:t>(</a:t>
            </a:r>
            <a:r>
              <a:rPr lang="zh-CN" altLang="en-US" dirty="0"/>
              <a:t>白底</a:t>
            </a:r>
            <a:r>
              <a:rPr lang="en-US" altLang="zh-CN" dirty="0" smtClean="0"/>
              <a:t>)</a:t>
            </a:r>
          </a:p>
          <a:p>
            <a:pPr marL="285750" lvl="1" indent="-285750">
              <a:buFont typeface="Arial" pitchFamily="34" charset="0"/>
              <a:buChar char="•"/>
            </a:pPr>
            <a:r>
              <a:rPr lang="zh-CN" altLang="en-US" dirty="0" smtClean="0"/>
              <a:t>所得税计算（白底）</a:t>
            </a:r>
            <a:endParaRPr lang="en-US" altLang="zh-CN"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628650"/>
            <a:ext cx="4133850" cy="2952750"/>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5975" y="3581400"/>
            <a:ext cx="6934200" cy="1028700"/>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3991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所得税设置</a:t>
            </a:r>
            <a:endParaRPr lang="zh-CN" altLang="en-US" sz="2000" dirty="0"/>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TextBox 15"/>
          <p:cNvSpPr txBox="1"/>
          <p:nvPr/>
        </p:nvSpPr>
        <p:spPr>
          <a:xfrm>
            <a:off x="263526" y="1184725"/>
            <a:ext cx="2593974" cy="1477328"/>
          </a:xfrm>
          <a:prstGeom prst="rect">
            <a:avLst/>
          </a:prstGeom>
          <a:noFill/>
        </p:spPr>
        <p:txBody>
          <a:bodyPr wrap="square" rtlCol="0">
            <a:spAutoFit/>
          </a:bodyPr>
          <a:lstStyle/>
          <a:p>
            <a:r>
              <a:rPr lang="zh-CN" altLang="en-US" b="1" dirty="0" smtClean="0"/>
              <a:t>所得项设置</a:t>
            </a:r>
            <a:endParaRPr lang="en-US" altLang="zh-CN" b="1" dirty="0" smtClean="0"/>
          </a:p>
          <a:p>
            <a:r>
              <a:rPr lang="zh-CN" altLang="en-US" b="1" dirty="0" smtClean="0"/>
              <a:t>税率设置</a:t>
            </a:r>
            <a:endParaRPr lang="en-US" altLang="zh-CN" b="1" dirty="0" smtClean="0"/>
          </a:p>
          <a:p>
            <a:r>
              <a:rPr lang="zh-CN" altLang="en-US" b="1" dirty="0" smtClean="0"/>
              <a:t>设置</a:t>
            </a:r>
            <a:endParaRPr lang="en-US" altLang="zh-CN" b="1" dirty="0" smtClean="0"/>
          </a:p>
          <a:p>
            <a:r>
              <a:rPr lang="zh-CN" altLang="en-US" b="1" dirty="0" smtClean="0"/>
              <a:t>刷新</a:t>
            </a:r>
            <a:endParaRPr lang="en-US" altLang="zh-CN" b="1" dirty="0" smtClean="0"/>
          </a:p>
          <a:p>
            <a:r>
              <a:rPr lang="zh-CN" altLang="en-US" b="1" dirty="0"/>
              <a:t>计</a:t>
            </a:r>
            <a:r>
              <a:rPr lang="zh-CN" altLang="en-US" b="1" dirty="0" smtClean="0"/>
              <a:t>税</a:t>
            </a:r>
            <a:endParaRPr lang="en-US" altLang="zh-CN" b="1"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2850" y="1095375"/>
            <a:ext cx="3676650" cy="2952750"/>
          </a:xfrm>
          <a:prstGeom prst="rect">
            <a:avLst/>
          </a:prstGeom>
          <a:solidFill>
            <a:schemeClr val="accent5">
              <a:lumMod val="75000"/>
            </a:schemeClr>
          </a:solidFill>
          <a:ln>
            <a:solidFill>
              <a:schemeClr val="accent1"/>
            </a:solidFill>
          </a:ln>
          <a:effec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1095375"/>
            <a:ext cx="4705350" cy="647700"/>
          </a:xfrm>
          <a:prstGeom prst="rect">
            <a:avLst/>
          </a:prstGeom>
          <a:solidFill>
            <a:schemeClr val="accent5">
              <a:lumMod val="75000"/>
            </a:schemeClr>
          </a:solidFill>
          <a:ln>
            <a:solidFill>
              <a:schemeClr val="accent1"/>
            </a:solidFill>
          </a:ln>
          <a:effec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0" y="1833563"/>
            <a:ext cx="4448175"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583" y="1104900"/>
            <a:ext cx="4695825"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8025" y="1833563"/>
            <a:ext cx="4438650"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48025" y="1833562"/>
            <a:ext cx="4438650"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26058" y="1104900"/>
            <a:ext cx="4705350" cy="638175"/>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26058" y="1833563"/>
            <a:ext cx="4448175"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48025" y="1104900"/>
            <a:ext cx="4714875" cy="676275"/>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57550" y="1976253"/>
            <a:ext cx="4705350" cy="685800"/>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70790" y="3012237"/>
            <a:ext cx="6393120" cy="969991"/>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906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3074"/>
                                        </p:tgtEl>
                                        <p:attrNameLst>
                                          <p:attrName>ppt_x</p:attrName>
                                        </p:attrNameLst>
                                      </p:cBhvr>
                                      <p:tavLst>
                                        <p:tav tm="0">
                                          <p:val>
                                            <p:strVal val="ppt_x"/>
                                          </p:val>
                                        </p:tav>
                                        <p:tav tm="100000">
                                          <p:val>
                                            <p:strVal val="ppt_x"/>
                                          </p:val>
                                        </p:tav>
                                      </p:tavLst>
                                    </p:anim>
                                    <p:anim calcmode="lin" valueType="num">
                                      <p:cBhvr additive="base">
                                        <p:cTn id="13" dur="500"/>
                                        <p:tgtEl>
                                          <p:spTgt spid="3074"/>
                                        </p:tgtEl>
                                        <p:attrNameLst>
                                          <p:attrName>ppt_y</p:attrName>
                                        </p:attrNameLst>
                                      </p:cBhvr>
                                      <p:tavLst>
                                        <p:tav tm="0">
                                          <p:val>
                                            <p:strVal val="ppt_y"/>
                                          </p:val>
                                        </p:tav>
                                        <p:tav tm="100000">
                                          <p:val>
                                            <p:strVal val="1+ppt_h/2"/>
                                          </p:val>
                                        </p:tav>
                                      </p:tavLst>
                                    </p:anim>
                                    <p:set>
                                      <p:cBhvr>
                                        <p:cTn id="14" dur="1" fill="hold">
                                          <p:stCondLst>
                                            <p:cond delay="499"/>
                                          </p:stCondLst>
                                        </p:cTn>
                                        <p:tgtEl>
                                          <p:spTgt spid="307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5"/>
                                        </p:tgtEl>
                                        <p:attrNameLst>
                                          <p:attrName>style.visibility</p:attrName>
                                        </p:attrNameLst>
                                      </p:cBhvr>
                                      <p:to>
                                        <p:strVal val="visible"/>
                                      </p:to>
                                    </p:set>
                                    <p:anim calcmode="lin" valueType="num">
                                      <p:cBhvr additive="base">
                                        <p:cTn id="19" dur="500" fill="hold"/>
                                        <p:tgtEl>
                                          <p:spTgt spid="3075"/>
                                        </p:tgtEl>
                                        <p:attrNameLst>
                                          <p:attrName>ppt_x</p:attrName>
                                        </p:attrNameLst>
                                      </p:cBhvr>
                                      <p:tavLst>
                                        <p:tav tm="0">
                                          <p:val>
                                            <p:strVal val="#ppt_x"/>
                                          </p:val>
                                        </p:tav>
                                        <p:tav tm="100000">
                                          <p:val>
                                            <p:strVal val="#ppt_x"/>
                                          </p:val>
                                        </p:tav>
                                      </p:tavLst>
                                    </p:anim>
                                    <p:anim calcmode="lin" valueType="num">
                                      <p:cBhvr additive="base">
                                        <p:cTn id="20"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6"/>
                                        </p:tgtEl>
                                        <p:attrNameLst>
                                          <p:attrName>style.visibility</p:attrName>
                                        </p:attrNameLst>
                                      </p:cBhvr>
                                      <p:to>
                                        <p:strVal val="visible"/>
                                      </p:to>
                                    </p:set>
                                    <p:anim calcmode="lin" valueType="num">
                                      <p:cBhvr additive="base">
                                        <p:cTn id="25" dur="500" fill="hold"/>
                                        <p:tgtEl>
                                          <p:spTgt spid="3076"/>
                                        </p:tgtEl>
                                        <p:attrNameLst>
                                          <p:attrName>ppt_x</p:attrName>
                                        </p:attrNameLst>
                                      </p:cBhvr>
                                      <p:tavLst>
                                        <p:tav tm="0">
                                          <p:val>
                                            <p:strVal val="#ppt_x"/>
                                          </p:val>
                                        </p:tav>
                                        <p:tav tm="100000">
                                          <p:val>
                                            <p:strVal val="#ppt_x"/>
                                          </p:val>
                                        </p:tav>
                                      </p:tavLst>
                                    </p:anim>
                                    <p:anim calcmode="lin" valueType="num">
                                      <p:cBhvr additive="base">
                                        <p:cTn id="26"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3075"/>
                                        </p:tgtEl>
                                        <p:attrNameLst>
                                          <p:attrName>ppt_x</p:attrName>
                                        </p:attrNameLst>
                                      </p:cBhvr>
                                      <p:tavLst>
                                        <p:tav tm="0">
                                          <p:val>
                                            <p:strVal val="ppt_x"/>
                                          </p:val>
                                        </p:tav>
                                        <p:tav tm="100000">
                                          <p:val>
                                            <p:strVal val="ppt_x"/>
                                          </p:val>
                                        </p:tav>
                                      </p:tavLst>
                                    </p:anim>
                                    <p:anim calcmode="lin" valueType="num">
                                      <p:cBhvr additive="base">
                                        <p:cTn id="31" dur="500"/>
                                        <p:tgtEl>
                                          <p:spTgt spid="3075"/>
                                        </p:tgtEl>
                                        <p:attrNameLst>
                                          <p:attrName>ppt_y</p:attrName>
                                        </p:attrNameLst>
                                      </p:cBhvr>
                                      <p:tavLst>
                                        <p:tav tm="0">
                                          <p:val>
                                            <p:strVal val="ppt_y"/>
                                          </p:val>
                                        </p:tav>
                                        <p:tav tm="100000">
                                          <p:val>
                                            <p:strVal val="1+ppt_h/2"/>
                                          </p:val>
                                        </p:tav>
                                      </p:tavLst>
                                    </p:anim>
                                    <p:set>
                                      <p:cBhvr>
                                        <p:cTn id="32" dur="1" fill="hold">
                                          <p:stCondLst>
                                            <p:cond delay="499"/>
                                          </p:stCondLst>
                                        </p:cTn>
                                        <p:tgtEl>
                                          <p:spTgt spid="307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3076"/>
                                        </p:tgtEl>
                                        <p:attrNameLst>
                                          <p:attrName>ppt_x</p:attrName>
                                        </p:attrNameLst>
                                      </p:cBhvr>
                                      <p:tavLst>
                                        <p:tav tm="0">
                                          <p:val>
                                            <p:strVal val="ppt_x"/>
                                          </p:val>
                                        </p:tav>
                                        <p:tav tm="100000">
                                          <p:val>
                                            <p:strVal val="ppt_x"/>
                                          </p:val>
                                        </p:tav>
                                      </p:tavLst>
                                    </p:anim>
                                    <p:anim calcmode="lin" valueType="num">
                                      <p:cBhvr additive="base">
                                        <p:cTn id="37" dur="500"/>
                                        <p:tgtEl>
                                          <p:spTgt spid="3076"/>
                                        </p:tgtEl>
                                        <p:attrNameLst>
                                          <p:attrName>ppt_y</p:attrName>
                                        </p:attrNameLst>
                                      </p:cBhvr>
                                      <p:tavLst>
                                        <p:tav tm="0">
                                          <p:val>
                                            <p:strVal val="ppt_y"/>
                                          </p:val>
                                        </p:tav>
                                        <p:tav tm="100000">
                                          <p:val>
                                            <p:strVal val="1+ppt_h/2"/>
                                          </p:val>
                                        </p:tav>
                                      </p:tavLst>
                                    </p:anim>
                                    <p:set>
                                      <p:cBhvr>
                                        <p:cTn id="38" dur="1" fill="hold">
                                          <p:stCondLst>
                                            <p:cond delay="499"/>
                                          </p:stCondLst>
                                        </p:cTn>
                                        <p:tgtEl>
                                          <p:spTgt spid="307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078"/>
                                        </p:tgtEl>
                                        <p:attrNameLst>
                                          <p:attrName>style.visibility</p:attrName>
                                        </p:attrNameLst>
                                      </p:cBhvr>
                                      <p:to>
                                        <p:strVal val="visible"/>
                                      </p:to>
                                    </p:set>
                                    <p:anim calcmode="lin" valueType="num">
                                      <p:cBhvr additive="base">
                                        <p:cTn id="43" dur="500" fill="hold"/>
                                        <p:tgtEl>
                                          <p:spTgt spid="3078"/>
                                        </p:tgtEl>
                                        <p:attrNameLst>
                                          <p:attrName>ppt_x</p:attrName>
                                        </p:attrNameLst>
                                      </p:cBhvr>
                                      <p:tavLst>
                                        <p:tav tm="0">
                                          <p:val>
                                            <p:strVal val="#ppt_x"/>
                                          </p:val>
                                        </p:tav>
                                        <p:tav tm="100000">
                                          <p:val>
                                            <p:strVal val="#ppt_x"/>
                                          </p:val>
                                        </p:tav>
                                      </p:tavLst>
                                    </p:anim>
                                    <p:anim calcmode="lin" valueType="num">
                                      <p:cBhvr additive="base">
                                        <p:cTn id="44"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079"/>
                                        </p:tgtEl>
                                        <p:attrNameLst>
                                          <p:attrName>style.visibility</p:attrName>
                                        </p:attrNameLst>
                                      </p:cBhvr>
                                      <p:to>
                                        <p:strVal val="visible"/>
                                      </p:to>
                                    </p:set>
                                    <p:anim calcmode="lin" valueType="num">
                                      <p:cBhvr additive="base">
                                        <p:cTn id="49" dur="500" fill="hold"/>
                                        <p:tgtEl>
                                          <p:spTgt spid="3079"/>
                                        </p:tgtEl>
                                        <p:attrNameLst>
                                          <p:attrName>ppt_x</p:attrName>
                                        </p:attrNameLst>
                                      </p:cBhvr>
                                      <p:tavLst>
                                        <p:tav tm="0">
                                          <p:val>
                                            <p:strVal val="#ppt_x"/>
                                          </p:val>
                                        </p:tav>
                                        <p:tav tm="100000">
                                          <p:val>
                                            <p:strVal val="#ppt_x"/>
                                          </p:val>
                                        </p:tav>
                                      </p:tavLst>
                                    </p:anim>
                                    <p:anim calcmode="lin" valueType="num">
                                      <p:cBhvr additive="base">
                                        <p:cTn id="50" dur="500" fill="hold"/>
                                        <p:tgtEl>
                                          <p:spTgt spid="307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3079"/>
                                        </p:tgtEl>
                                        <p:attrNameLst>
                                          <p:attrName>ppt_x</p:attrName>
                                        </p:attrNameLst>
                                      </p:cBhvr>
                                      <p:tavLst>
                                        <p:tav tm="0">
                                          <p:val>
                                            <p:strVal val="ppt_x"/>
                                          </p:val>
                                        </p:tav>
                                        <p:tav tm="100000">
                                          <p:val>
                                            <p:strVal val="ppt_x"/>
                                          </p:val>
                                        </p:tav>
                                      </p:tavLst>
                                    </p:anim>
                                    <p:anim calcmode="lin" valueType="num">
                                      <p:cBhvr additive="base">
                                        <p:cTn id="55" dur="500"/>
                                        <p:tgtEl>
                                          <p:spTgt spid="3079"/>
                                        </p:tgtEl>
                                        <p:attrNameLst>
                                          <p:attrName>ppt_y</p:attrName>
                                        </p:attrNameLst>
                                      </p:cBhvr>
                                      <p:tavLst>
                                        <p:tav tm="0">
                                          <p:val>
                                            <p:strVal val="ppt_y"/>
                                          </p:val>
                                        </p:tav>
                                        <p:tav tm="100000">
                                          <p:val>
                                            <p:strVal val="1+ppt_h/2"/>
                                          </p:val>
                                        </p:tav>
                                      </p:tavLst>
                                    </p:anim>
                                    <p:set>
                                      <p:cBhvr>
                                        <p:cTn id="56" dur="1" fill="hold">
                                          <p:stCondLst>
                                            <p:cond delay="499"/>
                                          </p:stCondLst>
                                        </p:cTn>
                                        <p:tgtEl>
                                          <p:spTgt spid="3079"/>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080"/>
                                        </p:tgtEl>
                                        <p:attrNameLst>
                                          <p:attrName>style.visibility</p:attrName>
                                        </p:attrNameLst>
                                      </p:cBhvr>
                                      <p:to>
                                        <p:strVal val="visible"/>
                                      </p:to>
                                    </p:set>
                                    <p:anim calcmode="lin" valueType="num">
                                      <p:cBhvr additive="base">
                                        <p:cTn id="61" dur="500" fill="hold"/>
                                        <p:tgtEl>
                                          <p:spTgt spid="3080"/>
                                        </p:tgtEl>
                                        <p:attrNameLst>
                                          <p:attrName>ppt_x</p:attrName>
                                        </p:attrNameLst>
                                      </p:cBhvr>
                                      <p:tavLst>
                                        <p:tav tm="0">
                                          <p:val>
                                            <p:strVal val="#ppt_x"/>
                                          </p:val>
                                        </p:tav>
                                        <p:tav tm="100000">
                                          <p:val>
                                            <p:strVal val="#ppt_x"/>
                                          </p:val>
                                        </p:tav>
                                      </p:tavLst>
                                    </p:anim>
                                    <p:anim calcmode="lin" valueType="num">
                                      <p:cBhvr additive="base">
                                        <p:cTn id="62" dur="500" fill="hold"/>
                                        <p:tgtEl>
                                          <p:spTgt spid="308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078"/>
                                        </p:tgtEl>
                                        <p:attrNameLst>
                                          <p:attrName>ppt_x</p:attrName>
                                        </p:attrNameLst>
                                      </p:cBhvr>
                                      <p:tavLst>
                                        <p:tav tm="0">
                                          <p:val>
                                            <p:strVal val="ppt_x"/>
                                          </p:val>
                                        </p:tav>
                                        <p:tav tm="100000">
                                          <p:val>
                                            <p:strVal val="ppt_x"/>
                                          </p:val>
                                        </p:tav>
                                      </p:tavLst>
                                    </p:anim>
                                    <p:anim calcmode="lin" valueType="num">
                                      <p:cBhvr additive="base">
                                        <p:cTn id="67" dur="500"/>
                                        <p:tgtEl>
                                          <p:spTgt spid="3078"/>
                                        </p:tgtEl>
                                        <p:attrNameLst>
                                          <p:attrName>ppt_y</p:attrName>
                                        </p:attrNameLst>
                                      </p:cBhvr>
                                      <p:tavLst>
                                        <p:tav tm="0">
                                          <p:val>
                                            <p:strVal val="ppt_y"/>
                                          </p:val>
                                        </p:tav>
                                        <p:tav tm="100000">
                                          <p:val>
                                            <p:strVal val="1+ppt_h/2"/>
                                          </p:val>
                                        </p:tav>
                                      </p:tavLst>
                                    </p:anim>
                                    <p:set>
                                      <p:cBhvr>
                                        <p:cTn id="68" dur="1" fill="hold">
                                          <p:stCondLst>
                                            <p:cond delay="499"/>
                                          </p:stCondLst>
                                        </p:cTn>
                                        <p:tgtEl>
                                          <p:spTgt spid="3078"/>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3080"/>
                                        </p:tgtEl>
                                        <p:attrNameLst>
                                          <p:attrName>ppt_x</p:attrName>
                                        </p:attrNameLst>
                                      </p:cBhvr>
                                      <p:tavLst>
                                        <p:tav tm="0">
                                          <p:val>
                                            <p:strVal val="ppt_x"/>
                                          </p:val>
                                        </p:tav>
                                        <p:tav tm="100000">
                                          <p:val>
                                            <p:strVal val="ppt_x"/>
                                          </p:val>
                                        </p:tav>
                                      </p:tavLst>
                                    </p:anim>
                                    <p:anim calcmode="lin" valueType="num">
                                      <p:cBhvr additive="base">
                                        <p:cTn id="73" dur="500"/>
                                        <p:tgtEl>
                                          <p:spTgt spid="3080"/>
                                        </p:tgtEl>
                                        <p:attrNameLst>
                                          <p:attrName>ppt_y</p:attrName>
                                        </p:attrNameLst>
                                      </p:cBhvr>
                                      <p:tavLst>
                                        <p:tav tm="0">
                                          <p:val>
                                            <p:strVal val="ppt_y"/>
                                          </p:val>
                                        </p:tav>
                                        <p:tav tm="100000">
                                          <p:val>
                                            <p:strVal val="1+ppt_h/2"/>
                                          </p:val>
                                        </p:tav>
                                      </p:tavLst>
                                    </p:anim>
                                    <p:set>
                                      <p:cBhvr>
                                        <p:cTn id="74" dur="1" fill="hold">
                                          <p:stCondLst>
                                            <p:cond delay="499"/>
                                          </p:stCondLst>
                                        </p:cTn>
                                        <p:tgtEl>
                                          <p:spTgt spid="3080"/>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081"/>
                                        </p:tgtEl>
                                        <p:attrNameLst>
                                          <p:attrName>style.visibility</p:attrName>
                                        </p:attrNameLst>
                                      </p:cBhvr>
                                      <p:to>
                                        <p:strVal val="visible"/>
                                      </p:to>
                                    </p:set>
                                    <p:anim calcmode="lin" valueType="num">
                                      <p:cBhvr additive="base">
                                        <p:cTn id="79" dur="500" fill="hold"/>
                                        <p:tgtEl>
                                          <p:spTgt spid="3081"/>
                                        </p:tgtEl>
                                        <p:attrNameLst>
                                          <p:attrName>ppt_x</p:attrName>
                                        </p:attrNameLst>
                                      </p:cBhvr>
                                      <p:tavLst>
                                        <p:tav tm="0">
                                          <p:val>
                                            <p:strVal val="#ppt_x"/>
                                          </p:val>
                                        </p:tav>
                                        <p:tav tm="100000">
                                          <p:val>
                                            <p:strVal val="#ppt_x"/>
                                          </p:val>
                                        </p:tav>
                                      </p:tavLst>
                                    </p:anim>
                                    <p:anim calcmode="lin" valueType="num">
                                      <p:cBhvr additive="base">
                                        <p:cTn id="80" dur="500" fill="hold"/>
                                        <p:tgtEl>
                                          <p:spTgt spid="3081"/>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082"/>
                                        </p:tgtEl>
                                        <p:attrNameLst>
                                          <p:attrName>style.visibility</p:attrName>
                                        </p:attrNameLst>
                                      </p:cBhvr>
                                      <p:to>
                                        <p:strVal val="visible"/>
                                      </p:to>
                                    </p:set>
                                    <p:anim calcmode="lin" valueType="num">
                                      <p:cBhvr additive="base">
                                        <p:cTn id="85" dur="500" fill="hold"/>
                                        <p:tgtEl>
                                          <p:spTgt spid="3082"/>
                                        </p:tgtEl>
                                        <p:attrNameLst>
                                          <p:attrName>ppt_x</p:attrName>
                                        </p:attrNameLst>
                                      </p:cBhvr>
                                      <p:tavLst>
                                        <p:tav tm="0">
                                          <p:val>
                                            <p:strVal val="#ppt_x"/>
                                          </p:val>
                                        </p:tav>
                                        <p:tav tm="100000">
                                          <p:val>
                                            <p:strVal val="#ppt_x"/>
                                          </p:val>
                                        </p:tav>
                                      </p:tavLst>
                                    </p:anim>
                                    <p:anim calcmode="lin" valueType="num">
                                      <p:cBhvr additive="base">
                                        <p:cTn id="86" dur="500" fill="hold"/>
                                        <p:tgtEl>
                                          <p:spTgt spid="3082"/>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3081"/>
                                        </p:tgtEl>
                                        <p:attrNameLst>
                                          <p:attrName>ppt_x</p:attrName>
                                        </p:attrNameLst>
                                      </p:cBhvr>
                                      <p:tavLst>
                                        <p:tav tm="0">
                                          <p:val>
                                            <p:strVal val="ppt_x"/>
                                          </p:val>
                                        </p:tav>
                                        <p:tav tm="100000">
                                          <p:val>
                                            <p:strVal val="ppt_x"/>
                                          </p:val>
                                        </p:tav>
                                      </p:tavLst>
                                    </p:anim>
                                    <p:anim calcmode="lin" valueType="num">
                                      <p:cBhvr additive="base">
                                        <p:cTn id="91" dur="500"/>
                                        <p:tgtEl>
                                          <p:spTgt spid="3081"/>
                                        </p:tgtEl>
                                        <p:attrNameLst>
                                          <p:attrName>ppt_y</p:attrName>
                                        </p:attrNameLst>
                                      </p:cBhvr>
                                      <p:tavLst>
                                        <p:tav tm="0">
                                          <p:val>
                                            <p:strVal val="ppt_y"/>
                                          </p:val>
                                        </p:tav>
                                        <p:tav tm="100000">
                                          <p:val>
                                            <p:strVal val="1+ppt_h/2"/>
                                          </p:val>
                                        </p:tav>
                                      </p:tavLst>
                                    </p:anim>
                                    <p:set>
                                      <p:cBhvr>
                                        <p:cTn id="92" dur="1" fill="hold">
                                          <p:stCondLst>
                                            <p:cond delay="499"/>
                                          </p:stCondLst>
                                        </p:cTn>
                                        <p:tgtEl>
                                          <p:spTgt spid="3081"/>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3082"/>
                                        </p:tgtEl>
                                        <p:attrNameLst>
                                          <p:attrName>ppt_x</p:attrName>
                                        </p:attrNameLst>
                                      </p:cBhvr>
                                      <p:tavLst>
                                        <p:tav tm="0">
                                          <p:val>
                                            <p:strVal val="ppt_x"/>
                                          </p:val>
                                        </p:tav>
                                        <p:tav tm="100000">
                                          <p:val>
                                            <p:strVal val="ppt_x"/>
                                          </p:val>
                                        </p:tav>
                                      </p:tavLst>
                                    </p:anim>
                                    <p:anim calcmode="lin" valueType="num">
                                      <p:cBhvr additive="base">
                                        <p:cTn id="97" dur="500"/>
                                        <p:tgtEl>
                                          <p:spTgt spid="3082"/>
                                        </p:tgtEl>
                                        <p:attrNameLst>
                                          <p:attrName>ppt_y</p:attrName>
                                        </p:attrNameLst>
                                      </p:cBhvr>
                                      <p:tavLst>
                                        <p:tav tm="0">
                                          <p:val>
                                            <p:strVal val="ppt_y"/>
                                          </p:val>
                                        </p:tav>
                                        <p:tav tm="100000">
                                          <p:val>
                                            <p:strVal val="1+ppt_h/2"/>
                                          </p:val>
                                        </p:tav>
                                      </p:tavLst>
                                    </p:anim>
                                    <p:set>
                                      <p:cBhvr>
                                        <p:cTn id="98" dur="1" fill="hold">
                                          <p:stCondLst>
                                            <p:cond delay="499"/>
                                          </p:stCondLst>
                                        </p:cTn>
                                        <p:tgtEl>
                                          <p:spTgt spid="3082"/>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3083"/>
                                        </p:tgtEl>
                                        <p:attrNameLst>
                                          <p:attrName>style.visibility</p:attrName>
                                        </p:attrNameLst>
                                      </p:cBhvr>
                                      <p:to>
                                        <p:strVal val="visible"/>
                                      </p:to>
                                    </p:set>
                                    <p:anim calcmode="lin" valueType="num">
                                      <p:cBhvr additive="base">
                                        <p:cTn id="103" dur="500" fill="hold"/>
                                        <p:tgtEl>
                                          <p:spTgt spid="3083"/>
                                        </p:tgtEl>
                                        <p:attrNameLst>
                                          <p:attrName>ppt_x</p:attrName>
                                        </p:attrNameLst>
                                      </p:cBhvr>
                                      <p:tavLst>
                                        <p:tav tm="0">
                                          <p:val>
                                            <p:strVal val="#ppt_x"/>
                                          </p:val>
                                        </p:tav>
                                        <p:tav tm="100000">
                                          <p:val>
                                            <p:strVal val="#ppt_x"/>
                                          </p:val>
                                        </p:tav>
                                      </p:tavLst>
                                    </p:anim>
                                    <p:anim calcmode="lin" valueType="num">
                                      <p:cBhvr additive="base">
                                        <p:cTn id="104" dur="500" fill="hold"/>
                                        <p:tgtEl>
                                          <p:spTgt spid="3083"/>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3084"/>
                                        </p:tgtEl>
                                        <p:attrNameLst>
                                          <p:attrName>style.visibility</p:attrName>
                                        </p:attrNameLst>
                                      </p:cBhvr>
                                      <p:to>
                                        <p:strVal val="visible"/>
                                      </p:to>
                                    </p:set>
                                    <p:anim calcmode="lin" valueType="num">
                                      <p:cBhvr additive="base">
                                        <p:cTn id="109" dur="500" fill="hold"/>
                                        <p:tgtEl>
                                          <p:spTgt spid="3084"/>
                                        </p:tgtEl>
                                        <p:attrNameLst>
                                          <p:attrName>ppt_x</p:attrName>
                                        </p:attrNameLst>
                                      </p:cBhvr>
                                      <p:tavLst>
                                        <p:tav tm="0">
                                          <p:val>
                                            <p:strVal val="#ppt_x"/>
                                          </p:val>
                                        </p:tav>
                                        <p:tav tm="100000">
                                          <p:val>
                                            <p:strVal val="#ppt_x"/>
                                          </p:val>
                                        </p:tav>
                                      </p:tavLst>
                                    </p:anim>
                                    <p:anim calcmode="lin" valueType="num">
                                      <p:cBhvr additive="base">
                                        <p:cTn id="110" dur="500" fill="hold"/>
                                        <p:tgtEl>
                                          <p:spTgt spid="3084"/>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3085"/>
                                        </p:tgtEl>
                                        <p:attrNameLst>
                                          <p:attrName>style.visibility</p:attrName>
                                        </p:attrNameLst>
                                      </p:cBhvr>
                                      <p:to>
                                        <p:strVal val="visible"/>
                                      </p:to>
                                    </p:set>
                                    <p:anim calcmode="lin" valueType="num">
                                      <p:cBhvr additive="base">
                                        <p:cTn id="115" dur="500" fill="hold"/>
                                        <p:tgtEl>
                                          <p:spTgt spid="3085"/>
                                        </p:tgtEl>
                                        <p:attrNameLst>
                                          <p:attrName>ppt_x</p:attrName>
                                        </p:attrNameLst>
                                      </p:cBhvr>
                                      <p:tavLst>
                                        <p:tav tm="0">
                                          <p:val>
                                            <p:strVal val="#ppt_x"/>
                                          </p:val>
                                        </p:tav>
                                        <p:tav tm="100000">
                                          <p:val>
                                            <p:strVal val="#ppt_x"/>
                                          </p:val>
                                        </p:tav>
                                      </p:tavLst>
                                    </p:anim>
                                    <p:anim calcmode="lin" valueType="num">
                                      <p:cBhvr additive="base">
                                        <p:cTn id="116" dur="500" fill="hold"/>
                                        <p:tgtEl>
                                          <p:spTgt spid="30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工资录入</a:t>
            </a:r>
            <a:r>
              <a:rPr lang="en-US" altLang="zh-CN" sz="2000" dirty="0" smtClean="0"/>
              <a:t>-</a:t>
            </a:r>
            <a:r>
              <a:rPr lang="zh-CN" altLang="en-US" sz="2000" dirty="0" smtClean="0"/>
              <a:t>代扣税回填</a:t>
            </a:r>
            <a:endParaRPr lang="zh-CN" altLang="en-US" sz="2000" dirty="0"/>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TextBox 15"/>
          <p:cNvSpPr txBox="1"/>
          <p:nvPr/>
        </p:nvSpPr>
        <p:spPr>
          <a:xfrm>
            <a:off x="263526" y="1184725"/>
            <a:ext cx="2593974" cy="1477328"/>
          </a:xfrm>
          <a:prstGeom prst="rect">
            <a:avLst/>
          </a:prstGeom>
          <a:noFill/>
        </p:spPr>
        <p:txBody>
          <a:bodyPr wrap="square" rtlCol="0">
            <a:spAutoFit/>
          </a:bodyPr>
          <a:lstStyle/>
          <a:p>
            <a:r>
              <a:rPr lang="zh-CN" altLang="en-US" b="1" dirty="0"/>
              <a:t>代扣</a:t>
            </a:r>
            <a:r>
              <a:rPr lang="zh-CN" altLang="en-US" b="1" dirty="0" smtClean="0"/>
              <a:t>税数据来源</a:t>
            </a:r>
            <a:endParaRPr lang="en-US" altLang="zh-CN" b="1" dirty="0" smtClean="0"/>
          </a:p>
          <a:p>
            <a:pPr marL="285750" lvl="1" indent="-285750">
              <a:buFont typeface="Arial" pitchFamily="34" charset="0"/>
              <a:buChar char="•"/>
            </a:pPr>
            <a:r>
              <a:rPr lang="zh-CN" altLang="en-US" dirty="0" smtClean="0"/>
              <a:t>手工录入</a:t>
            </a:r>
            <a:endParaRPr lang="en-US" altLang="zh-CN" dirty="0" smtClean="0"/>
          </a:p>
          <a:p>
            <a:pPr marL="285750" lvl="1" indent="-285750">
              <a:buFont typeface="Arial" pitchFamily="34" charset="0"/>
              <a:buChar char="•"/>
            </a:pPr>
            <a:r>
              <a:rPr lang="zh-CN" altLang="en-US" dirty="0" smtClean="0"/>
              <a:t>所得税计算</a:t>
            </a:r>
            <a:r>
              <a:rPr lang="en-US" altLang="zh-CN" dirty="0" smtClean="0"/>
              <a:t>-</a:t>
            </a:r>
            <a:r>
              <a:rPr lang="zh-CN" altLang="en-US" dirty="0" smtClean="0"/>
              <a:t>工资录入</a:t>
            </a:r>
            <a:r>
              <a:rPr lang="en-US" altLang="zh-CN" dirty="0" smtClean="0"/>
              <a:t>-</a:t>
            </a:r>
            <a:r>
              <a:rPr lang="zh-CN" altLang="en-US" dirty="0"/>
              <a:t>区</a:t>
            </a:r>
            <a:r>
              <a:rPr lang="zh-CN" altLang="en-US" dirty="0" smtClean="0"/>
              <a:t>选代扣税</a:t>
            </a:r>
            <a:r>
              <a:rPr lang="en-US" altLang="zh-CN" dirty="0" smtClean="0"/>
              <a:t>-</a:t>
            </a:r>
            <a:r>
              <a:rPr lang="zh-CN" altLang="en-US" dirty="0" smtClean="0"/>
              <a:t>回填所得税</a:t>
            </a:r>
            <a:endParaRPr lang="en-US" altLang="zh-CN"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628650"/>
            <a:ext cx="4133850" cy="2952750"/>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9263" y="3681413"/>
            <a:ext cx="6943725" cy="1076325"/>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6426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工资计算</a:t>
            </a:r>
            <a:endParaRPr lang="zh-CN" altLang="en-US" sz="2000" dirty="0"/>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TextBox 15"/>
          <p:cNvSpPr txBox="1"/>
          <p:nvPr/>
        </p:nvSpPr>
        <p:spPr>
          <a:xfrm>
            <a:off x="263526" y="1184725"/>
            <a:ext cx="2593974" cy="923330"/>
          </a:xfrm>
          <a:prstGeom prst="rect">
            <a:avLst/>
          </a:prstGeom>
          <a:noFill/>
        </p:spPr>
        <p:txBody>
          <a:bodyPr wrap="square" rtlCol="0">
            <a:spAutoFit/>
          </a:bodyPr>
          <a:lstStyle/>
          <a:p>
            <a:r>
              <a:rPr lang="zh-CN" altLang="en-US" b="1" dirty="0" smtClean="0"/>
              <a:t>工资计算</a:t>
            </a:r>
            <a:endParaRPr lang="en-US" altLang="zh-CN" b="1" dirty="0" smtClean="0"/>
          </a:p>
          <a:p>
            <a:pPr marL="285750" lvl="1" indent="-285750">
              <a:buFont typeface="Arial" pitchFamily="34" charset="0"/>
              <a:buChar char="•"/>
            </a:pPr>
            <a:r>
              <a:rPr lang="zh-CN" altLang="en-US" dirty="0"/>
              <a:t>勾</a:t>
            </a:r>
            <a:r>
              <a:rPr lang="zh-CN" altLang="en-US" dirty="0" smtClean="0"/>
              <a:t>选方案</a:t>
            </a:r>
            <a:endParaRPr lang="en-US" altLang="zh-CN" dirty="0" smtClean="0"/>
          </a:p>
          <a:p>
            <a:pPr marL="285750" lvl="1" indent="-285750">
              <a:buFont typeface="Arial" pitchFamily="34" charset="0"/>
              <a:buChar char="•"/>
            </a:pPr>
            <a:r>
              <a:rPr lang="zh-CN" altLang="en-US" dirty="0"/>
              <a:t>勾</a:t>
            </a:r>
            <a:r>
              <a:rPr lang="zh-CN" altLang="en-US" dirty="0" smtClean="0"/>
              <a:t>选公式</a:t>
            </a:r>
            <a:endParaRPr lang="en-US" altLang="zh-CN" dirty="0" smtClean="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3375" y="1185678"/>
            <a:ext cx="4133850" cy="2952750"/>
          </a:xfrm>
          <a:prstGeom prst="rect">
            <a:avLst/>
          </a:prstGeom>
          <a:solidFill>
            <a:schemeClr val="accent5">
              <a:lumMod val="75000"/>
            </a:schemeClr>
          </a:solidFill>
          <a:ln>
            <a:solidFill>
              <a:schemeClr val="accent1"/>
            </a:solidFill>
          </a:ln>
          <a:effec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1373281"/>
            <a:ext cx="3657600"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412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6146"/>
                                        </p:tgtEl>
                                        <p:attrNameLst>
                                          <p:attrName>ppt_x</p:attrName>
                                        </p:attrNameLst>
                                      </p:cBhvr>
                                      <p:tavLst>
                                        <p:tav tm="0">
                                          <p:val>
                                            <p:strVal val="ppt_x"/>
                                          </p:val>
                                        </p:tav>
                                        <p:tav tm="100000">
                                          <p:val>
                                            <p:strVal val="ppt_x"/>
                                          </p:val>
                                        </p:tav>
                                      </p:tavLst>
                                    </p:anim>
                                    <p:anim calcmode="lin" valueType="num">
                                      <p:cBhvr additive="base">
                                        <p:cTn id="13" dur="500"/>
                                        <p:tgtEl>
                                          <p:spTgt spid="6146"/>
                                        </p:tgtEl>
                                        <p:attrNameLst>
                                          <p:attrName>ppt_y</p:attrName>
                                        </p:attrNameLst>
                                      </p:cBhvr>
                                      <p:tavLst>
                                        <p:tav tm="0">
                                          <p:val>
                                            <p:strVal val="ppt_y"/>
                                          </p:val>
                                        </p:tav>
                                        <p:tav tm="100000">
                                          <p:val>
                                            <p:strVal val="1+ppt_h/2"/>
                                          </p:val>
                                        </p:tav>
                                      </p:tavLst>
                                    </p:anim>
                                    <p:set>
                                      <p:cBhvr>
                                        <p:cTn id="14" dur="1" fill="hold">
                                          <p:stCondLst>
                                            <p:cond delay="499"/>
                                          </p:stCondLst>
                                        </p:cTn>
                                        <p:tgtEl>
                                          <p:spTgt spid="614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7"/>
                                        </p:tgtEl>
                                        <p:attrNameLst>
                                          <p:attrName>style.visibility</p:attrName>
                                        </p:attrNameLst>
                                      </p:cBhvr>
                                      <p:to>
                                        <p:strVal val="visible"/>
                                      </p:to>
                                    </p:set>
                                    <p:anim calcmode="lin" valueType="num">
                                      <p:cBhvr additive="base">
                                        <p:cTn id="19" dur="500" fill="hold"/>
                                        <p:tgtEl>
                                          <p:spTgt spid="6147"/>
                                        </p:tgtEl>
                                        <p:attrNameLst>
                                          <p:attrName>ppt_x</p:attrName>
                                        </p:attrNameLst>
                                      </p:cBhvr>
                                      <p:tavLst>
                                        <p:tav tm="0">
                                          <p:val>
                                            <p:strVal val="#ppt_x"/>
                                          </p:val>
                                        </p:tav>
                                        <p:tav tm="100000">
                                          <p:val>
                                            <p:strVal val="#ppt_x"/>
                                          </p:val>
                                        </p:tav>
                                      </p:tavLst>
                                    </p:anim>
                                    <p:anim calcmode="lin" valueType="num">
                                      <p:cBhvr additive="base">
                                        <p:cTn id="20"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purl.org/dc/terms/"/>
    <ds:schemaRef ds:uri="http://schemas.microsoft.com/office/infopath/2007/PartnerControls"/>
    <ds:schemaRef ds:uri="http://purl.org/dc/elements/1.1/"/>
    <ds:schemaRef ds:uri="http://www.w3.org/XML/1998/namespace"/>
    <ds:schemaRef ds:uri="http://schemas.microsoft.com/office/2006/documentManagement/types"/>
    <ds:schemaRef ds:uri="http://schemas.openxmlformats.org/package/2006/metadata/core-properties"/>
    <ds:schemaRef ds:uri="http://purl.org/dc/dcmitype/"/>
    <ds:schemaRef ds:uri="http://schemas.microsoft.com/sharepoint/v3/fields"/>
    <ds:schemaRef ds:uri="http://schemas.microsoft.com/office/2006/metadata/properties"/>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11774</TotalTime>
  <Words>236</Words>
  <Application>Microsoft Office PowerPoint</Application>
  <PresentationFormat>全屏显示(16:9)</PresentationFormat>
  <Paragraphs>83</Paragraphs>
  <Slides>14</Slides>
  <Notes>1</Notes>
  <HiddenSlides>0</HiddenSlides>
  <MMClips>0</MMClips>
  <ScaleCrop>false</ScaleCrop>
  <HeadingPairs>
    <vt:vector size="4" baseType="variant">
      <vt:variant>
        <vt:lpstr>主题</vt:lpstr>
      </vt:variant>
      <vt:variant>
        <vt:i4>1</vt:i4>
      </vt:variant>
      <vt:variant>
        <vt:lpstr>幻灯片标题</vt:lpstr>
      </vt:variant>
      <vt:variant>
        <vt:i4>14</vt:i4>
      </vt:variant>
    </vt:vector>
  </HeadingPairs>
  <TitlesOfParts>
    <vt:vector size="15" baseType="lpstr">
      <vt:lpstr>Office Theme</vt:lpstr>
      <vt:lpstr>PowerPoint 演示文稿</vt:lpstr>
      <vt:lpstr>工资管理</vt:lpstr>
      <vt:lpstr>工资操作流程</vt:lpstr>
      <vt:lpstr>计时工资单</vt:lpstr>
      <vt:lpstr>计件工资单</vt:lpstr>
      <vt:lpstr>工资录入</vt:lpstr>
      <vt:lpstr>所得税设置</vt:lpstr>
      <vt:lpstr>工资录入-代扣税回填</vt:lpstr>
      <vt:lpstr>工资计算</vt:lpstr>
      <vt:lpstr>工资费用分配</vt:lpstr>
      <vt:lpstr>职员变动</vt:lpstr>
      <vt:lpstr>工资报表</vt:lpstr>
      <vt:lpstr>内容回顾</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Windows 用户</cp:lastModifiedBy>
  <cp:revision>466</cp:revision>
  <dcterms:created xsi:type="dcterms:W3CDTF">2010-04-12T23:12:02Z</dcterms:created>
  <dcterms:modified xsi:type="dcterms:W3CDTF">2019-05-23T06:03:37Z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