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Lst>
  <p:notesMasterIdLst>
    <p:notesMasterId r:id="rId16"/>
  </p:notesMasterIdLst>
  <p:sldIdLst>
    <p:sldId id="256" r:id="rId5"/>
    <p:sldId id="306" r:id="rId6"/>
    <p:sldId id="307" r:id="rId7"/>
    <p:sldId id="308" r:id="rId8"/>
    <p:sldId id="311" r:id="rId9"/>
    <p:sldId id="314" r:id="rId10"/>
    <p:sldId id="312" r:id="rId11"/>
    <p:sldId id="313" r:id="rId12"/>
    <p:sldId id="310" r:id="rId13"/>
    <p:sldId id="315" r:id="rId14"/>
    <p:sldId id="257"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665">
          <p15:clr>
            <a:srgbClr val="A4A3A4"/>
          </p15:clr>
        </p15:guide>
        <p15:guide id="2" orient="horz" pos="2995">
          <p15:clr>
            <a:srgbClr val="A4A3A4"/>
          </p15:clr>
        </p15:guide>
        <p15:guide id="3" orient="horz" pos="890">
          <p15:clr>
            <a:srgbClr val="A4A3A4"/>
          </p15:clr>
        </p15:guide>
        <p15:guide id="4" pos="2009">
          <p15:clr>
            <a:srgbClr val="A4A3A4"/>
          </p15:clr>
        </p15:guide>
        <p15:guide id="5" pos="276">
          <p15:clr>
            <a:srgbClr val="A4A3A4"/>
          </p15:clr>
        </p15:guide>
        <p15:guide id="6" pos="525">
          <p15:clr>
            <a:srgbClr val="A4A3A4"/>
          </p15:clr>
        </p15:guide>
        <p15:guide id="7" pos="29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C1FB"/>
    <a:srgbClr val="0080E8"/>
    <a:srgbClr val="1771EB"/>
    <a:srgbClr val="24215F"/>
    <a:srgbClr val="1771EA"/>
    <a:srgbClr val="646464"/>
    <a:srgbClr val="9F55FB"/>
    <a:srgbClr val="24BEBC"/>
    <a:srgbClr val="1A15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0" autoAdjust="0"/>
    <p:restoredTop sz="98608" autoAdjust="0"/>
  </p:normalViewPr>
  <p:slideViewPr>
    <p:cSldViewPr snapToGrid="0" snapToObjects="1">
      <p:cViewPr>
        <p:scale>
          <a:sx n="100" d="100"/>
          <a:sy n="100" d="100"/>
        </p:scale>
        <p:origin x="-1488" y="-906"/>
      </p:cViewPr>
      <p:guideLst>
        <p:guide orient="horz" pos="665"/>
        <p:guide orient="horz" pos="2995"/>
        <p:guide orient="horz" pos="890"/>
        <p:guide pos="2009"/>
        <p:guide pos="276"/>
        <p:guide pos="525"/>
        <p:guide pos="2987"/>
      </p:guideLst>
    </p:cSldViewPr>
  </p:slideViewPr>
  <p:notesTextViewPr>
    <p:cViewPr>
      <p:scale>
        <a:sx n="100" d="100"/>
        <a:sy n="100" d="100"/>
      </p:scale>
      <p:origin x="0" y="0"/>
    </p:cViewPr>
  </p:notesTextViewPr>
  <p:sorterViewPr>
    <p:cViewPr>
      <p:scale>
        <a:sx n="119" d="100"/>
        <a:sy n="11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0A160-EB8B-1D46-9645-B3CAB15B07FE}" type="datetimeFigureOut">
              <a:rPr lang="en-US" smtClean="0"/>
              <a:t>4/24/2019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7B0E1F-4EC3-CD47-9A99-59421DE59B0D}" type="slidenum">
              <a:rPr lang="en-US" smtClean="0"/>
              <a:t>‹#›</a:t>
            </a:fld>
            <a:endParaRPr lang="en-US"/>
          </a:p>
        </p:txBody>
      </p:sp>
    </p:spTree>
    <p:extLst>
      <p:ext uri="{BB962C8B-B14F-4D97-AF65-F5344CB8AC3E}">
        <p14:creationId xmlns:p14="http://schemas.microsoft.com/office/powerpoint/2010/main" val="37872061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B0E1F-4EC3-CD47-9A99-59421DE59B0D}" type="slidenum">
              <a:rPr lang="en-US" smtClean="0"/>
              <a:t>1</a:t>
            </a:fld>
            <a:endParaRPr lang="en-US" dirty="0"/>
          </a:p>
        </p:txBody>
      </p:sp>
    </p:spTree>
    <p:extLst>
      <p:ext uri="{BB962C8B-B14F-4D97-AF65-F5344CB8AC3E}">
        <p14:creationId xmlns:p14="http://schemas.microsoft.com/office/powerpoint/2010/main" val="1341106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1771EB"/>
        </a:solidFill>
        <a:effectLst/>
      </p:bgPr>
    </p:bg>
    <p:spTree>
      <p:nvGrpSpPr>
        <p:cNvPr id="1" name=""/>
        <p:cNvGrpSpPr/>
        <p:nvPr/>
      </p:nvGrpSpPr>
      <p:grpSpPr>
        <a:xfrm>
          <a:off x="0" y="0"/>
          <a:ext cx="0" cy="0"/>
          <a:chOff x="0" y="0"/>
          <a:chExt cx="0" cy="0"/>
        </a:xfrm>
      </p:grpSpPr>
      <p:sp>
        <p:nvSpPr>
          <p:cNvPr id="5" name="Rectangle 37"/>
          <p:cNvSpPr/>
          <p:nvPr userDrawn="1"/>
        </p:nvSpPr>
        <p:spPr bwMode="auto">
          <a:xfrm>
            <a:off x="856193" y="4741878"/>
            <a:ext cx="2875380" cy="304800"/>
          </a:xfrm>
          <a:prstGeom prst="rect">
            <a:avLst/>
          </a:prstGeom>
          <a:noFill/>
          <a:ln>
            <a:noFill/>
          </a:ln>
        </p:spPr>
        <p:txBody>
          <a:bodyPr lIns="0" tIns="0" rIns="0" bIns="0" anchor="ctr"/>
          <a:lstStyle/>
          <a:p>
            <a:pPr algn="l"/>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版权所有</a:t>
            </a:r>
            <a:r>
              <a:rPr lang="en-US" altLang="zh-CN" sz="700" b="0" i="0" spc="0" baseline="0" dirty="0">
                <a:solidFill>
                  <a:schemeClr val="bg1">
                    <a:alpha val="50000"/>
                  </a:schemeClr>
                </a:solidFill>
                <a:latin typeface="微软雅黑" pitchFamily="34" charset="-122"/>
                <a:ea typeface="微软雅黑" pitchFamily="34" charset="-122"/>
                <a:cs typeface="微软雅黑"/>
                <a:sym typeface="Helvetica Neue" charset="0"/>
              </a:rPr>
              <a:t>©</a:t>
            </a:r>
            <a:r>
              <a:rPr lang="en-US" altLang="zh-CN" sz="700" b="0" i="0" spc="0" baseline="0" dirty="0" smtClean="0">
                <a:solidFill>
                  <a:schemeClr val="bg1">
                    <a:alpha val="50000"/>
                  </a:schemeClr>
                </a:solidFill>
                <a:latin typeface="微软雅黑" pitchFamily="34" charset="-122"/>
                <a:ea typeface="微软雅黑" pitchFamily="34" charset="-122"/>
                <a:cs typeface="微软雅黑"/>
                <a:sym typeface="Helvetica Neue" charset="0"/>
              </a:rPr>
              <a:t>1993-2019 </a:t>
            </a:r>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金蝶国际软件集团有限公司</a:t>
            </a:r>
          </a:p>
        </p:txBody>
      </p:sp>
      <p:pic>
        <p:nvPicPr>
          <p:cNvPr id="10" name="【最终版本】11S定版本.gif" descr="【最终版本】11S定版本.gif">
            <a:extLst>
              <a:ext uri="{FF2B5EF4-FFF2-40B4-BE49-F238E27FC236}">
                <a16:creationId xmlns="" xmlns:a16="http://schemas.microsoft.com/office/drawing/2014/main" id="{F1E7A80A-9C38-8B40-B0E3-061B22869495}"/>
              </a:ext>
            </a:extLst>
          </p:cNvPr>
          <p:cNvPicPr>
            <a:picLocks/>
          </p:cNvPicPr>
          <p:nvPr userDrawn="1"/>
        </p:nvPicPr>
        <p:blipFill>
          <a:blip r:embed="rId2">
            <a:extLst/>
          </a:blip>
          <a:stretch>
            <a:fillRect/>
          </a:stretch>
        </p:blipFill>
        <p:spPr>
          <a:xfrm>
            <a:off x="253596" y="183383"/>
            <a:ext cx="1695125" cy="866633"/>
          </a:xfrm>
          <a:prstGeom prst="rect">
            <a:avLst/>
          </a:prstGeom>
          <a:ln w="12700">
            <a:miter lim="400000"/>
          </a:ln>
        </p:spPr>
      </p:pic>
      <p:sp>
        <p:nvSpPr>
          <p:cNvPr id="8" name="文本框 16"/>
          <p:cNvSpPr txBox="1"/>
          <p:nvPr userDrawn="1"/>
        </p:nvSpPr>
        <p:spPr>
          <a:xfrm>
            <a:off x="2512373" y="4840417"/>
            <a:ext cx="12192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defPPr>
              <a:defRPr lang="en-US"/>
            </a:defPPr>
            <a:lvl1pPr algn="r" eaLnBrk="0" hangingPunct="0">
              <a:spcBef>
                <a:spcPct val="50000"/>
              </a:spcBef>
              <a:defRPr kumimoji="0" sz="800">
                <a:solidFill>
                  <a:srgbClr val="837A80"/>
                </a:solidFill>
                <a:latin typeface="Verdana" charset="0"/>
                <a:ea typeface="宋体" charset="0"/>
                <a:cs typeface="MS PGothic" charset="0"/>
              </a:defRPr>
            </a:lvl1pPr>
            <a:lvl2pPr marL="742950" indent="-285750" eaLnBrk="0" hangingPunct="0">
              <a:defRPr kumimoji="1" sz="2400">
                <a:latin typeface="宋体" charset="0"/>
                <a:ea typeface="宋体" charset="0"/>
              </a:defRPr>
            </a:lvl2pPr>
            <a:lvl3pPr marL="1143000" indent="-228600" eaLnBrk="0" hangingPunct="0">
              <a:defRPr kumimoji="1" sz="2400">
                <a:latin typeface="宋体" charset="0"/>
                <a:ea typeface="宋体" charset="0"/>
              </a:defRPr>
            </a:lvl3pPr>
            <a:lvl4pPr marL="1600200" indent="-228600" eaLnBrk="0" hangingPunct="0">
              <a:defRPr kumimoji="1" sz="2400">
                <a:latin typeface="宋体" charset="0"/>
                <a:ea typeface="宋体" charset="0"/>
              </a:defRPr>
            </a:lvl4pPr>
            <a:lvl5pPr marL="2057400" indent="-228600" eaLnBrk="0" hangingPunct="0">
              <a:defRPr kumimoji="1" sz="2400">
                <a:latin typeface="宋体" charset="0"/>
                <a:ea typeface="宋体" charset="0"/>
              </a:defRPr>
            </a:lvl5pPr>
            <a:lvl6pPr marL="2514600" indent="-228600" eaLnBrk="0" fontAlgn="base" hangingPunct="0">
              <a:spcBef>
                <a:spcPct val="0"/>
              </a:spcBef>
              <a:spcAft>
                <a:spcPct val="0"/>
              </a:spcAft>
              <a:defRPr kumimoji="1" sz="2400">
                <a:latin typeface="宋体" charset="0"/>
                <a:ea typeface="宋体" charset="0"/>
              </a:defRPr>
            </a:lvl6pPr>
            <a:lvl7pPr marL="2971800" indent="-228600" eaLnBrk="0" fontAlgn="base" hangingPunct="0">
              <a:spcBef>
                <a:spcPct val="0"/>
              </a:spcBef>
              <a:spcAft>
                <a:spcPct val="0"/>
              </a:spcAft>
              <a:defRPr kumimoji="1" sz="2400">
                <a:latin typeface="宋体" charset="0"/>
                <a:ea typeface="宋体" charset="0"/>
              </a:defRPr>
            </a:lvl7pPr>
            <a:lvl8pPr marL="3429000" indent="-228600" eaLnBrk="0" fontAlgn="base" hangingPunct="0">
              <a:spcBef>
                <a:spcPct val="0"/>
              </a:spcBef>
              <a:spcAft>
                <a:spcPct val="0"/>
              </a:spcAft>
              <a:defRPr kumimoji="1" sz="2400">
                <a:latin typeface="宋体" charset="0"/>
                <a:ea typeface="宋体" charset="0"/>
              </a:defRPr>
            </a:lvl8pPr>
            <a:lvl9pPr marL="3886200" indent="-228600" eaLnBrk="0" fontAlgn="base" hangingPunct="0">
              <a:spcBef>
                <a:spcPct val="0"/>
              </a:spcBef>
              <a:spcAft>
                <a:spcPct val="0"/>
              </a:spcAft>
              <a:defRPr kumimoji="1" sz="2400">
                <a:latin typeface="宋体" charset="0"/>
                <a:ea typeface="宋体" charset="0"/>
              </a:defRPr>
            </a:lvl9pPr>
          </a:lstStyle>
          <a:p>
            <a:pPr defTabSz="609585"/>
            <a:r>
              <a:rPr lang="zh-CN" altLang="en-US" sz="700" b="0" i="0" kern="1200" spc="0" baseline="0" dirty="0">
                <a:solidFill>
                  <a:schemeClr val="bg1">
                    <a:alpha val="50000"/>
                  </a:schemeClr>
                </a:solidFill>
                <a:latin typeface="微软雅黑" pitchFamily="34" charset="-122"/>
                <a:ea typeface="微软雅黑" pitchFamily="34" charset="-122"/>
                <a:cs typeface="微软雅黑"/>
              </a:rPr>
              <a:t>④内部公开 请勿外传</a:t>
            </a:r>
          </a:p>
        </p:txBody>
      </p:sp>
      <p:pic>
        <p:nvPicPr>
          <p:cNvPr id="6" name="图片 5">
            <a:extLst>
              <a:ext uri="{FF2B5EF4-FFF2-40B4-BE49-F238E27FC236}">
                <a16:creationId xmlns:a16="http://schemas.microsoft.com/office/drawing/2014/main" xmlns="" id="{FE112561-16A0-EF49-8DBC-8DAB703F60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77006" y="2845073"/>
            <a:ext cx="4766994" cy="2298154"/>
          </a:xfrm>
          <a:prstGeom prst="rect">
            <a:avLst/>
          </a:prstGeom>
        </p:spPr>
      </p:pic>
    </p:spTree>
    <p:extLst>
      <p:ext uri="{BB962C8B-B14F-4D97-AF65-F5344CB8AC3E}">
        <p14:creationId xmlns:p14="http://schemas.microsoft.com/office/powerpoint/2010/main" val="17617789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Vertical Title and Text">
    <p:bg>
      <p:bgPr>
        <a:solidFill>
          <a:srgbClr val="1771EB"/>
        </a:solidFill>
        <a:effectLst/>
      </p:bgPr>
    </p:bg>
    <p:spTree>
      <p:nvGrpSpPr>
        <p:cNvPr id="1" name=""/>
        <p:cNvGrpSpPr/>
        <p:nvPr/>
      </p:nvGrpSpPr>
      <p:grpSpPr>
        <a:xfrm>
          <a:off x="0" y="0"/>
          <a:ext cx="0" cy="0"/>
          <a:chOff x="0" y="0"/>
          <a:chExt cx="0" cy="0"/>
        </a:xfrm>
      </p:grpSpPr>
      <p:grpSp>
        <p:nvGrpSpPr>
          <p:cNvPr id="8" name="组合 12"/>
          <p:cNvGrpSpPr>
            <a:grpSpLocks/>
          </p:cNvGrpSpPr>
          <p:nvPr userDrawn="1"/>
        </p:nvGrpSpPr>
        <p:grpSpPr bwMode="auto">
          <a:xfrm>
            <a:off x="856193" y="2146142"/>
            <a:ext cx="3015231" cy="1432972"/>
            <a:chOff x="3490332" y="1315926"/>
            <a:chExt cx="3017607" cy="1437748"/>
          </a:xfrm>
        </p:grpSpPr>
        <p:sp>
          <p:nvSpPr>
            <p:cNvPr id="9" name="Rectangle 4"/>
            <p:cNvSpPr>
              <a:spLocks/>
            </p:cNvSpPr>
            <p:nvPr/>
          </p:nvSpPr>
          <p:spPr bwMode="auto">
            <a:xfrm>
              <a:off x="4718426" y="1519345"/>
              <a:ext cx="1401734" cy="5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4800" b="0" kern="0" dirty="0">
                  <a:solidFill>
                    <a:srgbClr val="FFFFFF"/>
                  </a:solidFill>
                  <a:latin typeface="Goudy Old Style" charset="0"/>
                  <a:ea typeface="Helvetica Neue"/>
                  <a:cs typeface="宋体" charset="-122"/>
                  <a:sym typeface="Helvetica Neue UltraLight" charset="0"/>
                </a:rPr>
                <a:t>Thanks</a:t>
              </a:r>
            </a:p>
          </p:txBody>
        </p:sp>
        <p:sp>
          <p:nvSpPr>
            <p:cNvPr id="10" name="Rectangle 5"/>
            <p:cNvSpPr>
              <a:spLocks/>
            </p:cNvSpPr>
            <p:nvPr/>
          </p:nvSpPr>
          <p:spPr bwMode="auto">
            <a:xfrm>
              <a:off x="4242022" y="2245072"/>
              <a:ext cx="615274" cy="16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1400" b="0" kern="0" dirty="0" err="1">
                  <a:solidFill>
                    <a:srgbClr val="FFFFFF"/>
                  </a:solidFill>
                  <a:latin typeface="Arial Narrow" charset="0"/>
                  <a:ea typeface="Helvetica Neue"/>
                  <a:cs typeface="宋体" charset="-122"/>
                  <a:sym typeface="Arial Narrow" charset="0"/>
                </a:rPr>
                <a:t>terima</a:t>
              </a:r>
              <a:r>
                <a:rPr lang="en-US" altLang="zh-CN" sz="1400" b="0" kern="0" dirty="0">
                  <a:solidFill>
                    <a:srgbClr val="FFFFFF"/>
                  </a:solidFill>
                  <a:latin typeface="Arial Narrow" charset="0"/>
                  <a:ea typeface="Helvetica Neue"/>
                  <a:cs typeface="宋体" charset="-122"/>
                  <a:sym typeface="Arial Narrow" charset="0"/>
                </a:rPr>
                <a:t> </a:t>
              </a:r>
              <a:r>
                <a:rPr lang="en-US" altLang="zh-CN" sz="1400" b="0" kern="0" dirty="0" err="1">
                  <a:solidFill>
                    <a:srgbClr val="FFFFFF"/>
                  </a:solidFill>
                  <a:latin typeface="Arial Narrow" charset="0"/>
                  <a:ea typeface="Helvetica Neue"/>
                  <a:cs typeface="宋体" charset="-122"/>
                  <a:sym typeface="Arial Narrow" charset="0"/>
                </a:rPr>
                <a:t>kasih</a:t>
              </a:r>
              <a:endParaRPr lang="en-US" altLang="zh-CN" sz="1400" b="0" kern="0" dirty="0">
                <a:solidFill>
                  <a:srgbClr val="FFFFFF"/>
                </a:solidFill>
                <a:latin typeface="Arial Narrow" charset="0"/>
                <a:ea typeface="Helvetica Neue"/>
                <a:cs typeface="宋体" charset="-122"/>
                <a:sym typeface="Arial Narrow" charset="0"/>
              </a:endParaRPr>
            </a:p>
          </p:txBody>
        </p:sp>
        <p:sp>
          <p:nvSpPr>
            <p:cNvPr id="11" name="Rectangle 6"/>
            <p:cNvSpPr>
              <a:spLocks/>
            </p:cNvSpPr>
            <p:nvPr/>
          </p:nvSpPr>
          <p:spPr bwMode="auto">
            <a:xfrm>
              <a:off x="3586309" y="1337705"/>
              <a:ext cx="714513" cy="429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3600" b="0" kern="0" dirty="0">
                  <a:solidFill>
                    <a:srgbClr val="FFFFFF"/>
                  </a:solidFill>
                  <a:latin typeface="Arial" charset="0"/>
                  <a:ea typeface="Helvetica Neue"/>
                  <a:cs typeface="宋体" charset="-122"/>
                  <a:sym typeface="Arial" charset="0"/>
                </a:rPr>
                <a:t>感謝</a:t>
              </a:r>
            </a:p>
          </p:txBody>
        </p:sp>
        <p:sp>
          <p:nvSpPr>
            <p:cNvPr id="12" name="Rectangle 7"/>
            <p:cNvSpPr>
              <a:spLocks/>
            </p:cNvSpPr>
            <p:nvPr/>
          </p:nvSpPr>
          <p:spPr bwMode="auto">
            <a:xfrm>
              <a:off x="5332616" y="2180610"/>
              <a:ext cx="952683" cy="5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4800" b="0" kern="0" dirty="0">
                  <a:solidFill>
                    <a:srgbClr val="FFFFFF"/>
                  </a:solidFill>
                  <a:latin typeface="微软雅黑" charset="-122"/>
                  <a:ea typeface="微软雅黑" charset="-122"/>
                  <a:cs typeface="微软雅黑" charset="-122"/>
                  <a:sym typeface="Microsoft YaHei Bold" charset="-122"/>
                </a:rPr>
                <a:t>谢谢</a:t>
              </a:r>
            </a:p>
          </p:txBody>
        </p:sp>
        <p:sp>
          <p:nvSpPr>
            <p:cNvPr id="13" name="Rectangle 8"/>
            <p:cNvSpPr>
              <a:spLocks/>
            </p:cNvSpPr>
            <p:nvPr/>
          </p:nvSpPr>
          <p:spPr bwMode="auto">
            <a:xfrm>
              <a:off x="5317085" y="1315926"/>
              <a:ext cx="1190854" cy="28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2400" b="0" kern="0">
                  <a:solidFill>
                    <a:srgbClr val="FFFFFF"/>
                  </a:solidFill>
                  <a:latin typeface="Arial" charset="0"/>
                  <a:ea typeface="Helvetica Neue"/>
                  <a:cs typeface="宋体" charset="-122"/>
                  <a:sym typeface="Arial" charset="0"/>
                </a:rPr>
                <a:t>ありがとう</a:t>
              </a:r>
            </a:p>
          </p:txBody>
        </p:sp>
        <p:sp>
          <p:nvSpPr>
            <p:cNvPr id="14" name="Rectangle 9"/>
            <p:cNvSpPr>
              <a:spLocks/>
            </p:cNvSpPr>
            <p:nvPr/>
          </p:nvSpPr>
          <p:spPr bwMode="auto">
            <a:xfrm>
              <a:off x="3490332" y="1921827"/>
              <a:ext cx="591706" cy="21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1800" b="0" kern="0">
                  <a:solidFill>
                    <a:srgbClr val="FFFFFF"/>
                  </a:solidFill>
                  <a:latin typeface="Arial" charset="0"/>
                  <a:ea typeface="Helvetica Neue"/>
                  <a:cs typeface="宋体" charset="-122"/>
                  <a:sym typeface="Arial" charset="0"/>
                </a:rPr>
                <a:t>ขอบคุณ</a:t>
              </a:r>
            </a:p>
          </p:txBody>
        </p:sp>
      </p:grpSp>
      <p:sp>
        <p:nvSpPr>
          <p:cNvPr id="15" name="Rectangle 37"/>
          <p:cNvSpPr/>
          <p:nvPr userDrawn="1"/>
        </p:nvSpPr>
        <p:spPr bwMode="auto">
          <a:xfrm>
            <a:off x="856193" y="4741878"/>
            <a:ext cx="2875380" cy="304800"/>
          </a:xfrm>
          <a:prstGeom prst="rect">
            <a:avLst/>
          </a:prstGeom>
          <a:noFill/>
          <a:ln>
            <a:noFill/>
          </a:ln>
        </p:spPr>
        <p:txBody>
          <a:bodyPr lIns="0" tIns="0" rIns="0" bIns="0" anchor="ctr"/>
          <a:lstStyle/>
          <a:p>
            <a:pPr algn="l"/>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版权所有</a:t>
            </a:r>
            <a:r>
              <a:rPr lang="en-US" altLang="zh-CN" sz="700" b="0" i="0" spc="0" baseline="0" dirty="0">
                <a:solidFill>
                  <a:schemeClr val="bg1">
                    <a:alpha val="50000"/>
                  </a:schemeClr>
                </a:solidFill>
                <a:latin typeface="微软雅黑" pitchFamily="34" charset="-122"/>
                <a:ea typeface="微软雅黑" pitchFamily="34" charset="-122"/>
                <a:cs typeface="微软雅黑"/>
                <a:sym typeface="Helvetica Neue" charset="0"/>
              </a:rPr>
              <a:t>©</a:t>
            </a:r>
            <a:r>
              <a:rPr lang="en-US" altLang="zh-CN" sz="700" b="0" i="0" spc="0" baseline="0" dirty="0" smtClean="0">
                <a:solidFill>
                  <a:schemeClr val="bg1">
                    <a:alpha val="50000"/>
                  </a:schemeClr>
                </a:solidFill>
                <a:latin typeface="微软雅黑" pitchFamily="34" charset="-122"/>
                <a:ea typeface="微软雅黑" pitchFamily="34" charset="-122"/>
                <a:cs typeface="微软雅黑"/>
                <a:sym typeface="Helvetica Neue" charset="0"/>
              </a:rPr>
              <a:t>1993-2019 </a:t>
            </a:r>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金蝶国际软件集团有限公司</a:t>
            </a:r>
          </a:p>
        </p:txBody>
      </p:sp>
      <p:pic>
        <p:nvPicPr>
          <p:cNvPr id="19" name="【最终版本】11S定版本.gif" descr="【最终版本】11S定版本.gif">
            <a:extLst>
              <a:ext uri="{FF2B5EF4-FFF2-40B4-BE49-F238E27FC236}">
                <a16:creationId xmlns="" xmlns:a16="http://schemas.microsoft.com/office/drawing/2014/main" id="{F1E7A80A-9C38-8B40-B0E3-061B22869495}"/>
              </a:ext>
            </a:extLst>
          </p:cNvPr>
          <p:cNvPicPr>
            <a:picLocks/>
          </p:cNvPicPr>
          <p:nvPr userDrawn="1"/>
        </p:nvPicPr>
        <p:blipFill>
          <a:blip r:embed="rId2">
            <a:extLst/>
          </a:blip>
          <a:stretch>
            <a:fillRect/>
          </a:stretch>
        </p:blipFill>
        <p:spPr>
          <a:xfrm>
            <a:off x="253596" y="183383"/>
            <a:ext cx="1695125" cy="866633"/>
          </a:xfrm>
          <a:prstGeom prst="rect">
            <a:avLst/>
          </a:prstGeom>
          <a:ln w="12700">
            <a:miter lim="400000"/>
          </a:ln>
        </p:spPr>
      </p:pic>
      <p:pic>
        <p:nvPicPr>
          <p:cNvPr id="17" name="图片 16">
            <a:extLst>
              <a:ext uri="{FF2B5EF4-FFF2-40B4-BE49-F238E27FC236}">
                <a16:creationId xmlns:a16="http://schemas.microsoft.com/office/drawing/2014/main" xmlns="" id="{1A044560-67BE-3B43-9744-BAE65B6F8B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1563" y="44"/>
            <a:ext cx="4602437" cy="2919956"/>
          </a:xfrm>
          <a:prstGeom prst="rect">
            <a:avLst/>
          </a:prstGeom>
        </p:spPr>
      </p:pic>
    </p:spTree>
    <p:extLst>
      <p:ext uri="{BB962C8B-B14F-4D97-AF65-F5344CB8AC3E}">
        <p14:creationId xmlns:p14="http://schemas.microsoft.com/office/powerpoint/2010/main" val="22328284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11" name="Group 10"/>
          <p:cNvGrpSpPr/>
          <p:nvPr userDrawn="1"/>
        </p:nvGrpSpPr>
        <p:grpSpPr>
          <a:xfrm>
            <a:off x="-201085" y="208515"/>
            <a:ext cx="136829" cy="4388332"/>
            <a:chOff x="-279703" y="208515"/>
            <a:chExt cx="243417" cy="4388332"/>
          </a:xfrm>
        </p:grpSpPr>
        <p:cxnSp>
          <p:nvCxnSpPr>
            <p:cNvPr id="19" name="Straight Connector 18"/>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279703" y="4254803"/>
              <a:ext cx="243417" cy="342044"/>
              <a:chOff x="-243418" y="1063625"/>
              <a:chExt cx="243417" cy="342044"/>
            </a:xfrm>
          </p:grpSpPr>
          <p:cxnSp>
            <p:nvCxnSpPr>
              <p:cNvPr id="17" name="Straight Connector 16"/>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userDrawn="1"/>
          </p:nvGrpSpPr>
          <p:grpSpPr>
            <a:xfrm>
              <a:off x="-279703" y="208515"/>
              <a:ext cx="243417" cy="864155"/>
              <a:chOff x="-243418" y="1063625"/>
              <a:chExt cx="243417" cy="864155"/>
            </a:xfrm>
          </p:grpSpPr>
          <p:cxnSp>
            <p:nvCxnSpPr>
              <p:cNvPr id="15" name="Straight Connector 14"/>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sp>
        <p:nvSpPr>
          <p:cNvPr id="24"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646464"/>
                </a:solidFill>
                <a:latin typeface="Microsoft YaHei" charset="-122"/>
                <a:ea typeface="Microsoft YaHei" charset="-122"/>
                <a:cs typeface="Microsoft YaHei" charset="-122"/>
              </a:defRPr>
            </a:lvl1pPr>
            <a:lvl2pPr marL="173038" indent="-119063">
              <a:defRPr sz="1200">
                <a:solidFill>
                  <a:srgbClr val="646464"/>
                </a:solidFill>
                <a:latin typeface="Microsoft YaHei" charset="-122"/>
                <a:ea typeface="Microsoft YaHei" charset="-122"/>
                <a:cs typeface="Microsoft YaHei" charset="-122"/>
              </a:defRPr>
            </a:lvl2pPr>
            <a:lvl3pPr marL="368300" indent="-153988">
              <a:defRPr sz="1200">
                <a:solidFill>
                  <a:srgbClr val="646464"/>
                </a:solidFill>
                <a:latin typeface="Microsoft YaHei" charset="-122"/>
                <a:ea typeface="Microsoft YaHei" charset="-122"/>
                <a:cs typeface="Microsoft YaHei" charset="-122"/>
              </a:defRPr>
            </a:lvl3pPr>
            <a:lvl4pPr marL="533400" indent="-123825">
              <a:tabLst/>
              <a:defRPr sz="1200">
                <a:solidFill>
                  <a:srgbClr val="646464"/>
                </a:solidFill>
                <a:latin typeface="Microsoft YaHei" charset="-122"/>
                <a:ea typeface="Microsoft YaHei" charset="-122"/>
                <a:cs typeface="Microsoft YaHei" charset="-122"/>
              </a:defRPr>
            </a:lvl4pPr>
            <a:lvl5pPr marL="730250" indent="-160338">
              <a:defRPr sz="1200">
                <a:solidFill>
                  <a:srgbClr val="646464"/>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0" name="Title 1"/>
          <p:cNvSpPr>
            <a:spLocks noGrp="1"/>
          </p:cNvSpPr>
          <p:nvPr>
            <p:ph type="title"/>
          </p:nvPr>
        </p:nvSpPr>
        <p:spPr>
          <a:xfrm>
            <a:off x="443869" y="222590"/>
            <a:ext cx="8403269" cy="525528"/>
          </a:xfrm>
        </p:spPr>
        <p:txBody>
          <a:bodyPr/>
          <a:lstStyle>
            <a:lvl1pPr>
              <a:defRPr baseline="0">
                <a:solidFill>
                  <a:srgbClr val="1771EA"/>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21" name="图片 20"/>
          <p:cNvPicPr>
            <a:picLocks noChangeAspect="1"/>
          </p:cNvPicPr>
          <p:nvPr userDrawn="1"/>
        </p:nvPicPr>
        <p:blipFill rotWithShape="1">
          <a:blip r:embed="rId2">
            <a:extLst>
              <a:ext uri="{28A0092B-C50C-407E-A947-70E740481C1C}">
                <a14:useLocalDpi xmlns:a14="http://schemas.microsoft.com/office/drawing/2010/main" val="0"/>
              </a:ext>
            </a:extLst>
          </a:blip>
          <a:srcRect r="38287"/>
          <a:stretch/>
        </p:blipFill>
        <p:spPr>
          <a:xfrm>
            <a:off x="7811386" y="192776"/>
            <a:ext cx="1035751" cy="349091"/>
          </a:xfrm>
          <a:prstGeom prst="rect">
            <a:avLst/>
          </a:prstGeom>
        </p:spPr>
      </p:pic>
      <p:sp>
        <p:nvSpPr>
          <p:cNvPr id="22"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tx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tx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38874029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1771EA"/>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chemeClr val="bg1"/>
                </a:solidFill>
                <a:latin typeface="Microsoft YaHei" charset="-122"/>
                <a:ea typeface="Microsoft YaHei" charset="-122"/>
                <a:cs typeface="Microsoft YaHei" charset="-122"/>
              </a:defRPr>
            </a:lvl1pPr>
            <a:lvl2pPr marL="173038" indent="-119063">
              <a:defRPr sz="1200">
                <a:solidFill>
                  <a:schemeClr val="bg1"/>
                </a:solidFill>
                <a:latin typeface="Microsoft YaHei" charset="-122"/>
                <a:ea typeface="Microsoft YaHei" charset="-122"/>
                <a:cs typeface="Microsoft YaHei" charset="-122"/>
              </a:defRPr>
            </a:lvl2pPr>
            <a:lvl3pPr marL="368300" indent="-153988">
              <a:defRPr sz="1200">
                <a:solidFill>
                  <a:schemeClr val="bg1"/>
                </a:solidFill>
                <a:latin typeface="Microsoft YaHei" charset="-122"/>
                <a:ea typeface="Microsoft YaHei" charset="-122"/>
                <a:cs typeface="Microsoft YaHei" charset="-122"/>
              </a:defRPr>
            </a:lvl3pPr>
            <a:lvl4pPr marL="533400" indent="-123825">
              <a:tabLst/>
              <a:defRPr sz="1200">
                <a:solidFill>
                  <a:schemeClr val="bg1"/>
                </a:solidFill>
                <a:latin typeface="Microsoft YaHei" charset="-122"/>
                <a:ea typeface="Microsoft YaHei" charset="-122"/>
                <a:cs typeface="Microsoft YaHei" charset="-122"/>
              </a:defRPr>
            </a:lvl4pPr>
            <a:lvl5pPr marL="730250" indent="-160338">
              <a:defRPr sz="1200">
                <a:solidFill>
                  <a:schemeClr val="bg1"/>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
        <p:nvSpPr>
          <p:cNvPr id="11" name="Rectangle 2"/>
          <p:cNvSpPr>
            <a:spLocks noGrp="1" noChangeArrowheads="1"/>
          </p:cNvSpPr>
          <p:nvPr>
            <p:ph type="title" hasCustomPrompt="1"/>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600"/>
            </a:lvl1pPr>
          </a:lstStyle>
          <a:p>
            <a:r>
              <a:rPr kumimoji="1" lang="zh-CN" altLang="en-US" sz="2400" dirty="0" smtClean="0">
                <a:solidFill>
                  <a:srgbClr val="FFC000"/>
                </a:solidFill>
                <a:latin typeface="Microsoft YaHei" charset="-122"/>
                <a:ea typeface="Microsoft YaHei" charset="-122"/>
              </a:rPr>
              <a:t>单击此处编辑标题</a:t>
            </a:r>
            <a:r>
              <a:rPr lang="zh-CN" altLang="en-US" sz="2400" dirty="0" smtClean="0">
                <a:solidFill>
                  <a:schemeClr val="bg1"/>
                </a:solidFill>
                <a:latin typeface="微软雅黑" panose="020B0503020204020204" pitchFamily="34" charset="-122"/>
                <a:ea typeface="微软雅黑" panose="020B0503020204020204" pitchFamily="34" charset="-122"/>
              </a:rPr>
              <a:t/>
            </a:r>
            <a:br>
              <a:rPr lang="zh-CN" altLang="en-US" sz="2400" dirty="0" smtClean="0">
                <a:solidFill>
                  <a:schemeClr val="bg1"/>
                </a:solidFill>
                <a:latin typeface="微软雅黑" panose="020B0503020204020204" pitchFamily="34" charset="-122"/>
                <a:ea typeface="微软雅黑" panose="020B0503020204020204" pitchFamily="34" charset="-122"/>
              </a:rPr>
            </a:br>
            <a:r>
              <a:rPr kumimoji="1" lang="zh-CN" altLang="en-US" sz="2400" dirty="0" smtClean="0">
                <a:solidFill>
                  <a:schemeClr val="bg1"/>
                </a:solidFill>
              </a:rPr>
              <a:t> </a:t>
            </a:r>
            <a:r>
              <a:rPr kumimoji="1" lang="en-US" altLang="zh-CN" sz="2400" dirty="0" smtClean="0">
                <a:solidFill>
                  <a:schemeClr val="bg1"/>
                </a:solidFill>
              </a:rPr>
              <a:t/>
            </a:r>
            <a:br>
              <a:rPr kumimoji="1" lang="en-US" altLang="zh-CN" sz="2400" dirty="0" smtClean="0">
                <a:solidFill>
                  <a:schemeClr val="bg1"/>
                </a:solidFill>
              </a:rPr>
            </a:br>
            <a:r>
              <a:rPr lang="en-US" altLang="zh-CN" sz="2400" dirty="0" smtClean="0">
                <a:solidFill>
                  <a:schemeClr val="bg1"/>
                </a:solidFill>
                <a:latin typeface="微软雅黑" panose="020B0503020204020204" pitchFamily="34" charset="-122"/>
                <a:ea typeface="微软雅黑" panose="020B0503020204020204" pitchFamily="34" charset="-122"/>
              </a:rPr>
              <a:t/>
            </a:r>
            <a:br>
              <a:rPr lang="en-US" altLang="zh-CN" sz="2400" dirty="0" smtClean="0">
                <a:solidFill>
                  <a:schemeClr val="bg1"/>
                </a:solidFill>
                <a:latin typeface="微软雅黑" panose="020B0503020204020204" pitchFamily="34" charset="-122"/>
                <a:ea typeface="微软雅黑" panose="020B0503020204020204" pitchFamily="34" charset="-122"/>
              </a:rPr>
            </a:br>
            <a:endParaRPr kumimoji="1" lang="en-US" altLang="zh-CN" sz="2400" dirty="0">
              <a:solidFill>
                <a:schemeClr val="bg1"/>
              </a:solidFill>
            </a:endParaRPr>
          </a:p>
        </p:txBody>
      </p:sp>
    </p:spTree>
    <p:extLst>
      <p:ext uri="{BB962C8B-B14F-4D97-AF65-F5344CB8AC3E}">
        <p14:creationId xmlns:p14="http://schemas.microsoft.com/office/powerpoint/2010/main" val="24868244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rgbClr val="9F55FB"/>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41721520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mparison">
    <p:bg>
      <p:bgPr>
        <a:solidFill>
          <a:srgbClr val="24BEBC"/>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29262044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mparison">
    <p:bg>
      <p:bgPr>
        <a:solidFill>
          <a:srgbClr val="24215F"/>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sp>
        <p:nvSpPr>
          <p:cNvPr id="10" name="Rectangle 9"/>
          <p:cNvSpPr/>
          <p:nvPr userDrawn="1"/>
        </p:nvSpPr>
        <p:spPr>
          <a:xfrm>
            <a:off x="1" y="4735041"/>
            <a:ext cx="9143999" cy="408459"/>
          </a:xfrm>
          <a:prstGeom prst="rect">
            <a:avLst/>
          </a:prstGeom>
          <a:solidFill>
            <a:srgbClr val="2421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771EA"/>
              </a:solidFill>
            </a:endParaRPr>
          </a:p>
        </p:txBody>
      </p:sp>
      <p:sp>
        <p:nvSpPr>
          <p:cNvPr id="11" name="Text Box 5"/>
          <p:cNvSpPr txBox="1">
            <a:spLocks noChangeArrowheads="1"/>
          </p:cNvSpPr>
          <p:nvPr userDrawn="1"/>
        </p:nvSpPr>
        <p:spPr bwMode="auto">
          <a:xfrm>
            <a:off x="443869" y="4926457"/>
            <a:ext cx="23018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kumimoji="1" sz="2400">
                <a:solidFill>
                  <a:schemeClr val="tx1"/>
                </a:solidFill>
                <a:latin typeface="宋体" charset="0"/>
                <a:ea typeface="宋体" charset="0"/>
                <a:cs typeface="宋体" charset="0"/>
              </a:defRPr>
            </a:lvl1pPr>
            <a:lvl2pPr marL="742950" indent="-285750" eaLnBrk="0" hangingPunct="0">
              <a:defRPr kumimoji="1" sz="2400">
                <a:solidFill>
                  <a:schemeClr val="tx1"/>
                </a:solidFill>
                <a:latin typeface="宋体" charset="0"/>
                <a:ea typeface="宋体" charset="0"/>
              </a:defRPr>
            </a:lvl2pPr>
            <a:lvl3pPr marL="1143000" indent="-228600" eaLnBrk="0" hangingPunct="0">
              <a:defRPr kumimoji="1" sz="2400">
                <a:solidFill>
                  <a:schemeClr val="tx1"/>
                </a:solidFill>
                <a:latin typeface="宋体" charset="0"/>
                <a:ea typeface="宋体" charset="0"/>
              </a:defRPr>
            </a:lvl3pPr>
            <a:lvl4pPr marL="1600200" indent="-228600" eaLnBrk="0" hangingPunct="0">
              <a:defRPr kumimoji="1" sz="2400">
                <a:solidFill>
                  <a:schemeClr val="tx1"/>
                </a:solidFill>
                <a:latin typeface="宋体" charset="0"/>
                <a:ea typeface="宋体" charset="0"/>
              </a:defRPr>
            </a:lvl4pPr>
            <a:lvl5pPr marL="2057400" indent="-228600" eaLnBrk="0" hangingPunct="0">
              <a:defRPr kumimoji="1" sz="2400">
                <a:solidFill>
                  <a:schemeClr val="tx1"/>
                </a:solidFill>
                <a:latin typeface="宋体" charset="0"/>
                <a:ea typeface="宋体" charset="0"/>
              </a:defRPr>
            </a:lvl5pPr>
            <a:lvl6pPr marL="2514600" indent="-228600" eaLnBrk="0" fontAlgn="base" hangingPunct="0">
              <a:spcBef>
                <a:spcPct val="0"/>
              </a:spcBef>
              <a:spcAft>
                <a:spcPct val="0"/>
              </a:spcAft>
              <a:defRPr kumimoji="1" sz="2400">
                <a:solidFill>
                  <a:schemeClr val="tx1"/>
                </a:solidFill>
                <a:latin typeface="宋体" charset="0"/>
                <a:ea typeface="宋体" charset="0"/>
              </a:defRPr>
            </a:lvl6pPr>
            <a:lvl7pPr marL="2971800" indent="-228600" eaLnBrk="0" fontAlgn="base" hangingPunct="0">
              <a:spcBef>
                <a:spcPct val="0"/>
              </a:spcBef>
              <a:spcAft>
                <a:spcPct val="0"/>
              </a:spcAft>
              <a:defRPr kumimoji="1" sz="2400">
                <a:solidFill>
                  <a:schemeClr val="tx1"/>
                </a:solidFill>
                <a:latin typeface="宋体" charset="0"/>
                <a:ea typeface="宋体" charset="0"/>
              </a:defRPr>
            </a:lvl7pPr>
            <a:lvl8pPr marL="3429000" indent="-228600" eaLnBrk="0" fontAlgn="base" hangingPunct="0">
              <a:spcBef>
                <a:spcPct val="0"/>
              </a:spcBef>
              <a:spcAft>
                <a:spcPct val="0"/>
              </a:spcAft>
              <a:defRPr kumimoji="1" sz="2400">
                <a:solidFill>
                  <a:schemeClr val="tx1"/>
                </a:solidFill>
                <a:latin typeface="宋体" charset="0"/>
                <a:ea typeface="宋体" charset="0"/>
              </a:defRPr>
            </a:lvl8pPr>
            <a:lvl9pPr marL="3886200" indent="-228600" eaLnBrk="0" fontAlgn="base" hangingPunct="0">
              <a:spcBef>
                <a:spcPct val="0"/>
              </a:spcBef>
              <a:spcAft>
                <a:spcPct val="0"/>
              </a:spcAft>
              <a:defRPr kumimoji="1" sz="2400">
                <a:solidFill>
                  <a:schemeClr val="tx1"/>
                </a:solidFill>
                <a:latin typeface="宋体" charset="0"/>
                <a:ea typeface="宋体" charset="0"/>
              </a:defRPr>
            </a:lvl9pPr>
          </a:lstStyle>
          <a:p>
            <a:pPr algn="l">
              <a:spcBef>
                <a:spcPct val="50000"/>
              </a:spcBef>
              <a:defRPr/>
            </a:pPr>
            <a:fld id="{046AD7C7-DE3F-5E43-A3A8-CA80750AE375}" type="slidenum">
              <a:rPr kumimoji="0" lang="en-US" altLang="zh-CN" sz="800" smtClean="0">
                <a:solidFill>
                  <a:schemeClr val="bg1"/>
                </a:solidFill>
                <a:latin typeface="Arial"/>
                <a:cs typeface="Arial"/>
              </a:rPr>
              <a:pPr algn="l">
                <a:spcBef>
                  <a:spcPct val="50000"/>
                </a:spcBef>
                <a:defRPr/>
              </a:pPr>
              <a:t>‹#›</a:t>
            </a:fld>
            <a:endParaRPr kumimoji="0" lang="en-US" altLang="zh-CN" sz="800" dirty="0" smtClean="0">
              <a:solidFill>
                <a:schemeClr val="bg1"/>
              </a:solidFill>
              <a:latin typeface="Arial"/>
              <a:cs typeface="Arial"/>
            </a:endParaRPr>
          </a:p>
        </p:txBody>
      </p:sp>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12"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33244800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mparison">
    <p:bg>
      <p:bgPr>
        <a:solidFill>
          <a:srgbClr val="1771EA"/>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43869" y="287867"/>
            <a:ext cx="8417186" cy="4466696"/>
          </a:xfrm>
        </p:spPr>
        <p:txBody>
          <a:bodyPr/>
          <a:lstStyle>
            <a:lvl1pPr>
              <a:defRPr sz="4900" baseline="0">
                <a:solidFill>
                  <a:schemeClr val="bg1"/>
                </a:solidFill>
                <a:latin typeface="Microsoft YaHei" charset="-122"/>
                <a:ea typeface="Microsoft YaHei" charset="-122"/>
                <a:cs typeface="Microsoft YaHei" charset="-122"/>
              </a:defRPr>
            </a:lvl1pPr>
          </a:lstStyle>
          <a:p>
            <a:r>
              <a:rPr lang="zh-CN" altLang="en-US" dirty="0" smtClean="0"/>
              <a:t>单击此处</a:t>
            </a:r>
            <a:r>
              <a:rPr lang="en-US" altLang="zh-CN" dirty="0" smtClean="0"/>
              <a:t/>
            </a:r>
            <a:br>
              <a:rPr lang="en-US" altLang="zh-CN" dirty="0" smtClean="0"/>
            </a:br>
            <a:r>
              <a:rPr lang="zh-CN" altLang="en-US" dirty="0" smtClean="0"/>
              <a:t>可更改模板标题</a:t>
            </a:r>
            <a:r>
              <a:rPr lang="en-US" altLang="zh-CN" dirty="0" smtClean="0"/>
              <a:t/>
            </a:r>
            <a:br>
              <a:rPr lang="en-US" altLang="zh-CN" dirty="0" smtClean="0"/>
            </a:br>
            <a:r>
              <a:rPr lang="zh-CN" altLang="en-US" dirty="0" smtClean="0"/>
              <a:t>中的文字</a:t>
            </a:r>
            <a:endParaRPr lang="en-US" dirty="0"/>
          </a:p>
        </p:txBody>
      </p:sp>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5"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12509997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mparison">
    <p:bg>
      <p:bgPr>
        <a:solidFill>
          <a:srgbClr val="1771EA"/>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5"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
        <p:nvSpPr>
          <p:cNvPr id="8" name="Rectangle 2"/>
          <p:cNvSpPr>
            <a:spLocks noGrp="1" noChangeArrowheads="1"/>
          </p:cNvSpPr>
          <p:nvPr>
            <p:ph type="title" hasCustomPrompt="1"/>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600">
                <a:solidFill>
                  <a:schemeClr val="bg1"/>
                </a:solidFill>
              </a:defRPr>
            </a:lvl1pPr>
          </a:lstStyle>
          <a:p>
            <a:r>
              <a:rPr lang="zh-CN" altLang="en-US" sz="2400" b="1" dirty="0" smtClean="0"/>
              <a:t>小标题</a:t>
            </a:r>
            <a:r>
              <a:rPr lang="en-US" altLang="zh-CN" sz="3600" b="0" dirty="0" smtClean="0"/>
              <a:t/>
            </a:r>
            <a:br>
              <a:rPr lang="en-US" altLang="zh-CN" sz="3600" b="0" dirty="0" smtClean="0"/>
            </a:br>
            <a:r>
              <a:rPr kumimoji="1" lang="zh-CN" altLang="en-US" sz="4400" dirty="0" smtClean="0">
                <a:solidFill>
                  <a:srgbClr val="FFC000"/>
                </a:solidFill>
              </a:rPr>
              <a:t>单击此处</a:t>
            </a:r>
            <a:br>
              <a:rPr kumimoji="1" lang="zh-CN" altLang="en-US" sz="4400" dirty="0" smtClean="0">
                <a:solidFill>
                  <a:srgbClr val="FFC000"/>
                </a:solidFill>
              </a:rPr>
            </a:br>
            <a:r>
              <a:rPr kumimoji="1" lang="zh-CN" altLang="en-US" sz="4400" dirty="0" smtClean="0">
                <a:solidFill>
                  <a:srgbClr val="FFC000"/>
                </a:solidFill>
              </a:rPr>
              <a:t>可更改模板标题</a:t>
            </a:r>
            <a:br>
              <a:rPr kumimoji="1" lang="zh-CN" altLang="en-US" sz="4400" dirty="0" smtClean="0">
                <a:solidFill>
                  <a:srgbClr val="FFC000"/>
                </a:solidFill>
              </a:rPr>
            </a:br>
            <a:r>
              <a:rPr kumimoji="1" lang="zh-CN" altLang="en-US" sz="4400" dirty="0" smtClean="0">
                <a:solidFill>
                  <a:srgbClr val="FFC000"/>
                </a:solidFill>
              </a:rPr>
              <a:t>中的文字</a:t>
            </a:r>
            <a:endParaRPr kumimoji="1" lang="zh-CN" altLang="en-US" sz="4400" dirty="0">
              <a:solidFill>
                <a:srgbClr val="FFC000"/>
              </a:solidFill>
            </a:endParaRPr>
          </a:p>
        </p:txBody>
      </p:sp>
    </p:spTree>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wo Content">
    <p:bg>
      <p:bgPr>
        <a:solidFill>
          <a:srgbClr val="1771EB"/>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201085" y="208515"/>
            <a:ext cx="136829" cy="4388332"/>
            <a:chOff x="-279703" y="208515"/>
            <a:chExt cx="243417" cy="4388332"/>
          </a:xfrm>
        </p:grpSpPr>
        <p:cxnSp>
          <p:nvCxnSpPr>
            <p:cNvPr id="19" name="Straight Connector 18"/>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279703" y="4254803"/>
              <a:ext cx="243417" cy="342044"/>
              <a:chOff x="-243418" y="1063625"/>
              <a:chExt cx="243417" cy="342044"/>
            </a:xfrm>
          </p:grpSpPr>
          <p:cxnSp>
            <p:nvCxnSpPr>
              <p:cNvPr id="17" name="Straight Connector 16"/>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userDrawn="1"/>
          </p:nvGrpSpPr>
          <p:grpSpPr>
            <a:xfrm>
              <a:off x="-279703" y="208515"/>
              <a:ext cx="243417" cy="864155"/>
              <a:chOff x="-243418" y="1063625"/>
              <a:chExt cx="243417" cy="864155"/>
            </a:xfrm>
          </p:grpSpPr>
          <p:cxnSp>
            <p:nvCxnSpPr>
              <p:cNvPr id="15" name="Straight Connector 14"/>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sp>
        <p:nvSpPr>
          <p:cNvPr id="24" name="Content Placeholder 5"/>
          <p:cNvSpPr>
            <a:spLocks noGrp="1"/>
          </p:cNvSpPr>
          <p:nvPr>
            <p:ph sz="quarter" idx="12" hasCustomPrompt="1"/>
          </p:nvPr>
        </p:nvSpPr>
        <p:spPr>
          <a:xfrm>
            <a:off x="443869" y="777932"/>
            <a:ext cx="8404856" cy="3878735"/>
          </a:xfrm>
        </p:spPr>
        <p:txBody>
          <a:bodyPr/>
          <a:lstStyle>
            <a:lvl1pPr>
              <a:spcBef>
                <a:spcPts val="1000"/>
              </a:spcBef>
              <a:defRPr sz="1200" baseline="0">
                <a:solidFill>
                  <a:schemeClr val="bg1"/>
                </a:solidFill>
                <a:latin typeface="Microsoft YaHei" charset="-122"/>
                <a:ea typeface="Microsoft YaHei" charset="-122"/>
                <a:cs typeface="Microsoft YaHei" charset="-122"/>
              </a:defRPr>
            </a:lvl1pPr>
            <a:lvl2pPr marL="173038" indent="-119063">
              <a:defRPr sz="1200">
                <a:solidFill>
                  <a:srgbClr val="646464"/>
                </a:solidFill>
                <a:latin typeface="Microsoft YaHei" charset="-122"/>
                <a:ea typeface="Microsoft YaHei" charset="-122"/>
                <a:cs typeface="Microsoft YaHei" charset="-122"/>
              </a:defRPr>
            </a:lvl2pPr>
            <a:lvl3pPr marL="368300" indent="-153988">
              <a:defRPr sz="1200">
                <a:solidFill>
                  <a:srgbClr val="646464"/>
                </a:solidFill>
                <a:latin typeface="Microsoft YaHei" charset="-122"/>
                <a:ea typeface="Microsoft YaHei" charset="-122"/>
                <a:cs typeface="Microsoft YaHei" charset="-122"/>
              </a:defRPr>
            </a:lvl3pPr>
            <a:lvl4pPr marL="533400" indent="-123825">
              <a:tabLst/>
              <a:defRPr sz="1200">
                <a:solidFill>
                  <a:srgbClr val="646464"/>
                </a:solidFill>
                <a:latin typeface="Microsoft YaHei" charset="-122"/>
                <a:ea typeface="Microsoft YaHei" charset="-122"/>
                <a:cs typeface="Microsoft YaHei" charset="-122"/>
              </a:defRPr>
            </a:lvl4pPr>
            <a:lvl5pPr marL="730250" indent="-160338">
              <a:defRPr sz="1200">
                <a:solidFill>
                  <a:srgbClr val="646464"/>
                </a:solidFill>
                <a:latin typeface="Microsoft YaHei" charset="-122"/>
                <a:ea typeface="Microsoft YaHei" charset="-122"/>
                <a:cs typeface="Microsoft YaHei" charset="-122"/>
              </a:defRPr>
            </a:lvl5pPr>
          </a:lstStyle>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没有金蝶软件国际软件集团有限公司的特别许可，任何人不能以任何形式或为任何目的复制或传播本文档的任何部分。本文档中包含的信息如有更改，恕不另行通知。</a:t>
            </a:r>
            <a:endParaRPr lang="en-US" altLang="zh-CN" sz="1050" dirty="0" smtClean="0">
              <a:solidFill>
                <a:schemeClr val="tx1">
                  <a:lumMod val="65000"/>
                  <a:lumOff val="35000"/>
                </a:schemeClr>
              </a:solidFill>
              <a:latin typeface="微软雅黑" pitchFamily="34" charset="-122"/>
              <a:ea typeface="微软雅黑" pitchFamily="34" charset="-122"/>
            </a:endParaRPr>
          </a:p>
          <a:p>
            <a:pPr>
              <a:spcBef>
                <a:spcPts val="500"/>
              </a:spcBef>
              <a:defRPr/>
            </a:pPr>
            <a:endParaRPr lang="en-US" altLang="zh-CN" sz="1050" dirty="0" smtClean="0">
              <a:solidFill>
                <a:schemeClr val="tx1">
                  <a:lumMod val="65000"/>
                  <a:lumOff val="35000"/>
                </a:schemeClr>
              </a:solidFill>
              <a:latin typeface="微软雅黑" pitchFamily="34" charset="-122"/>
              <a:ea typeface="微软雅黑" pitchFamily="34" charset="-122"/>
            </a:endParaRPr>
          </a:p>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由金蝶软件（中国）有限公司和其分销商所销售的某些软件产品包含有其它软件供应商版权所有的软件组件。</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Microsoft®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WINDOWS®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NT®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EXCEL®</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Word®</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PowerPoint®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SQL Server® </a:t>
            </a:r>
            <a:r>
              <a:rPr lang="zh-CN" altLang="en-US" sz="1050" dirty="0" smtClean="0">
                <a:solidFill>
                  <a:schemeClr val="tx1">
                    <a:lumMod val="65000"/>
                    <a:lumOff val="35000"/>
                  </a:schemeClr>
                </a:solidFill>
                <a:latin typeface="微软雅黑" pitchFamily="34" charset="-122"/>
                <a:ea typeface="微软雅黑" pitchFamily="34" charset="-122"/>
              </a:rPr>
              <a:t>是微软公司的注册商标。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IBM®</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DB2®</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DB2 </a:t>
            </a:r>
            <a:r>
              <a:rPr lang="zh-CN" altLang="en-US" sz="1050" dirty="0" smtClean="0">
                <a:solidFill>
                  <a:schemeClr val="tx1">
                    <a:lumMod val="65000"/>
                    <a:lumOff val="35000"/>
                  </a:schemeClr>
                </a:solidFill>
                <a:latin typeface="微软雅黑" pitchFamily="34" charset="-122"/>
                <a:ea typeface="微软雅黑" pitchFamily="34" charset="-122"/>
              </a:rPr>
              <a:t>通用数据库、</a:t>
            </a:r>
            <a:r>
              <a:rPr lang="en-US" altLang="zh-CN" sz="1050" dirty="0" smtClean="0">
                <a:solidFill>
                  <a:schemeClr val="tx1">
                    <a:lumMod val="65000"/>
                    <a:lumOff val="35000"/>
                  </a:schemeClr>
                </a:solidFill>
                <a:latin typeface="微软雅黑" pitchFamily="34" charset="-122"/>
                <a:ea typeface="微软雅黑" pitchFamily="34" charset="-122"/>
              </a:rPr>
              <a:t>OS/2®</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Parallel </a:t>
            </a:r>
            <a:r>
              <a:rPr lang="en-US" altLang="zh-CN" sz="1050" dirty="0" err="1" smtClean="0">
                <a:solidFill>
                  <a:schemeClr val="tx1">
                    <a:lumMod val="65000"/>
                    <a:lumOff val="35000"/>
                  </a:schemeClr>
                </a:solidFill>
                <a:latin typeface="微软雅黑" pitchFamily="34" charset="-122"/>
                <a:ea typeface="微软雅黑" pitchFamily="34" charset="-122"/>
              </a:rPr>
              <a:t>Sysplex</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MVS/ESA</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AIX®</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S/390®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AS/400®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OS/390®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OS/400®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pSeries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xSeries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zSeries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z/OS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AFP</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Intelligent Miner</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WebSphere®</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Netfinity</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Tivoli®</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Informix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Informix® </a:t>
            </a:r>
            <a:r>
              <a:rPr lang="zh-CN" altLang="en-US" sz="1050" dirty="0" smtClean="0">
                <a:solidFill>
                  <a:schemeClr val="tx1">
                    <a:lumMod val="65000"/>
                    <a:lumOff val="35000"/>
                  </a:schemeClr>
                </a:solidFill>
                <a:latin typeface="微软雅黑" pitchFamily="34" charset="-122"/>
                <a:ea typeface="微软雅黑" pitchFamily="34" charset="-122"/>
              </a:rPr>
              <a:t>动态</a:t>
            </a:r>
            <a:r>
              <a:rPr lang="en-US" altLang="zh-CN" sz="1050" dirty="0" err="1" smtClean="0">
                <a:solidFill>
                  <a:schemeClr val="tx1">
                    <a:lumMod val="65000"/>
                    <a:lumOff val="35000"/>
                  </a:schemeClr>
                </a:solidFill>
                <a:latin typeface="微软雅黑" pitchFamily="34" charset="-122"/>
                <a:ea typeface="微软雅黑" pitchFamily="34" charset="-122"/>
              </a:rPr>
              <a:t>ServerTM</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是国际商业机器公司在美国或其他公司的商标。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ORACLE®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ORACLE </a:t>
            </a:r>
            <a:r>
              <a:rPr lang="zh-CN" altLang="en-US" sz="1050" dirty="0" smtClean="0">
                <a:solidFill>
                  <a:schemeClr val="tx1">
                    <a:lumMod val="65000"/>
                    <a:lumOff val="35000"/>
                  </a:schemeClr>
                </a:solidFill>
                <a:latin typeface="微软雅黑" pitchFamily="34" charset="-122"/>
                <a:ea typeface="微软雅黑" pitchFamily="34" charset="-122"/>
              </a:rPr>
              <a:t>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UNIX®</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UNIX INTERNATIONAL CO.,LIMTED</a:t>
            </a:r>
            <a:r>
              <a:rPr lang="zh-CN" altLang="en-US" sz="1050" dirty="0" smtClean="0">
                <a:solidFill>
                  <a:schemeClr val="tx1">
                    <a:lumMod val="65000"/>
                    <a:lumOff val="35000"/>
                  </a:schemeClr>
                </a:solidFill>
                <a:latin typeface="微软雅黑" pitchFamily="34" charset="-122"/>
                <a:ea typeface="微软雅黑" pitchFamily="34" charset="-122"/>
              </a:rPr>
              <a:t>的注册商标、</a:t>
            </a:r>
            <a:r>
              <a:rPr lang="en-US" altLang="zh-CN" sz="1050" dirty="0" smtClean="0">
                <a:solidFill>
                  <a:schemeClr val="tx1">
                    <a:lumMod val="65000"/>
                    <a:lumOff val="35000"/>
                  </a:schemeClr>
                </a:solidFill>
                <a:latin typeface="微软雅黑" pitchFamily="34" charset="-122"/>
                <a:ea typeface="微软雅黑" pitchFamily="34" charset="-122"/>
              </a:rPr>
              <a:t>OSF/1®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Motif®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Open Group </a:t>
            </a:r>
            <a:r>
              <a:rPr lang="zh-CN" altLang="en-US" sz="1050" dirty="0" smtClean="0">
                <a:solidFill>
                  <a:schemeClr val="tx1">
                    <a:lumMod val="65000"/>
                    <a:lumOff val="35000"/>
                  </a:schemeClr>
                </a:solidFill>
                <a:latin typeface="微软雅黑" pitchFamily="34" charset="-122"/>
                <a:ea typeface="微软雅黑" pitchFamily="34" charset="-122"/>
              </a:rPr>
              <a:t>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Citrix®</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Citrix </a:t>
            </a:r>
            <a:r>
              <a:rPr lang="zh-CN" altLang="en-US" sz="1050" dirty="0" smtClean="0">
                <a:solidFill>
                  <a:schemeClr val="tx1">
                    <a:lumMod val="65000"/>
                    <a:lumOff val="35000"/>
                  </a:schemeClr>
                </a:solidFill>
                <a:latin typeface="微软雅黑" pitchFamily="34" charset="-122"/>
                <a:ea typeface="微软雅黑" pitchFamily="34" charset="-122"/>
              </a:rPr>
              <a:t>徽标、</a:t>
            </a:r>
            <a:r>
              <a:rPr lang="en-US" altLang="zh-CN" sz="1050" dirty="0" smtClean="0">
                <a:solidFill>
                  <a:schemeClr val="tx1">
                    <a:lumMod val="65000"/>
                    <a:lumOff val="35000"/>
                  </a:schemeClr>
                </a:solidFill>
                <a:latin typeface="微软雅黑" pitchFamily="34" charset="-122"/>
                <a:ea typeface="微软雅黑" pitchFamily="34" charset="-122"/>
              </a:rPr>
              <a:t>ICA</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Program Neighborhood®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MetaFrame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WinFrame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VideoFrame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MultiWin</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以及此处引用的</a:t>
            </a:r>
            <a:r>
              <a:rPr lang="en-US" altLang="zh-CN" sz="1050" dirty="0" smtClean="0">
                <a:solidFill>
                  <a:schemeClr val="tx1">
                    <a:lumMod val="65000"/>
                    <a:lumOff val="35000"/>
                  </a:schemeClr>
                </a:solidFill>
                <a:latin typeface="微软雅黑" pitchFamily="34" charset="-122"/>
                <a:ea typeface="微软雅黑" pitchFamily="34" charset="-122"/>
              </a:rPr>
              <a:t>Citrix </a:t>
            </a:r>
            <a:r>
              <a:rPr lang="zh-CN" altLang="en-US" sz="1050" dirty="0" smtClean="0">
                <a:solidFill>
                  <a:schemeClr val="tx1">
                    <a:lumMod val="65000"/>
                    <a:lumOff val="35000"/>
                  </a:schemeClr>
                </a:solidFill>
                <a:latin typeface="微软雅黑" pitchFamily="34" charset="-122"/>
                <a:ea typeface="微软雅黑" pitchFamily="34" charset="-122"/>
              </a:rPr>
              <a:t>产品名是</a:t>
            </a:r>
            <a:r>
              <a:rPr lang="en-US" altLang="zh-CN" sz="1050" dirty="0" smtClean="0">
                <a:solidFill>
                  <a:schemeClr val="tx1">
                    <a:lumMod val="65000"/>
                    <a:lumOff val="35000"/>
                  </a:schemeClr>
                </a:solidFill>
                <a:latin typeface="微软雅黑" pitchFamily="34" charset="-122"/>
                <a:ea typeface="微软雅黑" pitchFamily="34" charset="-122"/>
              </a:rPr>
              <a:t>Citrix Systems </a:t>
            </a:r>
            <a:r>
              <a:rPr lang="zh-CN" altLang="en-US" sz="1050" dirty="0" smtClean="0">
                <a:solidFill>
                  <a:schemeClr val="tx1">
                    <a:lumMod val="65000"/>
                    <a:lumOff val="35000"/>
                  </a:schemeClr>
                </a:solidFill>
                <a:latin typeface="微软雅黑" pitchFamily="34" charset="-122"/>
                <a:ea typeface="微软雅黑" pitchFamily="34" charset="-122"/>
              </a:rPr>
              <a:t>公司的商标或注册商标。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HTML</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HATEMOGLU TEKSTIL GIYIM SANAYI VE TICARET A.S.</a:t>
            </a:r>
            <a:r>
              <a:rPr lang="zh-CN" altLang="en-US" sz="1050" dirty="0" smtClean="0">
                <a:solidFill>
                  <a:schemeClr val="tx1">
                    <a:lumMod val="65000"/>
                    <a:lumOff val="35000"/>
                  </a:schemeClr>
                </a:solidFill>
                <a:latin typeface="微软雅黑" pitchFamily="34" charset="-122"/>
                <a:ea typeface="微软雅黑" pitchFamily="34" charset="-122"/>
              </a:rPr>
              <a:t>的注册商标，</a:t>
            </a:r>
            <a:r>
              <a:rPr lang="en-US" altLang="zh-CN" sz="1050" dirty="0" smtClean="0">
                <a:solidFill>
                  <a:schemeClr val="tx1">
                    <a:lumMod val="65000"/>
                    <a:lumOff val="35000"/>
                  </a:schemeClr>
                </a:solidFill>
                <a:latin typeface="微软雅黑" pitchFamily="34" charset="-122"/>
                <a:ea typeface="微软雅黑" pitchFamily="34" charset="-122"/>
              </a:rPr>
              <a:t>DHTML</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XML</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XHTML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W3C®</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World Wide Web </a:t>
            </a:r>
            <a:r>
              <a:rPr lang="zh-CN" altLang="en-US" sz="1050" dirty="0" smtClean="0">
                <a:solidFill>
                  <a:schemeClr val="tx1">
                    <a:lumMod val="65000"/>
                    <a:lumOff val="35000"/>
                  </a:schemeClr>
                </a:solidFill>
                <a:latin typeface="微软雅黑" pitchFamily="34" charset="-122"/>
                <a:ea typeface="微软雅黑" pitchFamily="34" charset="-122"/>
              </a:rPr>
              <a:t>协会、计算机科学实验室的商标或注册商标，</a:t>
            </a:r>
            <a:r>
              <a:rPr lang="en-US" altLang="zh-CN" sz="1050" dirty="0" err="1" smtClean="0">
                <a:solidFill>
                  <a:schemeClr val="tx1">
                    <a:lumMod val="65000"/>
                    <a:lumOff val="35000"/>
                  </a:schemeClr>
                </a:solidFill>
                <a:latin typeface="微软雅黑" pitchFamily="34" charset="-122"/>
                <a:ea typeface="微软雅黑" pitchFamily="34" charset="-122"/>
              </a:rPr>
              <a:t>PureXML</a:t>
            </a:r>
            <a:r>
              <a:rPr lang="zh-CN" altLang="en-US" sz="1050" dirty="0" smtClean="0">
                <a:solidFill>
                  <a:schemeClr val="tx1">
                    <a:lumMod val="65000"/>
                    <a:lumOff val="35000"/>
                  </a:schemeClr>
                </a:solidFill>
                <a:latin typeface="微软雅黑" pitchFamily="34" charset="-122"/>
                <a:ea typeface="微软雅黑" pitchFamily="34" charset="-122"/>
              </a:rPr>
              <a:t>是国际商业机器公司的注册商标。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JAVA® </a:t>
            </a:r>
            <a:r>
              <a:rPr lang="zh-CN" altLang="en-US" sz="1050" dirty="0" smtClean="0">
                <a:solidFill>
                  <a:schemeClr val="tx1">
                    <a:lumMod val="65000"/>
                    <a:lumOff val="35000"/>
                  </a:schemeClr>
                </a:solidFill>
                <a:latin typeface="微软雅黑" pitchFamily="34" charset="-122"/>
                <a:ea typeface="微软雅黑" pitchFamily="34" charset="-122"/>
              </a:rPr>
              <a:t>是甲骨文美国有限公司的注册商标。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JAVASCRIPT®</a:t>
            </a:r>
            <a:r>
              <a:rPr lang="zh-CN" altLang="en-US" sz="1050" dirty="0" smtClean="0">
                <a:solidFill>
                  <a:schemeClr val="tx1">
                    <a:lumMod val="65000"/>
                    <a:lumOff val="35000"/>
                  </a:schemeClr>
                </a:solidFill>
                <a:latin typeface="微软雅黑" pitchFamily="34" charset="-122"/>
                <a:ea typeface="微软雅黑" pitchFamily="34" charset="-122"/>
              </a:rPr>
              <a:t>是甲骨文美国有限公司的注册商标，由其技术开发和实施商</a:t>
            </a:r>
            <a:r>
              <a:rPr lang="en-US" altLang="zh-CN" sz="1050" dirty="0" smtClean="0">
                <a:solidFill>
                  <a:schemeClr val="tx1">
                    <a:lumMod val="65000"/>
                    <a:lumOff val="35000"/>
                  </a:schemeClr>
                </a:solidFill>
                <a:latin typeface="微软雅黑" pitchFamily="34" charset="-122"/>
                <a:ea typeface="微软雅黑" pitchFamily="34" charset="-122"/>
              </a:rPr>
              <a:t>Netscape </a:t>
            </a:r>
            <a:r>
              <a:rPr lang="zh-CN" altLang="en-US" sz="1050" dirty="0" smtClean="0">
                <a:solidFill>
                  <a:schemeClr val="tx1">
                    <a:lumMod val="65000"/>
                    <a:lumOff val="35000"/>
                  </a:schemeClr>
                </a:solidFill>
                <a:latin typeface="微软雅黑" pitchFamily="34" charset="-122"/>
                <a:ea typeface="微软雅黑" pitchFamily="34" charset="-122"/>
              </a:rPr>
              <a:t>许可使用。</a:t>
            </a:r>
          </a:p>
          <a:p>
            <a:pPr>
              <a:spcBef>
                <a:spcPts val="500"/>
              </a:spcBef>
              <a:defRPr/>
            </a:pPr>
            <a:r>
              <a:rPr lang="en-US" altLang="zh-CN" sz="1050" dirty="0" err="1" smtClean="0">
                <a:solidFill>
                  <a:schemeClr val="tx1">
                    <a:lumMod val="65000"/>
                    <a:lumOff val="35000"/>
                  </a:schemeClr>
                </a:solidFill>
                <a:latin typeface="微软雅黑" pitchFamily="34" charset="-122"/>
                <a:ea typeface="微软雅黑" pitchFamily="34" charset="-122"/>
              </a:rPr>
              <a:t>Apusic</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是深圳市金蝶中间件有限公司的注册商标。</a:t>
            </a:r>
          </a:p>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本文档提到的金蝶</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、金蝶</a:t>
            </a:r>
            <a:r>
              <a:rPr lang="en-US" altLang="zh-CN" sz="1050" dirty="0" smtClean="0">
                <a:solidFill>
                  <a:schemeClr val="tx1">
                    <a:lumMod val="65000"/>
                    <a:lumOff val="35000"/>
                  </a:schemeClr>
                </a:solidFill>
                <a:latin typeface="微软雅黑" pitchFamily="34" charset="-122"/>
                <a:ea typeface="微软雅黑" pitchFamily="34" charset="-122"/>
              </a:rPr>
              <a:t>KIS ®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K/3 ®</a:t>
            </a:r>
            <a:r>
              <a:rPr lang="zh-CN" altLang="en-US" sz="1050" dirty="0" smtClean="0">
                <a:solidFill>
                  <a:schemeClr val="tx1">
                    <a:lumMod val="65000"/>
                    <a:lumOff val="35000"/>
                  </a:schemeClr>
                </a:solidFill>
                <a:latin typeface="微软雅黑" pitchFamily="34" charset="-122"/>
                <a:ea typeface="微软雅黑" pitchFamily="34" charset="-122"/>
              </a:rPr>
              <a:t>、金蝶</a:t>
            </a:r>
            <a:r>
              <a:rPr lang="en-US" altLang="zh-CN" sz="1050" dirty="0" smtClean="0">
                <a:solidFill>
                  <a:schemeClr val="tx1">
                    <a:lumMod val="65000"/>
                    <a:lumOff val="35000"/>
                  </a:schemeClr>
                </a:solidFill>
                <a:latin typeface="微软雅黑" pitchFamily="34" charset="-122"/>
                <a:ea typeface="微软雅黑" pitchFamily="34" charset="-122"/>
              </a:rPr>
              <a:t>EAS ® </a:t>
            </a:r>
            <a:r>
              <a:rPr lang="zh-CN" altLang="en-US" sz="1050" dirty="0" smtClean="0">
                <a:solidFill>
                  <a:schemeClr val="tx1">
                    <a:lumMod val="65000"/>
                    <a:lumOff val="35000"/>
                  </a:schemeClr>
                </a:solidFill>
                <a:latin typeface="微软雅黑" pitchFamily="34" charset="-122"/>
                <a:ea typeface="微软雅黑" pitchFamily="34" charset="-122"/>
              </a:rPr>
              <a:t>、友商网 </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和其它金蝶 产品和服务以及它们各自的徽标是金蝶软件（中国）有限公司在中国和世界其它一些国家的商标或注册商标。本文档提到的所有其它产品和服务名称是它们各自公司的商标。</a:t>
            </a:r>
            <a:endParaRPr lang="zh-CN" altLang="en-US" sz="1050" dirty="0">
              <a:solidFill>
                <a:schemeClr val="tx1">
                  <a:lumMod val="65000"/>
                  <a:lumOff val="35000"/>
                </a:schemeClr>
              </a:solidFill>
              <a:latin typeface="微软雅黑" pitchFamily="34" charset="-122"/>
              <a:ea typeface="微软雅黑" pitchFamily="34" charset="-122"/>
            </a:endParaRPr>
          </a:p>
        </p:txBody>
      </p:sp>
      <p:sp>
        <p:nvSpPr>
          <p:cNvPr id="20" name="Title 1"/>
          <p:cNvSpPr>
            <a:spLocks noGrp="1"/>
          </p:cNvSpPr>
          <p:nvPr>
            <p:ph type="title" hasCustomPrompt="1"/>
          </p:nvPr>
        </p:nvSpPr>
        <p:spPr>
          <a:xfrm>
            <a:off x="443869" y="222590"/>
            <a:ext cx="8403269" cy="525528"/>
          </a:xfrm>
        </p:spPr>
        <p:txBody>
          <a:bodyPr/>
          <a:lstStyle>
            <a:lvl1pPr>
              <a:defRPr baseline="0">
                <a:solidFill>
                  <a:srgbClr val="FFC000"/>
                </a:solidFill>
                <a:latin typeface="Microsoft YaHei" charset="-122"/>
                <a:ea typeface="Microsoft YaHei" charset="-122"/>
                <a:cs typeface="Microsoft YaHei" charset="-122"/>
              </a:defRPr>
            </a:lvl1pPr>
          </a:lstStyle>
          <a:p>
            <a:r>
              <a:rPr lang="zh-CN" altLang="en-US" dirty="0" smtClean="0"/>
              <a:t>特别声明</a:t>
            </a:r>
            <a:endParaRPr lang="en-US" dirty="0"/>
          </a:p>
        </p:txBody>
      </p:sp>
      <p:sp>
        <p:nvSpPr>
          <p:cNvPr id="22"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pic>
        <p:nvPicPr>
          <p:cNvPr id="25" name="图片 2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2" name="Group 41"/>
          <p:cNvGrpSpPr/>
          <p:nvPr userDrawn="1"/>
        </p:nvGrpSpPr>
        <p:grpSpPr>
          <a:xfrm>
            <a:off x="-1081337" y="-53219"/>
            <a:ext cx="646288" cy="646288"/>
            <a:chOff x="-1138755" y="0"/>
            <a:chExt cx="646288" cy="646288"/>
          </a:xfrm>
          <a:solidFill>
            <a:srgbClr val="24215F"/>
          </a:solidFill>
        </p:grpSpPr>
        <p:sp>
          <p:nvSpPr>
            <p:cNvPr id="43" name="Rectangle 42"/>
            <p:cNvSpPr/>
            <p:nvPr userDrawn="1"/>
          </p:nvSpPr>
          <p:spPr>
            <a:xfrm>
              <a:off x="-1138755" y="0"/>
              <a:ext cx="646288" cy="6462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44" name="TextBox 43"/>
            <p:cNvSpPr txBox="1"/>
            <p:nvPr userDrawn="1"/>
          </p:nvSpPr>
          <p:spPr>
            <a:xfrm>
              <a:off x="-1138755" y="0"/>
              <a:ext cx="407083" cy="461665"/>
            </a:xfrm>
            <a:prstGeom prst="rect">
              <a:avLst/>
            </a:prstGeom>
            <a:grpFill/>
          </p:spPr>
          <p:txBody>
            <a:bodyPr wrap="none" rtlCol="0">
              <a:spAutoFit/>
            </a:bodyPr>
            <a:lstStyle/>
            <a:p>
              <a:r>
                <a:rPr lang="en-US" sz="800" dirty="0" smtClean="0">
                  <a:solidFill>
                    <a:schemeClr val="bg1"/>
                  </a:solidFill>
                </a:rPr>
                <a:t>R:</a:t>
              </a:r>
              <a:r>
                <a:rPr lang="en-US" altLang="zh-CN" sz="800" dirty="0" smtClean="0">
                  <a:solidFill>
                    <a:schemeClr val="bg1"/>
                  </a:solidFill>
                </a:rPr>
                <a:t>36</a:t>
              </a:r>
              <a:endParaRPr lang="en-US" sz="800" dirty="0" smtClean="0">
                <a:solidFill>
                  <a:schemeClr val="bg1"/>
                </a:solidFill>
              </a:endParaRPr>
            </a:p>
            <a:p>
              <a:r>
                <a:rPr lang="en-US" sz="800" dirty="0" smtClean="0">
                  <a:solidFill>
                    <a:schemeClr val="bg1"/>
                  </a:solidFill>
                </a:rPr>
                <a:t>G:</a:t>
              </a:r>
              <a:r>
                <a:rPr lang="en-US" altLang="zh-CN" sz="800" dirty="0" smtClean="0">
                  <a:solidFill>
                    <a:schemeClr val="bg1"/>
                  </a:solidFill>
                </a:rPr>
                <a:t>33</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9</a:t>
              </a:r>
              <a:r>
                <a:rPr lang="en-US" sz="800" dirty="0" smtClean="0">
                  <a:solidFill>
                    <a:schemeClr val="bg1"/>
                  </a:solidFill>
                </a:rPr>
                <a:t>5</a:t>
              </a:r>
              <a:endParaRPr lang="en-US" sz="800" dirty="0">
                <a:solidFill>
                  <a:schemeClr val="bg1"/>
                </a:solidFill>
              </a:endParaRPr>
            </a:p>
          </p:txBody>
        </p:sp>
      </p:grpSp>
      <p:grpSp>
        <p:nvGrpSpPr>
          <p:cNvPr id="45" name="Group 44"/>
          <p:cNvGrpSpPr/>
          <p:nvPr userDrawn="1"/>
        </p:nvGrpSpPr>
        <p:grpSpPr>
          <a:xfrm>
            <a:off x="-1081337" y="659218"/>
            <a:ext cx="646288" cy="646288"/>
            <a:chOff x="-1138755" y="0"/>
            <a:chExt cx="646288" cy="646288"/>
          </a:xfrm>
        </p:grpSpPr>
        <p:sp>
          <p:nvSpPr>
            <p:cNvPr id="46" name="Rectangle 45"/>
            <p:cNvSpPr/>
            <p:nvPr userDrawn="1"/>
          </p:nvSpPr>
          <p:spPr>
            <a:xfrm>
              <a:off x="-1138755" y="0"/>
              <a:ext cx="646288" cy="646288"/>
            </a:xfrm>
            <a:prstGeom prst="rect">
              <a:avLst/>
            </a:prstGeom>
            <a:solidFill>
              <a:srgbClr val="1771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47" name="TextBox 46"/>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en-US" altLang="zh-CN" sz="800" dirty="0" smtClean="0">
                  <a:solidFill>
                    <a:schemeClr val="bg1"/>
                  </a:solidFill>
                </a:rPr>
                <a:t>23</a:t>
              </a:r>
              <a:endParaRPr lang="en-US" sz="800" dirty="0" smtClean="0">
                <a:solidFill>
                  <a:schemeClr val="bg1"/>
                </a:solidFill>
              </a:endParaRPr>
            </a:p>
            <a:p>
              <a:r>
                <a:rPr lang="en-US" sz="800" dirty="0" smtClean="0">
                  <a:solidFill>
                    <a:schemeClr val="bg1"/>
                  </a:solidFill>
                </a:rPr>
                <a:t>G:1</a:t>
              </a:r>
              <a:r>
                <a:rPr lang="en-US" altLang="zh-CN" sz="800" dirty="0" smtClean="0">
                  <a:solidFill>
                    <a:schemeClr val="bg1"/>
                  </a:solidFill>
                </a:rPr>
                <a:t>36</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238</a:t>
              </a:r>
              <a:endParaRPr lang="en-US" sz="800" dirty="0">
                <a:solidFill>
                  <a:schemeClr val="bg1"/>
                </a:solidFill>
              </a:endParaRPr>
            </a:p>
          </p:txBody>
        </p:sp>
      </p:grpSp>
      <p:grpSp>
        <p:nvGrpSpPr>
          <p:cNvPr id="48" name="Group 47"/>
          <p:cNvGrpSpPr/>
          <p:nvPr userDrawn="1"/>
        </p:nvGrpSpPr>
        <p:grpSpPr>
          <a:xfrm>
            <a:off x="-1081337" y="1371655"/>
            <a:ext cx="646288" cy="646288"/>
            <a:chOff x="-1138755" y="0"/>
            <a:chExt cx="646288" cy="646288"/>
          </a:xfrm>
        </p:grpSpPr>
        <p:sp>
          <p:nvSpPr>
            <p:cNvPr id="49" name="Rectangle 48"/>
            <p:cNvSpPr/>
            <p:nvPr userDrawn="1"/>
          </p:nvSpPr>
          <p:spPr>
            <a:xfrm>
              <a:off x="-1138755" y="0"/>
              <a:ext cx="646288" cy="646288"/>
            </a:xfrm>
            <a:prstGeom prst="rect">
              <a:avLst/>
            </a:prstGeom>
            <a:solidFill>
              <a:srgbClr val="25C1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50" name="TextBox 49"/>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tx1"/>
                  </a:solidFill>
                </a:rPr>
                <a:t>R:</a:t>
              </a:r>
              <a:r>
                <a:rPr lang="en-US" altLang="zh-CN" sz="800" dirty="0" smtClean="0">
                  <a:solidFill>
                    <a:schemeClr val="tx1"/>
                  </a:solidFill>
                </a:rPr>
                <a:t>35</a:t>
              </a:r>
              <a:endParaRPr lang="en-US" sz="800" dirty="0" smtClean="0">
                <a:solidFill>
                  <a:schemeClr val="tx1"/>
                </a:solidFill>
              </a:endParaRPr>
            </a:p>
            <a:p>
              <a:r>
                <a:rPr lang="en-US" sz="800" dirty="0" smtClean="0">
                  <a:solidFill>
                    <a:schemeClr val="tx1"/>
                  </a:solidFill>
                </a:rPr>
                <a:t>G:2</a:t>
              </a:r>
              <a:r>
                <a:rPr lang="en-US" altLang="zh-CN" sz="800" dirty="0" smtClean="0">
                  <a:solidFill>
                    <a:schemeClr val="tx1"/>
                  </a:solidFill>
                </a:rPr>
                <a:t>04</a:t>
              </a:r>
              <a:endParaRPr lang="en-US" sz="800" dirty="0" smtClean="0">
                <a:solidFill>
                  <a:schemeClr val="tx1"/>
                </a:solidFill>
              </a:endParaRPr>
            </a:p>
            <a:p>
              <a:r>
                <a:rPr lang="en-US" sz="800" dirty="0" smtClean="0">
                  <a:solidFill>
                    <a:schemeClr val="tx1"/>
                  </a:solidFill>
                </a:rPr>
                <a:t>B:2</a:t>
              </a:r>
              <a:r>
                <a:rPr lang="en-US" altLang="zh-CN" sz="800" dirty="0" smtClean="0">
                  <a:solidFill>
                    <a:schemeClr val="tx1"/>
                  </a:solidFill>
                </a:rPr>
                <a:t>52</a:t>
              </a:r>
              <a:endParaRPr lang="en-US" sz="800" dirty="0">
                <a:solidFill>
                  <a:schemeClr val="tx1"/>
                </a:solidFill>
              </a:endParaRPr>
            </a:p>
          </p:txBody>
        </p:sp>
      </p:grpSp>
      <p:grpSp>
        <p:nvGrpSpPr>
          <p:cNvPr id="51" name="Group 50"/>
          <p:cNvGrpSpPr/>
          <p:nvPr userDrawn="1"/>
        </p:nvGrpSpPr>
        <p:grpSpPr>
          <a:xfrm>
            <a:off x="-1081337" y="2084092"/>
            <a:ext cx="646288" cy="646288"/>
            <a:chOff x="-1138755" y="0"/>
            <a:chExt cx="646288" cy="646288"/>
          </a:xfrm>
        </p:grpSpPr>
        <p:sp>
          <p:nvSpPr>
            <p:cNvPr id="52" name="Rectangle 51"/>
            <p:cNvSpPr/>
            <p:nvPr userDrawn="1"/>
          </p:nvSpPr>
          <p:spPr>
            <a:xfrm>
              <a:off x="-1138755" y="0"/>
              <a:ext cx="646288" cy="646288"/>
            </a:xfrm>
            <a:prstGeom prst="rect">
              <a:avLst/>
            </a:prstGeom>
            <a:solidFill>
              <a:srgbClr val="24BE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53" name="TextBox 52"/>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en-US" altLang="zh-CN" sz="800" dirty="0" smtClean="0">
                  <a:solidFill>
                    <a:schemeClr val="bg1"/>
                  </a:solidFill>
                </a:rPr>
                <a:t>33</a:t>
              </a:r>
              <a:endParaRPr lang="en-US" sz="800" dirty="0" smtClean="0">
                <a:solidFill>
                  <a:schemeClr val="bg1"/>
                </a:solidFill>
              </a:endParaRPr>
            </a:p>
            <a:p>
              <a:r>
                <a:rPr lang="en-US" sz="800" dirty="0" smtClean="0">
                  <a:solidFill>
                    <a:schemeClr val="bg1"/>
                  </a:solidFill>
                </a:rPr>
                <a:t>G:</a:t>
              </a:r>
              <a:r>
                <a:rPr lang="en-US" altLang="zh-CN" sz="800" dirty="0" smtClean="0">
                  <a:solidFill>
                    <a:schemeClr val="bg1"/>
                  </a:solidFill>
                </a:rPr>
                <a:t>200</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200</a:t>
              </a:r>
              <a:endParaRPr lang="en-US" sz="800" dirty="0">
                <a:solidFill>
                  <a:schemeClr val="bg1"/>
                </a:solidFill>
              </a:endParaRPr>
            </a:p>
          </p:txBody>
        </p:sp>
      </p:grpSp>
      <p:sp>
        <p:nvSpPr>
          <p:cNvPr id="59" name="TextBox 58"/>
          <p:cNvSpPr txBox="1"/>
          <p:nvPr userDrawn="1"/>
        </p:nvSpPr>
        <p:spPr>
          <a:xfrm>
            <a:off x="-1095448" y="3710098"/>
            <a:ext cx="646288" cy="415498"/>
          </a:xfrm>
          <a:prstGeom prst="rect">
            <a:avLst/>
          </a:prstGeom>
          <a:noFill/>
        </p:spPr>
        <p:txBody>
          <a:bodyPr wrap="square" rtlCol="0">
            <a:spAutoFit/>
          </a:bodyPr>
          <a:lstStyle/>
          <a:p>
            <a:r>
              <a:rPr lang="zh-CN" altLang="en-US" sz="700" dirty="0" smtClean="0">
                <a:solidFill>
                  <a:schemeClr val="bg1"/>
                </a:solidFill>
              </a:rPr>
              <a:t>中文字体：</a:t>
            </a:r>
            <a:endParaRPr lang="en-US" altLang="zh-CN" sz="700" dirty="0" smtClean="0">
              <a:solidFill>
                <a:srgbClr val="1EA19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400" b="0" i="0" dirty="0" smtClean="0">
                <a:solidFill>
                  <a:srgbClr val="FFFFFF"/>
                </a:solidFill>
                <a:latin typeface="Heiti SC Medium"/>
                <a:ea typeface="Heiti SC Medium"/>
                <a:cs typeface="Heiti SC Medium"/>
              </a:rPr>
              <a:t>黑体</a:t>
            </a:r>
            <a:endParaRPr lang="en-US" altLang="zh-CN" sz="1400" b="0" i="0" dirty="0" smtClean="0">
              <a:solidFill>
                <a:srgbClr val="FFFFFF"/>
              </a:solidFill>
              <a:latin typeface="Heiti SC Medium"/>
              <a:ea typeface="Heiti SC Medium"/>
              <a:cs typeface="Heiti SC Medium"/>
            </a:endParaRPr>
          </a:p>
        </p:txBody>
      </p:sp>
      <p:grpSp>
        <p:nvGrpSpPr>
          <p:cNvPr id="60" name="Group 59"/>
          <p:cNvGrpSpPr/>
          <p:nvPr userDrawn="1"/>
        </p:nvGrpSpPr>
        <p:grpSpPr>
          <a:xfrm>
            <a:off x="-1081337" y="2796527"/>
            <a:ext cx="646288" cy="646288"/>
            <a:chOff x="-1138755" y="0"/>
            <a:chExt cx="646288" cy="646288"/>
          </a:xfrm>
        </p:grpSpPr>
        <p:sp>
          <p:nvSpPr>
            <p:cNvPr id="61" name="Rectangle 60"/>
            <p:cNvSpPr/>
            <p:nvPr userDrawn="1"/>
          </p:nvSpPr>
          <p:spPr>
            <a:xfrm>
              <a:off x="-1138755" y="0"/>
              <a:ext cx="646288" cy="646288"/>
            </a:xfrm>
            <a:prstGeom prst="rect">
              <a:avLst/>
            </a:prstGeom>
            <a:solidFill>
              <a:srgbClr val="9F55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62" name="TextBox 61"/>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zh-CN" altLang="zh-CN" sz="800" dirty="0" smtClean="0">
                  <a:solidFill>
                    <a:schemeClr val="bg1"/>
                  </a:solidFill>
                </a:rPr>
                <a:t>1</a:t>
              </a:r>
              <a:r>
                <a:rPr lang="en-US" altLang="zh-CN" sz="800" dirty="0" smtClean="0">
                  <a:solidFill>
                    <a:schemeClr val="bg1"/>
                  </a:solidFill>
                </a:rPr>
                <a:t>76</a:t>
              </a:r>
              <a:endParaRPr lang="en-US" sz="800" dirty="0" smtClean="0">
                <a:solidFill>
                  <a:schemeClr val="bg1"/>
                </a:solidFill>
              </a:endParaRPr>
            </a:p>
            <a:p>
              <a:r>
                <a:rPr lang="en-US" sz="800" dirty="0" smtClean="0">
                  <a:solidFill>
                    <a:schemeClr val="bg1"/>
                  </a:solidFill>
                </a:rPr>
                <a:t>G:</a:t>
              </a:r>
              <a:r>
                <a:rPr lang="zh-CN" altLang="zh-CN" sz="800" dirty="0" smtClean="0">
                  <a:solidFill>
                    <a:schemeClr val="bg1"/>
                  </a:solidFill>
                </a:rPr>
                <a:t>1</a:t>
              </a:r>
              <a:r>
                <a:rPr lang="en-US" altLang="zh-CN" sz="800" dirty="0" smtClean="0">
                  <a:solidFill>
                    <a:schemeClr val="bg1"/>
                  </a:solidFill>
                </a:rPr>
                <a:t>15</a:t>
              </a:r>
              <a:endParaRPr lang="en-US" sz="800" dirty="0" smtClean="0">
                <a:solidFill>
                  <a:schemeClr val="bg1"/>
                </a:solidFill>
              </a:endParaRPr>
            </a:p>
            <a:p>
              <a:r>
                <a:rPr lang="en-US" sz="800" dirty="0" smtClean="0">
                  <a:solidFill>
                    <a:schemeClr val="bg1"/>
                  </a:solidFill>
                </a:rPr>
                <a:t>B:</a:t>
              </a:r>
              <a:r>
                <a:rPr lang="zh-CN" altLang="zh-CN" sz="800" dirty="0" smtClean="0">
                  <a:solidFill>
                    <a:schemeClr val="bg1"/>
                  </a:solidFill>
                </a:rPr>
                <a:t>2</a:t>
              </a:r>
              <a:r>
                <a:rPr lang="en-US" altLang="zh-CN" sz="800" dirty="0" smtClean="0">
                  <a:solidFill>
                    <a:schemeClr val="bg1"/>
                  </a:solidFill>
                </a:rPr>
                <a:t>52</a:t>
              </a:r>
              <a:endParaRPr lang="en-US" sz="800" dirty="0">
                <a:solidFill>
                  <a:schemeClr val="bg1"/>
                </a:solidFill>
              </a:endParaRPr>
            </a:p>
          </p:txBody>
        </p:sp>
      </p:grpSp>
      <p:sp>
        <p:nvSpPr>
          <p:cNvPr id="63" name="Rectangle 62"/>
          <p:cNvSpPr/>
          <p:nvPr userDrawn="1"/>
        </p:nvSpPr>
        <p:spPr>
          <a:xfrm>
            <a:off x="-1095448" y="4158940"/>
            <a:ext cx="770893" cy="446276"/>
          </a:xfrm>
          <a:prstGeom prst="rect">
            <a:avLst/>
          </a:prstGeom>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700" dirty="0" smtClean="0">
                <a:solidFill>
                  <a:schemeClr val="bg1"/>
                </a:solidFill>
              </a:rPr>
              <a:t>英文字体：</a:t>
            </a:r>
            <a:endParaRPr lang="en-US" altLang="zh-CN" sz="700" b="1" i="0" dirty="0" smtClean="0">
              <a:solidFill>
                <a:srgbClr val="FFFFFF"/>
              </a:solidFill>
              <a:latin typeface="Arial"/>
              <a:cs typeface="Arial"/>
            </a:endParaRPr>
          </a:p>
          <a:p>
            <a:r>
              <a:rPr lang="en-US" altLang="zh-CN" sz="1600" b="1" i="0" dirty="0" smtClean="0">
                <a:solidFill>
                  <a:srgbClr val="FFFFFF"/>
                </a:solidFill>
                <a:latin typeface="Arial"/>
                <a:cs typeface="Arial"/>
              </a:rPr>
              <a:t>Arial</a:t>
            </a:r>
          </a:p>
        </p:txBody>
      </p:sp>
      <p:grpSp>
        <p:nvGrpSpPr>
          <p:cNvPr id="76" name="Group 75"/>
          <p:cNvGrpSpPr/>
          <p:nvPr userDrawn="1"/>
        </p:nvGrpSpPr>
        <p:grpSpPr>
          <a:xfrm>
            <a:off x="-201085" y="208515"/>
            <a:ext cx="136829" cy="4388332"/>
            <a:chOff x="-279703" y="208515"/>
            <a:chExt cx="243417" cy="4388332"/>
          </a:xfrm>
        </p:grpSpPr>
        <p:cxnSp>
          <p:nvCxnSpPr>
            <p:cNvPr id="77" name="Straight Connector 76"/>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78" name="Group 77"/>
            <p:cNvGrpSpPr/>
            <p:nvPr userDrawn="1"/>
          </p:nvGrpSpPr>
          <p:grpSpPr>
            <a:xfrm>
              <a:off x="-279703" y="4254803"/>
              <a:ext cx="243417" cy="342044"/>
              <a:chOff x="-243418" y="1063625"/>
              <a:chExt cx="243417" cy="342044"/>
            </a:xfrm>
          </p:grpSpPr>
          <p:cxnSp>
            <p:nvCxnSpPr>
              <p:cNvPr id="82" name="Straight Connector 81"/>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79" name="Group 78"/>
            <p:cNvGrpSpPr/>
            <p:nvPr userDrawn="1"/>
          </p:nvGrpSpPr>
          <p:grpSpPr>
            <a:xfrm>
              <a:off x="-279703" y="208515"/>
              <a:ext cx="243417" cy="864155"/>
              <a:chOff x="-243418" y="1063625"/>
              <a:chExt cx="243417" cy="864155"/>
            </a:xfrm>
          </p:grpSpPr>
          <p:cxnSp>
            <p:nvCxnSpPr>
              <p:cNvPr id="80" name="Straight Connector 79"/>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p:cNvCxnSpPr/>
            <p:nvPr userDrawn="1"/>
          </p:nvCxnSpPr>
          <p:spPr>
            <a:xfrm flipH="1">
              <a:off x="-279703" y="55055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96" name="Group 95"/>
          <p:cNvGrpSpPr/>
          <p:nvPr userDrawn="1"/>
        </p:nvGrpSpPr>
        <p:grpSpPr>
          <a:xfrm>
            <a:off x="9196915" y="208515"/>
            <a:ext cx="136829" cy="4388332"/>
            <a:chOff x="-279703" y="208515"/>
            <a:chExt cx="243417" cy="4388332"/>
          </a:xfrm>
        </p:grpSpPr>
        <p:cxnSp>
          <p:nvCxnSpPr>
            <p:cNvPr id="97" name="Straight Connector 96"/>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98" name="Group 97"/>
            <p:cNvGrpSpPr/>
            <p:nvPr userDrawn="1"/>
          </p:nvGrpSpPr>
          <p:grpSpPr>
            <a:xfrm>
              <a:off x="-279703" y="4254803"/>
              <a:ext cx="243417" cy="342044"/>
              <a:chOff x="-243418" y="1063625"/>
              <a:chExt cx="243417" cy="342044"/>
            </a:xfrm>
          </p:grpSpPr>
          <p:cxnSp>
            <p:nvCxnSpPr>
              <p:cNvPr id="103" name="Straight Connector 102"/>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99" name="Group 98"/>
            <p:cNvGrpSpPr/>
            <p:nvPr userDrawn="1"/>
          </p:nvGrpSpPr>
          <p:grpSpPr>
            <a:xfrm>
              <a:off x="-279703" y="208515"/>
              <a:ext cx="243417" cy="864155"/>
              <a:chOff x="-243418" y="1063625"/>
              <a:chExt cx="243417" cy="864155"/>
            </a:xfrm>
          </p:grpSpPr>
          <p:cxnSp>
            <p:nvCxnSpPr>
              <p:cNvPr id="101" name="Straight Connector 100"/>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100" name="Straight Connector 99"/>
            <p:cNvCxnSpPr/>
            <p:nvPr userDrawn="1"/>
          </p:nvCxnSpPr>
          <p:spPr>
            <a:xfrm flipH="1">
              <a:off x="-279703" y="55055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54" name="Rectangle 2"/>
          <p:cNvSpPr>
            <a:spLocks noGrp="1" noChangeArrowheads="1"/>
          </p:cNvSpPr>
          <p:nvPr>
            <p:ph type="title"/>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dirty="0" smtClean="0"/>
              <a:t>单击此处编辑母版标题样式</a:t>
            </a:r>
            <a:endParaRPr lang="en-US" dirty="0"/>
          </a:p>
        </p:txBody>
      </p:sp>
      <p:sp>
        <p:nvSpPr>
          <p:cNvPr id="56" name="Rectangle 3"/>
          <p:cNvSpPr>
            <a:spLocks noGrp="1" noChangeArrowheads="1"/>
          </p:cNvSpPr>
          <p:nvPr>
            <p:ph type="body" idx="1"/>
          </p:nvPr>
        </p:nvSpPr>
        <p:spPr bwMode="auto">
          <a:xfrm>
            <a:off x="453872" y="1082837"/>
            <a:ext cx="8396441" cy="36685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79" r:id="rId1"/>
    <p:sldLayoutId id="2147493475" r:id="rId2"/>
    <p:sldLayoutId id="2147493460" r:id="rId3"/>
    <p:sldLayoutId id="2147493468" r:id="rId4"/>
    <p:sldLayoutId id="2147493469" r:id="rId5"/>
    <p:sldLayoutId id="2147493472" r:id="rId6"/>
    <p:sldLayoutId id="2147493477" r:id="rId7"/>
    <p:sldLayoutId id="2147493482" r:id="rId8"/>
    <p:sldLayoutId id="2147493481" r:id="rId9"/>
    <p:sldLayoutId id="2147493471" r:id="rId10"/>
  </p:sldLayoutIdLst>
  <p:timing>
    <p:tnLst>
      <p:par>
        <p:cTn id="1" dur="indefinite" restart="never" nodeType="tmRoot"/>
      </p:par>
    </p:tnLst>
  </p:timing>
  <p:hf hdr="0" ftr="0" dt="0"/>
  <p:txStyles>
    <p:titleStyle>
      <a:lvl1pPr algn="l" defTabSz="457200" rtl="0" eaLnBrk="1" latinLnBrk="0" hangingPunct="1">
        <a:spcBef>
          <a:spcPct val="0"/>
        </a:spcBef>
        <a:buNone/>
        <a:defRPr sz="1600" b="1" i="0" kern="1200">
          <a:solidFill>
            <a:schemeClr val="tx1"/>
          </a:solidFill>
          <a:latin typeface="Microsoft YaHei" charset="-122"/>
          <a:ea typeface="Microsoft YaHei" charset="-122"/>
          <a:cs typeface="Microsoft YaHei" charset="-122"/>
        </a:defRPr>
      </a:lvl1pPr>
    </p:titleStyle>
    <p:bodyStyle>
      <a:lvl1pPr marL="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2pPr>
      <a:lvl3pPr marL="9144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3pPr>
      <a:lvl4pPr marL="13716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4pPr>
      <a:lvl5pPr marL="18288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71EB"/>
        </a:solidFill>
        <a:effectLst/>
      </p:bgPr>
    </p:bg>
    <p:spTree>
      <p:nvGrpSpPr>
        <p:cNvPr id="1" name=""/>
        <p:cNvGrpSpPr/>
        <p:nvPr/>
      </p:nvGrpSpPr>
      <p:grpSpPr>
        <a:xfrm>
          <a:off x="0" y="0"/>
          <a:ext cx="0" cy="0"/>
          <a:chOff x="0" y="0"/>
          <a:chExt cx="0" cy="0"/>
        </a:xfrm>
      </p:grpSpPr>
      <p:sp>
        <p:nvSpPr>
          <p:cNvPr id="8" name="Text Placeholder 4"/>
          <p:cNvSpPr txBox="1">
            <a:spLocks/>
          </p:cNvSpPr>
          <p:nvPr/>
        </p:nvSpPr>
        <p:spPr bwMode="auto">
          <a:xfrm>
            <a:off x="856192" y="2915704"/>
            <a:ext cx="2369607" cy="250829"/>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0" i="0" kern="1200">
                <a:solidFill>
                  <a:schemeClr val="bg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600" b="0" i="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b="0" i="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sz="1200" b="1" dirty="0" smtClean="0"/>
              <a:t>KIS</a:t>
            </a:r>
            <a:r>
              <a:rPr lang="zh-CN" altLang="en-US" sz="1200" b="1" dirty="0" smtClean="0"/>
              <a:t>服务营销部</a:t>
            </a:r>
            <a:endParaRPr lang="en-US" altLang="zh-CN" sz="1200" b="1" dirty="0"/>
          </a:p>
        </p:txBody>
      </p:sp>
      <p:sp>
        <p:nvSpPr>
          <p:cNvPr id="13" name="Title 1"/>
          <p:cNvSpPr txBox="1">
            <a:spLocks/>
          </p:cNvSpPr>
          <p:nvPr/>
        </p:nvSpPr>
        <p:spPr bwMode="auto">
          <a:xfrm>
            <a:off x="856193" y="1420171"/>
            <a:ext cx="3890735" cy="1122215"/>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gn="l" defTabSz="457200" rtl="0" eaLnBrk="1" latinLnBrk="0" hangingPunct="1">
              <a:lnSpc>
                <a:spcPct val="100000"/>
              </a:lnSpc>
              <a:spcBef>
                <a:spcPct val="0"/>
              </a:spcBef>
              <a:buNone/>
              <a:defRPr sz="3200" b="1" i="0" kern="1200" baseline="0">
                <a:solidFill>
                  <a:schemeClr val="bg1"/>
                </a:solidFill>
                <a:latin typeface="Microsoft YaHei" charset="-122"/>
                <a:ea typeface="Microsoft YaHei" charset="-122"/>
                <a:cs typeface="Microsoft YaHei" charset="-122"/>
              </a:defRPr>
            </a:lvl1pPr>
          </a:lstStyle>
          <a:p>
            <a:r>
              <a:rPr lang="en-US" altLang="zh-CN" dirty="0" smtClean="0"/>
              <a:t>KIS</a:t>
            </a:r>
            <a:r>
              <a:rPr lang="zh-CN" altLang="en-US" dirty="0" smtClean="0"/>
              <a:t>云专业版账务处理（</a:t>
            </a:r>
            <a:r>
              <a:rPr lang="en-US" altLang="zh-CN" dirty="0" smtClean="0"/>
              <a:t>2</a:t>
            </a:r>
            <a:r>
              <a:rPr lang="zh-CN" altLang="en-US" dirty="0" smtClean="0"/>
              <a:t>）</a:t>
            </a:r>
            <a:endParaRPr lang="en-US" dirty="0"/>
          </a:p>
        </p:txBody>
      </p:sp>
      <p:sp>
        <p:nvSpPr>
          <p:cNvPr id="4" name="Text Placeholder 4"/>
          <p:cNvSpPr txBox="1">
            <a:spLocks/>
          </p:cNvSpPr>
          <p:nvPr/>
        </p:nvSpPr>
        <p:spPr bwMode="auto">
          <a:xfrm>
            <a:off x="856193" y="3200400"/>
            <a:ext cx="2369607" cy="250829"/>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0" i="0" kern="1200">
                <a:solidFill>
                  <a:schemeClr val="bg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600" b="0" i="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b="0" i="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sz="1200" dirty="0" smtClean="0"/>
              <a:t>2019.4</a:t>
            </a:r>
            <a:endParaRPr lang="en-US" altLang="zh-CN" sz="1200" dirty="0"/>
          </a:p>
        </p:txBody>
      </p:sp>
    </p:spTree>
    <p:extLst>
      <p:ext uri="{BB962C8B-B14F-4D97-AF65-F5344CB8AC3E}">
        <p14:creationId xmlns:p14="http://schemas.microsoft.com/office/powerpoint/2010/main" val="2850651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内容回顾</a:t>
            </a:r>
            <a:endParaRPr lang="zh-CN" altLang="en-US" sz="2000" dirty="0"/>
          </a:p>
        </p:txBody>
      </p:sp>
      <p:grpSp>
        <p:nvGrpSpPr>
          <p:cNvPr id="8" name="Group 15"/>
          <p:cNvGrpSpPr/>
          <p:nvPr/>
        </p:nvGrpSpPr>
        <p:grpSpPr>
          <a:xfrm>
            <a:off x="5871813" y="1504947"/>
            <a:ext cx="892416" cy="761821"/>
            <a:chOff x="3440113" y="1050925"/>
            <a:chExt cx="390525" cy="333376"/>
          </a:xfrm>
          <a:solidFill>
            <a:schemeClr val="bg1"/>
          </a:solidFill>
        </p:grpSpPr>
        <p:sp>
          <p:nvSpPr>
            <p:cNvPr id="9" name="Freeform 8"/>
            <p:cNvSpPr>
              <a:spLocks/>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TextBox 20"/>
          <p:cNvSpPr txBox="1"/>
          <p:nvPr/>
        </p:nvSpPr>
        <p:spPr>
          <a:xfrm>
            <a:off x="2158123" y="2344355"/>
            <a:ext cx="1782404" cy="369332"/>
          </a:xfrm>
          <a:prstGeom prst="rect">
            <a:avLst/>
          </a:prstGeom>
          <a:noFill/>
        </p:spPr>
        <p:txBody>
          <a:bodyPr wrap="square" rtlCol="0">
            <a:spAutoFit/>
          </a:bodyPr>
          <a:lstStyle/>
          <a:p>
            <a:r>
              <a:rPr lang="zh-CN" altLang="en-US" b="1" dirty="0" smtClean="0">
                <a:solidFill>
                  <a:schemeClr val="bg1"/>
                </a:solidFill>
              </a:rPr>
              <a:t>科目初始数据</a:t>
            </a:r>
            <a:endParaRPr lang="zh-CN" altLang="en-US" b="1" dirty="0">
              <a:solidFill>
                <a:schemeClr val="bg1"/>
              </a:solidFill>
            </a:endParaRPr>
          </a:p>
        </p:txBody>
      </p:sp>
      <p:sp>
        <p:nvSpPr>
          <p:cNvPr id="22" name="TextBox 21"/>
          <p:cNvSpPr txBox="1"/>
          <p:nvPr/>
        </p:nvSpPr>
        <p:spPr>
          <a:xfrm>
            <a:off x="3970351" y="2205856"/>
            <a:ext cx="1500146" cy="646331"/>
          </a:xfrm>
          <a:prstGeom prst="rect">
            <a:avLst/>
          </a:prstGeom>
          <a:noFill/>
        </p:spPr>
        <p:txBody>
          <a:bodyPr wrap="square" rtlCol="0">
            <a:spAutoFit/>
          </a:bodyPr>
          <a:lstStyle/>
          <a:p>
            <a:r>
              <a:rPr lang="zh-CN" altLang="en-US" b="1" dirty="0" smtClean="0">
                <a:solidFill>
                  <a:schemeClr val="bg1"/>
                </a:solidFill>
              </a:rPr>
              <a:t>固定资初始数据</a:t>
            </a:r>
            <a:endParaRPr lang="zh-CN" altLang="en-US" b="1" dirty="0">
              <a:solidFill>
                <a:schemeClr val="bg1"/>
              </a:solidFill>
            </a:endParaRPr>
          </a:p>
        </p:txBody>
      </p:sp>
      <p:sp>
        <p:nvSpPr>
          <p:cNvPr id="17" name="Oval 4"/>
          <p:cNvSpPr/>
          <p:nvPr/>
        </p:nvSpPr>
        <p:spPr>
          <a:xfrm>
            <a:off x="1049722" y="2732457"/>
            <a:ext cx="1007678" cy="1013460"/>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18" name="Oval 5"/>
          <p:cNvSpPr/>
          <p:nvPr/>
        </p:nvSpPr>
        <p:spPr>
          <a:xfrm>
            <a:off x="3030922" y="2754047"/>
            <a:ext cx="1007678" cy="1013460"/>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23" name="Oval 6"/>
          <p:cNvSpPr/>
          <p:nvPr/>
        </p:nvSpPr>
        <p:spPr>
          <a:xfrm>
            <a:off x="5088322" y="2764207"/>
            <a:ext cx="1007678" cy="1013460"/>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24" name="Oval 7"/>
          <p:cNvSpPr/>
          <p:nvPr/>
        </p:nvSpPr>
        <p:spPr>
          <a:xfrm>
            <a:off x="7069522" y="2785797"/>
            <a:ext cx="1007678" cy="1013460"/>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25" name="Oval 12"/>
          <p:cNvSpPr/>
          <p:nvPr/>
        </p:nvSpPr>
        <p:spPr>
          <a:xfrm>
            <a:off x="3810557" y="971550"/>
            <a:ext cx="1447800" cy="1456107"/>
          </a:xfrm>
          <a:prstGeom prst="ellipse">
            <a:avLst/>
          </a:prstGeom>
          <a:solidFill>
            <a:srgbClr val="4BACC6"/>
          </a:solidFill>
          <a:ln w="7620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26" name="Arc 16"/>
          <p:cNvSpPr/>
          <p:nvPr/>
        </p:nvSpPr>
        <p:spPr>
          <a:xfrm>
            <a:off x="3534760" y="1665657"/>
            <a:ext cx="3932839" cy="2046314"/>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17"/>
          <p:cNvSpPr/>
          <p:nvPr/>
        </p:nvSpPr>
        <p:spPr>
          <a:xfrm flipH="1">
            <a:off x="1568341" y="1665657"/>
            <a:ext cx="3932839" cy="2046314"/>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5" name="Text Box 10"/>
          <p:cNvSpPr txBox="1">
            <a:spLocks noChangeArrowheads="1"/>
          </p:cNvSpPr>
          <p:nvPr/>
        </p:nvSpPr>
        <p:spPr bwMode="auto">
          <a:xfrm>
            <a:off x="3946350" y="1699603"/>
            <a:ext cx="1141972" cy="661720"/>
          </a:xfrm>
          <a:prstGeom prst="rect">
            <a:avLst/>
          </a:prstGeom>
          <a:noFill/>
          <a:ln w="9525">
            <a:noFill/>
            <a:miter lim="800000"/>
            <a:headEnd/>
            <a:tailEnd/>
          </a:ln>
        </p:spPr>
        <p:txBody>
          <a:bodyPr wrap="square" lIns="45720" tIns="22860" rIns="45720" bIns="22860">
            <a:spAutoFit/>
          </a:bodyPr>
          <a:lstStyle/>
          <a:p>
            <a:pPr algn="ctr" defTabSz="1088232"/>
            <a:r>
              <a:rPr lang="zh-CN" altLang="en-US" sz="2000" b="1" dirty="0" smtClean="0">
                <a:solidFill>
                  <a:schemeClr val="bg1"/>
                </a:solidFill>
                <a:latin typeface="Open Sans" pitchFamily="34" charset="0"/>
                <a:ea typeface="Open Sans" pitchFamily="34" charset="0"/>
                <a:cs typeface="Open Sans" pitchFamily="34" charset="0"/>
              </a:rPr>
              <a:t>凭证期末处理</a:t>
            </a:r>
            <a:endParaRPr lang="en-US" sz="2000" b="1" dirty="0" smtClean="0">
              <a:solidFill>
                <a:schemeClr val="bg1"/>
              </a:solidFill>
              <a:latin typeface="Open Sans" pitchFamily="34" charset="0"/>
              <a:ea typeface="Open Sans" pitchFamily="34" charset="0"/>
              <a:cs typeface="Open Sans" pitchFamily="34" charset="0"/>
            </a:endParaRPr>
          </a:p>
        </p:txBody>
      </p:sp>
      <p:grpSp>
        <p:nvGrpSpPr>
          <p:cNvPr id="36" name="Group 20"/>
          <p:cNvGrpSpPr/>
          <p:nvPr/>
        </p:nvGrpSpPr>
        <p:grpSpPr>
          <a:xfrm>
            <a:off x="1363881" y="3019082"/>
            <a:ext cx="379359" cy="386846"/>
            <a:chOff x="7160655" y="2178006"/>
            <a:chExt cx="379359" cy="386846"/>
          </a:xfrm>
          <a:solidFill>
            <a:schemeClr val="bg1"/>
          </a:solidFill>
        </p:grpSpPr>
        <p:sp>
          <p:nvSpPr>
            <p:cNvPr id="37"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31"/>
          <p:cNvGrpSpPr/>
          <p:nvPr/>
        </p:nvGrpSpPr>
        <p:grpSpPr>
          <a:xfrm>
            <a:off x="3326362" y="3163839"/>
            <a:ext cx="416796" cy="259561"/>
            <a:chOff x="2942785" y="3296116"/>
            <a:chExt cx="416796" cy="259561"/>
          </a:xfrm>
          <a:solidFill>
            <a:schemeClr val="bg1"/>
          </a:solidFill>
        </p:grpSpPr>
        <p:sp>
          <p:nvSpPr>
            <p:cNvPr id="41"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5" name="Group 35"/>
          <p:cNvGrpSpPr/>
          <p:nvPr/>
        </p:nvGrpSpPr>
        <p:grpSpPr>
          <a:xfrm>
            <a:off x="5319859" y="3010640"/>
            <a:ext cx="524040" cy="520593"/>
            <a:chOff x="6853673" y="3715407"/>
            <a:chExt cx="379359" cy="376864"/>
          </a:xfrm>
          <a:solidFill>
            <a:schemeClr val="bg1"/>
          </a:solidFill>
        </p:grpSpPr>
        <p:sp>
          <p:nvSpPr>
            <p:cNvPr id="46"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
          <p:cNvSpPr txBox="1"/>
          <p:nvPr/>
        </p:nvSpPr>
        <p:spPr>
          <a:xfrm>
            <a:off x="1049722" y="3867150"/>
            <a:ext cx="1236278" cy="369332"/>
          </a:xfrm>
          <a:prstGeom prst="rect">
            <a:avLst/>
          </a:prstGeom>
          <a:noFill/>
        </p:spPr>
        <p:txBody>
          <a:bodyPr wrap="square" rtlCol="0">
            <a:spAutoFit/>
          </a:bodyPr>
          <a:lstStyle/>
          <a:p>
            <a:r>
              <a:rPr lang="zh-CN" altLang="en-US" dirty="0"/>
              <a:t>自动转账</a:t>
            </a:r>
          </a:p>
        </p:txBody>
      </p:sp>
      <p:sp>
        <p:nvSpPr>
          <p:cNvPr id="4" name="TextBox 3"/>
          <p:cNvSpPr txBox="1"/>
          <p:nvPr/>
        </p:nvSpPr>
        <p:spPr>
          <a:xfrm>
            <a:off x="3048637" y="3867150"/>
            <a:ext cx="1371457" cy="369332"/>
          </a:xfrm>
          <a:prstGeom prst="rect">
            <a:avLst/>
          </a:prstGeom>
          <a:noFill/>
        </p:spPr>
        <p:txBody>
          <a:bodyPr wrap="square" rtlCol="0">
            <a:spAutoFit/>
          </a:bodyPr>
          <a:lstStyle/>
          <a:p>
            <a:r>
              <a:rPr lang="zh-CN" altLang="en-US" dirty="0" smtClean="0"/>
              <a:t>期末调汇</a:t>
            </a:r>
            <a:endParaRPr lang="zh-CN" altLang="en-US" dirty="0"/>
          </a:p>
        </p:txBody>
      </p:sp>
      <p:sp>
        <p:nvSpPr>
          <p:cNvPr id="5" name="TextBox 4"/>
          <p:cNvSpPr txBox="1"/>
          <p:nvPr/>
        </p:nvSpPr>
        <p:spPr>
          <a:xfrm>
            <a:off x="5114577" y="3867150"/>
            <a:ext cx="1362111" cy="369332"/>
          </a:xfrm>
          <a:prstGeom prst="rect">
            <a:avLst/>
          </a:prstGeom>
          <a:noFill/>
        </p:spPr>
        <p:txBody>
          <a:bodyPr wrap="square" rtlCol="0">
            <a:spAutoFit/>
          </a:bodyPr>
          <a:lstStyle/>
          <a:p>
            <a:r>
              <a:rPr lang="zh-CN" altLang="en-US" dirty="0" smtClean="0"/>
              <a:t>结转损益</a:t>
            </a:r>
            <a:endParaRPr lang="zh-CN" altLang="en-US" dirty="0"/>
          </a:p>
        </p:txBody>
      </p:sp>
      <p:sp>
        <p:nvSpPr>
          <p:cNvPr id="6" name="TextBox 5"/>
          <p:cNvSpPr txBox="1"/>
          <p:nvPr/>
        </p:nvSpPr>
        <p:spPr>
          <a:xfrm>
            <a:off x="7153275" y="3867150"/>
            <a:ext cx="1285875" cy="369332"/>
          </a:xfrm>
          <a:prstGeom prst="rect">
            <a:avLst/>
          </a:prstGeom>
          <a:noFill/>
        </p:spPr>
        <p:txBody>
          <a:bodyPr wrap="square" rtlCol="0">
            <a:spAutoFit/>
          </a:bodyPr>
          <a:lstStyle/>
          <a:p>
            <a:r>
              <a:rPr lang="zh-CN" altLang="en-US" dirty="0" smtClean="0"/>
              <a:t>账簿查询</a:t>
            </a:r>
            <a:endParaRPr lang="zh-CN" altLang="en-US" dirty="0"/>
          </a:p>
        </p:txBody>
      </p:sp>
      <p:sp>
        <p:nvSpPr>
          <p:cNvPr id="64" name="Arc 18"/>
          <p:cNvSpPr/>
          <p:nvPr/>
        </p:nvSpPr>
        <p:spPr>
          <a:xfrm>
            <a:off x="4830161" y="2199057"/>
            <a:ext cx="762000" cy="979514"/>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Arc 19"/>
          <p:cNvSpPr/>
          <p:nvPr/>
        </p:nvSpPr>
        <p:spPr>
          <a:xfrm flipH="1">
            <a:off x="3429000" y="2199057"/>
            <a:ext cx="762000" cy="979514"/>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37907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534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目录</a:t>
            </a:r>
            <a:endParaRPr lang="zh-CN" altLang="en-US" sz="2000" dirty="0"/>
          </a:p>
        </p:txBody>
      </p:sp>
      <p:grpSp>
        <p:nvGrpSpPr>
          <p:cNvPr id="8" name="Group 15"/>
          <p:cNvGrpSpPr/>
          <p:nvPr/>
        </p:nvGrpSpPr>
        <p:grpSpPr>
          <a:xfrm>
            <a:off x="5871813" y="1504947"/>
            <a:ext cx="892416" cy="761821"/>
            <a:chOff x="3440113" y="1050925"/>
            <a:chExt cx="390525" cy="333376"/>
          </a:xfrm>
          <a:solidFill>
            <a:schemeClr val="bg1"/>
          </a:solidFill>
        </p:grpSpPr>
        <p:sp>
          <p:nvSpPr>
            <p:cNvPr id="9" name="Freeform 8"/>
            <p:cNvSpPr>
              <a:spLocks/>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TextBox 20"/>
          <p:cNvSpPr txBox="1"/>
          <p:nvPr/>
        </p:nvSpPr>
        <p:spPr>
          <a:xfrm>
            <a:off x="2158123" y="2344355"/>
            <a:ext cx="1782404" cy="369332"/>
          </a:xfrm>
          <a:prstGeom prst="rect">
            <a:avLst/>
          </a:prstGeom>
          <a:noFill/>
        </p:spPr>
        <p:txBody>
          <a:bodyPr wrap="square" rtlCol="0">
            <a:spAutoFit/>
          </a:bodyPr>
          <a:lstStyle/>
          <a:p>
            <a:r>
              <a:rPr lang="zh-CN" altLang="en-US" b="1" dirty="0" smtClean="0">
                <a:solidFill>
                  <a:schemeClr val="bg1"/>
                </a:solidFill>
              </a:rPr>
              <a:t>科目初始数据</a:t>
            </a:r>
            <a:endParaRPr lang="zh-CN" altLang="en-US" b="1" dirty="0">
              <a:solidFill>
                <a:schemeClr val="bg1"/>
              </a:solidFill>
            </a:endParaRPr>
          </a:p>
        </p:txBody>
      </p:sp>
      <p:sp>
        <p:nvSpPr>
          <p:cNvPr id="22" name="TextBox 21"/>
          <p:cNvSpPr txBox="1"/>
          <p:nvPr/>
        </p:nvSpPr>
        <p:spPr>
          <a:xfrm>
            <a:off x="3970351" y="2205856"/>
            <a:ext cx="1500146" cy="646331"/>
          </a:xfrm>
          <a:prstGeom prst="rect">
            <a:avLst/>
          </a:prstGeom>
          <a:noFill/>
        </p:spPr>
        <p:txBody>
          <a:bodyPr wrap="square" rtlCol="0">
            <a:spAutoFit/>
          </a:bodyPr>
          <a:lstStyle/>
          <a:p>
            <a:r>
              <a:rPr lang="zh-CN" altLang="en-US" b="1" dirty="0" smtClean="0">
                <a:solidFill>
                  <a:schemeClr val="bg1"/>
                </a:solidFill>
              </a:rPr>
              <a:t>固定资初始数据</a:t>
            </a:r>
            <a:endParaRPr lang="zh-CN" altLang="en-US" b="1" dirty="0">
              <a:solidFill>
                <a:schemeClr val="bg1"/>
              </a:solidFill>
            </a:endParaRPr>
          </a:p>
        </p:txBody>
      </p:sp>
      <p:sp>
        <p:nvSpPr>
          <p:cNvPr id="17" name="Oval 4"/>
          <p:cNvSpPr/>
          <p:nvPr/>
        </p:nvSpPr>
        <p:spPr>
          <a:xfrm>
            <a:off x="1049722" y="2732457"/>
            <a:ext cx="1007678" cy="1013460"/>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18" name="Oval 5"/>
          <p:cNvSpPr/>
          <p:nvPr/>
        </p:nvSpPr>
        <p:spPr>
          <a:xfrm>
            <a:off x="3030922" y="2754047"/>
            <a:ext cx="1007678" cy="1013460"/>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23" name="Oval 6"/>
          <p:cNvSpPr/>
          <p:nvPr/>
        </p:nvSpPr>
        <p:spPr>
          <a:xfrm>
            <a:off x="5088322" y="2764207"/>
            <a:ext cx="1007678" cy="1013460"/>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24" name="Oval 7"/>
          <p:cNvSpPr/>
          <p:nvPr/>
        </p:nvSpPr>
        <p:spPr>
          <a:xfrm>
            <a:off x="7069522" y="2785797"/>
            <a:ext cx="1007678" cy="1013460"/>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25" name="Oval 12"/>
          <p:cNvSpPr/>
          <p:nvPr/>
        </p:nvSpPr>
        <p:spPr>
          <a:xfrm>
            <a:off x="3810557" y="971550"/>
            <a:ext cx="1447800" cy="1456107"/>
          </a:xfrm>
          <a:prstGeom prst="ellipse">
            <a:avLst/>
          </a:prstGeom>
          <a:solidFill>
            <a:srgbClr val="4BACC6"/>
          </a:solidFill>
          <a:ln w="7620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26" name="Arc 16"/>
          <p:cNvSpPr/>
          <p:nvPr/>
        </p:nvSpPr>
        <p:spPr>
          <a:xfrm>
            <a:off x="3534760" y="1665657"/>
            <a:ext cx="3932839" cy="2046314"/>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17"/>
          <p:cNvSpPr/>
          <p:nvPr/>
        </p:nvSpPr>
        <p:spPr>
          <a:xfrm flipH="1">
            <a:off x="1568341" y="1665657"/>
            <a:ext cx="3932839" cy="2046314"/>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5" name="Text Box 10"/>
          <p:cNvSpPr txBox="1">
            <a:spLocks noChangeArrowheads="1"/>
          </p:cNvSpPr>
          <p:nvPr/>
        </p:nvSpPr>
        <p:spPr bwMode="auto">
          <a:xfrm>
            <a:off x="3946350" y="1699603"/>
            <a:ext cx="1141972" cy="661720"/>
          </a:xfrm>
          <a:prstGeom prst="rect">
            <a:avLst/>
          </a:prstGeom>
          <a:noFill/>
          <a:ln w="9525">
            <a:noFill/>
            <a:miter lim="800000"/>
            <a:headEnd/>
            <a:tailEnd/>
          </a:ln>
        </p:spPr>
        <p:txBody>
          <a:bodyPr wrap="square" lIns="45720" tIns="22860" rIns="45720" bIns="22860">
            <a:spAutoFit/>
          </a:bodyPr>
          <a:lstStyle/>
          <a:p>
            <a:pPr algn="ctr" defTabSz="1088232"/>
            <a:r>
              <a:rPr lang="zh-CN" altLang="en-US" sz="2000" b="1" dirty="0" smtClean="0">
                <a:solidFill>
                  <a:schemeClr val="bg1"/>
                </a:solidFill>
                <a:latin typeface="Open Sans" pitchFamily="34" charset="0"/>
                <a:ea typeface="Open Sans" pitchFamily="34" charset="0"/>
                <a:cs typeface="Open Sans" pitchFamily="34" charset="0"/>
              </a:rPr>
              <a:t>凭证期末处理</a:t>
            </a:r>
            <a:endParaRPr lang="en-US" sz="2000" b="1" dirty="0" smtClean="0">
              <a:solidFill>
                <a:schemeClr val="bg1"/>
              </a:solidFill>
              <a:latin typeface="Open Sans" pitchFamily="34" charset="0"/>
              <a:ea typeface="Open Sans" pitchFamily="34" charset="0"/>
              <a:cs typeface="Open Sans" pitchFamily="34" charset="0"/>
            </a:endParaRPr>
          </a:p>
        </p:txBody>
      </p:sp>
      <p:grpSp>
        <p:nvGrpSpPr>
          <p:cNvPr id="36" name="Group 20"/>
          <p:cNvGrpSpPr/>
          <p:nvPr/>
        </p:nvGrpSpPr>
        <p:grpSpPr>
          <a:xfrm>
            <a:off x="1363881" y="3019082"/>
            <a:ext cx="379359" cy="386846"/>
            <a:chOff x="7160655" y="2178006"/>
            <a:chExt cx="379359" cy="386846"/>
          </a:xfrm>
          <a:solidFill>
            <a:schemeClr val="bg1"/>
          </a:solidFill>
        </p:grpSpPr>
        <p:sp>
          <p:nvSpPr>
            <p:cNvPr id="37"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31"/>
          <p:cNvGrpSpPr/>
          <p:nvPr/>
        </p:nvGrpSpPr>
        <p:grpSpPr>
          <a:xfrm>
            <a:off x="3326362" y="3163839"/>
            <a:ext cx="416796" cy="259561"/>
            <a:chOff x="2942785" y="3296116"/>
            <a:chExt cx="416796" cy="259561"/>
          </a:xfrm>
          <a:solidFill>
            <a:schemeClr val="bg1"/>
          </a:solidFill>
        </p:grpSpPr>
        <p:sp>
          <p:nvSpPr>
            <p:cNvPr id="41"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5" name="Group 35"/>
          <p:cNvGrpSpPr/>
          <p:nvPr/>
        </p:nvGrpSpPr>
        <p:grpSpPr>
          <a:xfrm>
            <a:off x="5319859" y="3010640"/>
            <a:ext cx="524040" cy="520593"/>
            <a:chOff x="6853673" y="3715407"/>
            <a:chExt cx="379359" cy="376864"/>
          </a:xfrm>
          <a:solidFill>
            <a:schemeClr val="bg1"/>
          </a:solidFill>
        </p:grpSpPr>
        <p:sp>
          <p:nvSpPr>
            <p:cNvPr id="46"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
          <p:cNvSpPr txBox="1"/>
          <p:nvPr/>
        </p:nvSpPr>
        <p:spPr>
          <a:xfrm>
            <a:off x="1049722" y="3867150"/>
            <a:ext cx="1236278" cy="369332"/>
          </a:xfrm>
          <a:prstGeom prst="rect">
            <a:avLst/>
          </a:prstGeom>
          <a:noFill/>
        </p:spPr>
        <p:txBody>
          <a:bodyPr wrap="square" rtlCol="0">
            <a:spAutoFit/>
          </a:bodyPr>
          <a:lstStyle/>
          <a:p>
            <a:r>
              <a:rPr lang="zh-CN" altLang="en-US" dirty="0"/>
              <a:t>自动转账</a:t>
            </a:r>
          </a:p>
        </p:txBody>
      </p:sp>
      <p:sp>
        <p:nvSpPr>
          <p:cNvPr id="4" name="TextBox 3"/>
          <p:cNvSpPr txBox="1"/>
          <p:nvPr/>
        </p:nvSpPr>
        <p:spPr>
          <a:xfrm>
            <a:off x="3048637" y="3867150"/>
            <a:ext cx="1371457" cy="369332"/>
          </a:xfrm>
          <a:prstGeom prst="rect">
            <a:avLst/>
          </a:prstGeom>
          <a:noFill/>
        </p:spPr>
        <p:txBody>
          <a:bodyPr wrap="square" rtlCol="0">
            <a:spAutoFit/>
          </a:bodyPr>
          <a:lstStyle/>
          <a:p>
            <a:r>
              <a:rPr lang="zh-CN" altLang="en-US" dirty="0" smtClean="0"/>
              <a:t>期末调汇</a:t>
            </a:r>
            <a:endParaRPr lang="zh-CN" altLang="en-US" dirty="0"/>
          </a:p>
        </p:txBody>
      </p:sp>
      <p:sp>
        <p:nvSpPr>
          <p:cNvPr id="5" name="TextBox 4"/>
          <p:cNvSpPr txBox="1"/>
          <p:nvPr/>
        </p:nvSpPr>
        <p:spPr>
          <a:xfrm>
            <a:off x="5114577" y="3867150"/>
            <a:ext cx="1362111" cy="369332"/>
          </a:xfrm>
          <a:prstGeom prst="rect">
            <a:avLst/>
          </a:prstGeom>
          <a:noFill/>
        </p:spPr>
        <p:txBody>
          <a:bodyPr wrap="square" rtlCol="0">
            <a:spAutoFit/>
          </a:bodyPr>
          <a:lstStyle/>
          <a:p>
            <a:r>
              <a:rPr lang="zh-CN" altLang="en-US" dirty="0" smtClean="0"/>
              <a:t>结转损益</a:t>
            </a:r>
            <a:endParaRPr lang="zh-CN" altLang="en-US" dirty="0"/>
          </a:p>
        </p:txBody>
      </p:sp>
      <p:sp>
        <p:nvSpPr>
          <p:cNvPr id="6" name="TextBox 5"/>
          <p:cNvSpPr txBox="1"/>
          <p:nvPr/>
        </p:nvSpPr>
        <p:spPr>
          <a:xfrm>
            <a:off x="7153275" y="3867150"/>
            <a:ext cx="1285875" cy="369332"/>
          </a:xfrm>
          <a:prstGeom prst="rect">
            <a:avLst/>
          </a:prstGeom>
          <a:noFill/>
        </p:spPr>
        <p:txBody>
          <a:bodyPr wrap="square" rtlCol="0">
            <a:spAutoFit/>
          </a:bodyPr>
          <a:lstStyle/>
          <a:p>
            <a:r>
              <a:rPr lang="zh-CN" altLang="en-US" dirty="0" smtClean="0"/>
              <a:t>账簿查询</a:t>
            </a:r>
            <a:endParaRPr lang="zh-CN" altLang="en-US" dirty="0"/>
          </a:p>
        </p:txBody>
      </p:sp>
      <p:sp>
        <p:nvSpPr>
          <p:cNvPr id="64" name="Arc 18"/>
          <p:cNvSpPr/>
          <p:nvPr/>
        </p:nvSpPr>
        <p:spPr>
          <a:xfrm>
            <a:off x="4830161" y="2199057"/>
            <a:ext cx="762000" cy="979514"/>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Arc 19"/>
          <p:cNvSpPr/>
          <p:nvPr/>
        </p:nvSpPr>
        <p:spPr>
          <a:xfrm flipH="1">
            <a:off x="3429000" y="2199057"/>
            <a:ext cx="762000" cy="979514"/>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1990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27673" y="203540"/>
            <a:ext cx="8403269" cy="525528"/>
          </a:xfrm>
        </p:spPr>
        <p:txBody>
          <a:bodyPr/>
          <a:lstStyle/>
          <a:p>
            <a:r>
              <a:rPr lang="zh-CN" altLang="en-US" sz="2000" dirty="0"/>
              <a:t>账</a:t>
            </a:r>
            <a:r>
              <a:rPr lang="zh-CN" altLang="en-US" sz="2000" dirty="0" smtClean="0"/>
              <a:t>务处理</a:t>
            </a:r>
            <a:endParaRPr lang="zh-CN" altLang="en-US" sz="2000" dirty="0"/>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3970351" y="2205856"/>
            <a:ext cx="1500146" cy="646331"/>
          </a:xfrm>
          <a:prstGeom prst="rect">
            <a:avLst/>
          </a:prstGeom>
          <a:noFill/>
        </p:spPr>
        <p:txBody>
          <a:bodyPr wrap="square" rtlCol="0">
            <a:spAutoFit/>
          </a:bodyPr>
          <a:lstStyle/>
          <a:p>
            <a:r>
              <a:rPr lang="zh-CN" altLang="en-US" b="1" dirty="0" smtClean="0">
                <a:solidFill>
                  <a:schemeClr val="bg1"/>
                </a:solidFill>
              </a:rPr>
              <a:t>固定资初始数据</a:t>
            </a:r>
            <a:endParaRPr lang="zh-CN" altLang="en-US" b="1" dirty="0">
              <a:solidFill>
                <a:schemeClr val="bg1"/>
              </a:solidFill>
            </a:endParaRPr>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6" name="Group 20"/>
          <p:cNvGrpSpPr/>
          <p:nvPr/>
        </p:nvGrpSpPr>
        <p:grpSpPr>
          <a:xfrm>
            <a:off x="1363881" y="3019082"/>
            <a:ext cx="379359" cy="386846"/>
            <a:chOff x="7160655" y="2178006"/>
            <a:chExt cx="379359" cy="386846"/>
          </a:xfrm>
          <a:solidFill>
            <a:schemeClr val="bg1"/>
          </a:solidFill>
        </p:grpSpPr>
        <p:sp>
          <p:nvSpPr>
            <p:cNvPr id="37"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013" y="670962"/>
            <a:ext cx="7343775"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849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250" fill="hold"/>
                                        <p:tgtEl>
                                          <p:spTgt spid="29"/>
                                        </p:tgtEl>
                                        <p:attrNameLst>
                                          <p:attrName>ppt_x</p:attrName>
                                        </p:attrNameLst>
                                      </p:cBhvr>
                                      <p:tavLst>
                                        <p:tav tm="0">
                                          <p:val>
                                            <p:strVal val="#ppt_x"/>
                                          </p:val>
                                        </p:tav>
                                        <p:tav tm="100000">
                                          <p:val>
                                            <p:strVal val="#ppt_x"/>
                                          </p:val>
                                        </p:tav>
                                      </p:tavLst>
                                    </p:anim>
                                    <p:anim calcmode="lin" valueType="num">
                                      <p:cBhvr additive="base">
                                        <p:cTn id="8" dur="250" fill="hold"/>
                                        <p:tgtEl>
                                          <p:spTgt spid="29"/>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 presetClass="entr" presetSubtype="4"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250" fill="hold"/>
                                        <p:tgtEl>
                                          <p:spTgt spid="28"/>
                                        </p:tgtEl>
                                        <p:attrNameLst>
                                          <p:attrName>ppt_x</p:attrName>
                                        </p:attrNameLst>
                                      </p:cBhvr>
                                      <p:tavLst>
                                        <p:tav tm="0">
                                          <p:val>
                                            <p:strVal val="#ppt_x"/>
                                          </p:val>
                                        </p:tav>
                                        <p:tav tm="100000">
                                          <p:val>
                                            <p:strVal val="#ppt_x"/>
                                          </p:val>
                                        </p:tav>
                                      </p:tavLst>
                                    </p:anim>
                                    <p:anim calcmode="lin" valueType="num">
                                      <p:cBhvr additive="base">
                                        <p:cTn id="13" dur="250" fill="hold"/>
                                        <p:tgtEl>
                                          <p:spTgt spid="28"/>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250" fill="hold"/>
                                        <p:tgtEl>
                                          <p:spTgt spid="36"/>
                                        </p:tgtEl>
                                        <p:attrNameLst>
                                          <p:attrName>ppt_x</p:attrName>
                                        </p:attrNameLst>
                                      </p:cBhvr>
                                      <p:tavLst>
                                        <p:tav tm="0">
                                          <p:val>
                                            <p:strVal val="#ppt_x"/>
                                          </p:val>
                                        </p:tav>
                                        <p:tav tm="100000">
                                          <p:val>
                                            <p:strVal val="#ppt_x"/>
                                          </p:val>
                                        </p:tav>
                                      </p:tavLst>
                                    </p:anim>
                                    <p:anim calcmode="lin" valueType="num">
                                      <p:cBhvr additive="base">
                                        <p:cTn id="18" dur="25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27673" y="203540"/>
            <a:ext cx="8403269" cy="525528"/>
          </a:xfrm>
        </p:spPr>
        <p:txBody>
          <a:bodyPr/>
          <a:lstStyle/>
          <a:p>
            <a:r>
              <a:rPr lang="zh-CN" altLang="en-US" sz="2000" dirty="0" smtClean="0"/>
              <a:t>自动转账</a:t>
            </a:r>
            <a:endParaRPr lang="zh-CN" altLang="en-US" sz="2000" dirty="0"/>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20"/>
          <p:cNvGrpSpPr/>
          <p:nvPr/>
        </p:nvGrpSpPr>
        <p:grpSpPr>
          <a:xfrm>
            <a:off x="1363881" y="3019082"/>
            <a:ext cx="379359" cy="386846"/>
            <a:chOff x="7160655" y="2178006"/>
            <a:chExt cx="379359" cy="386846"/>
          </a:xfrm>
          <a:solidFill>
            <a:schemeClr val="bg1"/>
          </a:solidFill>
        </p:grpSpPr>
        <p:sp>
          <p:nvSpPr>
            <p:cNvPr id="37"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
          <p:cNvSpPr txBox="1"/>
          <p:nvPr/>
        </p:nvSpPr>
        <p:spPr>
          <a:xfrm>
            <a:off x="327673" y="729068"/>
            <a:ext cx="2615552" cy="2031325"/>
          </a:xfrm>
          <a:prstGeom prst="rect">
            <a:avLst/>
          </a:prstGeom>
          <a:noFill/>
        </p:spPr>
        <p:txBody>
          <a:bodyPr wrap="square" rtlCol="0">
            <a:spAutoFit/>
          </a:bodyPr>
          <a:lstStyle/>
          <a:p>
            <a:r>
              <a:rPr lang="zh-CN" altLang="en-US" b="1" dirty="0" smtClean="0"/>
              <a:t>应用背景</a:t>
            </a:r>
            <a:endParaRPr lang="en-US" altLang="zh-CN" b="1" dirty="0" smtClean="0"/>
          </a:p>
          <a:p>
            <a:r>
              <a:rPr lang="zh-CN" altLang="en-US" b="1" dirty="0" smtClean="0"/>
              <a:t>新增转账方案</a:t>
            </a:r>
            <a:endParaRPr lang="en-US" altLang="zh-CN" b="1" dirty="0" smtClean="0"/>
          </a:p>
          <a:p>
            <a:r>
              <a:rPr lang="zh-CN" altLang="en-US" dirty="0" smtClean="0"/>
              <a:t>注意转账期间，方向，转账方式设置</a:t>
            </a:r>
            <a:endParaRPr lang="en-US" altLang="zh-CN" dirty="0" smtClean="0"/>
          </a:p>
          <a:p>
            <a:endParaRPr lang="en-US" altLang="zh-CN" b="1" dirty="0"/>
          </a:p>
          <a:p>
            <a:endParaRPr lang="zh-CN" altLang="en-US" dirty="0"/>
          </a:p>
          <a:p>
            <a:endParaRPr lang="zh-CN" alt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569" y="966049"/>
            <a:ext cx="6114225" cy="383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569" y="966049"/>
            <a:ext cx="6255728" cy="383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42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additive="base">
                                        <p:cTn id="15" dur="500" fill="hold"/>
                                        <p:tgtEl>
                                          <p:spTgt spid="3074"/>
                                        </p:tgtEl>
                                        <p:attrNameLst>
                                          <p:attrName>ppt_x</p:attrName>
                                        </p:attrNameLst>
                                      </p:cBhvr>
                                      <p:tavLst>
                                        <p:tav tm="0">
                                          <p:val>
                                            <p:strVal val="#ppt_x"/>
                                          </p:val>
                                        </p:tav>
                                        <p:tav tm="100000">
                                          <p:val>
                                            <p:strVal val="#ppt_x"/>
                                          </p:val>
                                        </p:tav>
                                      </p:tavLst>
                                    </p:anim>
                                    <p:anim calcmode="lin" valueType="num">
                                      <p:cBhvr additive="base">
                                        <p:cTn id="16"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27673" y="203540"/>
            <a:ext cx="8403269" cy="525528"/>
          </a:xfrm>
        </p:spPr>
        <p:txBody>
          <a:bodyPr/>
          <a:lstStyle/>
          <a:p>
            <a:r>
              <a:rPr lang="zh-CN" altLang="en-US" sz="2000" dirty="0" smtClean="0"/>
              <a:t>期末调汇</a:t>
            </a:r>
            <a:endParaRPr lang="zh-CN" altLang="en-US" sz="2000" dirty="0"/>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20"/>
          <p:cNvGrpSpPr/>
          <p:nvPr/>
        </p:nvGrpSpPr>
        <p:grpSpPr>
          <a:xfrm>
            <a:off x="1363881" y="3019082"/>
            <a:ext cx="379359" cy="386846"/>
            <a:chOff x="7160655" y="2178006"/>
            <a:chExt cx="379359" cy="386846"/>
          </a:xfrm>
          <a:solidFill>
            <a:schemeClr val="bg1"/>
          </a:solidFill>
        </p:grpSpPr>
        <p:sp>
          <p:nvSpPr>
            <p:cNvPr id="37"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
          <p:cNvSpPr txBox="1"/>
          <p:nvPr/>
        </p:nvSpPr>
        <p:spPr>
          <a:xfrm>
            <a:off x="327673" y="729068"/>
            <a:ext cx="2615552" cy="3416320"/>
          </a:xfrm>
          <a:prstGeom prst="rect">
            <a:avLst/>
          </a:prstGeom>
          <a:noFill/>
        </p:spPr>
        <p:txBody>
          <a:bodyPr wrap="square" rtlCol="0">
            <a:spAutoFit/>
          </a:bodyPr>
          <a:lstStyle/>
          <a:p>
            <a:r>
              <a:rPr lang="zh-CN" altLang="en-US" b="1" dirty="0" smtClean="0"/>
              <a:t>前提条件</a:t>
            </a:r>
            <a:endParaRPr lang="en-US" altLang="zh-CN" b="1" dirty="0" smtClean="0"/>
          </a:p>
          <a:p>
            <a:r>
              <a:rPr lang="zh-CN" altLang="en-US" dirty="0" smtClean="0"/>
              <a:t>科目核算外币</a:t>
            </a:r>
            <a:endParaRPr lang="en-US" altLang="zh-CN" dirty="0" smtClean="0"/>
          </a:p>
          <a:p>
            <a:r>
              <a:rPr lang="zh-CN" altLang="en-US" dirty="0"/>
              <a:t>勾</a:t>
            </a:r>
            <a:r>
              <a:rPr lang="zh-CN" altLang="en-US" dirty="0" smtClean="0"/>
              <a:t>选期末调汇</a:t>
            </a:r>
            <a:endParaRPr lang="en-US" altLang="zh-CN" dirty="0" smtClean="0"/>
          </a:p>
          <a:p>
            <a:r>
              <a:rPr lang="zh-CN" altLang="en-US" dirty="0" smtClean="0"/>
              <a:t>外币凭证存在且已过账</a:t>
            </a:r>
            <a:endParaRPr lang="en-US" altLang="zh-CN" dirty="0" smtClean="0"/>
          </a:p>
          <a:p>
            <a:r>
              <a:rPr lang="zh-CN" altLang="en-US" dirty="0" smtClean="0"/>
              <a:t>存在汇率差</a:t>
            </a:r>
            <a:endParaRPr lang="en-US" altLang="zh-CN" dirty="0" smtClean="0"/>
          </a:p>
          <a:p>
            <a:endParaRPr lang="en-US" altLang="zh-CN" b="1" dirty="0" smtClean="0"/>
          </a:p>
          <a:p>
            <a:r>
              <a:rPr lang="zh-CN" altLang="en-US" b="1" dirty="0" smtClean="0"/>
              <a:t>公式</a:t>
            </a:r>
            <a:endParaRPr lang="en-US" altLang="zh-CN" b="1" dirty="0" smtClean="0"/>
          </a:p>
          <a:p>
            <a:r>
              <a:rPr lang="zh-CN" altLang="en-US" dirty="0" smtClean="0"/>
              <a:t>调整金额</a:t>
            </a:r>
            <a:r>
              <a:rPr lang="en-US" altLang="zh-CN" dirty="0" smtClean="0"/>
              <a:t>=</a:t>
            </a:r>
            <a:r>
              <a:rPr lang="zh-CN" altLang="en-US" dirty="0" smtClean="0"/>
              <a:t>外币科目的原币余额</a:t>
            </a:r>
            <a:r>
              <a:rPr lang="en-US" altLang="zh-CN" dirty="0" smtClean="0"/>
              <a:t>*</a:t>
            </a:r>
            <a:r>
              <a:rPr lang="zh-CN" altLang="en-US" dirty="0" smtClean="0"/>
              <a:t>期末调整汇率</a:t>
            </a:r>
            <a:r>
              <a:rPr lang="en-US" altLang="zh-CN" dirty="0" smtClean="0"/>
              <a:t>-</a:t>
            </a:r>
            <a:r>
              <a:rPr lang="zh-CN" altLang="en-US" dirty="0" smtClean="0"/>
              <a:t>外币科目的本位币余额</a:t>
            </a:r>
            <a:endParaRPr lang="en-US" altLang="zh-CN" dirty="0"/>
          </a:p>
          <a:p>
            <a:endParaRPr lang="zh-CN" altLang="en-US" dirty="0"/>
          </a:p>
          <a:p>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6024" y="729068"/>
            <a:ext cx="3821068" cy="4049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6269" y="729068"/>
            <a:ext cx="4534671" cy="1917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6270" y="2906563"/>
            <a:ext cx="4534671" cy="1872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6269" y="1177670"/>
            <a:ext cx="4438650"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6269" y="1177669"/>
            <a:ext cx="4438650"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6940" y="1465153"/>
            <a:ext cx="533400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7673" y="3966358"/>
            <a:ext cx="3223049" cy="646331"/>
          </a:xfrm>
          <a:prstGeom prst="rect">
            <a:avLst/>
          </a:prstGeom>
          <a:noFill/>
        </p:spPr>
        <p:txBody>
          <a:bodyPr wrap="square" rtlCol="0">
            <a:spAutoFit/>
          </a:bodyPr>
          <a:lstStyle/>
          <a:p>
            <a:r>
              <a:rPr lang="zh-CN" altLang="en-US" dirty="0" smtClean="0"/>
              <a:t>（</a:t>
            </a:r>
            <a:r>
              <a:rPr lang="en-US" altLang="zh-CN" dirty="0" smtClean="0"/>
              <a:t>100-20</a:t>
            </a:r>
            <a:r>
              <a:rPr lang="zh-CN" altLang="en-US" dirty="0" smtClean="0"/>
              <a:t>）</a:t>
            </a:r>
            <a:r>
              <a:rPr lang="en-US" altLang="zh-CN" dirty="0" smtClean="0"/>
              <a:t>*7-【100*6.5-20*6.3】=36</a:t>
            </a:r>
            <a:endParaRPr lang="zh-CN" altLang="en-US" dirty="0"/>
          </a:p>
        </p:txBody>
      </p:sp>
    </p:spTree>
    <p:extLst>
      <p:ext uri="{BB962C8B-B14F-4D97-AF65-F5344CB8AC3E}">
        <p14:creationId xmlns:p14="http://schemas.microsoft.com/office/powerpoint/2010/main" val="107811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026"/>
                                        </p:tgtEl>
                                        <p:attrNameLst>
                                          <p:attrName>ppt_x</p:attrName>
                                        </p:attrNameLst>
                                      </p:cBhvr>
                                      <p:tavLst>
                                        <p:tav tm="0">
                                          <p:val>
                                            <p:strVal val="ppt_x"/>
                                          </p:val>
                                        </p:tav>
                                        <p:tav tm="100000">
                                          <p:val>
                                            <p:strVal val="ppt_x"/>
                                          </p:val>
                                        </p:tav>
                                      </p:tavLst>
                                    </p:anim>
                                    <p:anim calcmode="lin" valueType="num">
                                      <p:cBhvr additive="base">
                                        <p:cTn id="13" dur="500"/>
                                        <p:tgtEl>
                                          <p:spTgt spid="1026"/>
                                        </p:tgtEl>
                                        <p:attrNameLst>
                                          <p:attrName>ppt_y</p:attrName>
                                        </p:attrNameLst>
                                      </p:cBhvr>
                                      <p:tavLst>
                                        <p:tav tm="0">
                                          <p:val>
                                            <p:strVal val="ppt_y"/>
                                          </p:val>
                                        </p:tav>
                                        <p:tav tm="100000">
                                          <p:val>
                                            <p:strVal val="1+ppt_h/2"/>
                                          </p:val>
                                        </p:tav>
                                      </p:tavLst>
                                    </p:anim>
                                    <p:set>
                                      <p:cBhvr>
                                        <p:cTn id="14" dur="1" fill="hold">
                                          <p:stCondLst>
                                            <p:cond delay="499"/>
                                          </p:stCondLst>
                                        </p:cTn>
                                        <p:tgtEl>
                                          <p:spTgt spid="102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additive="base">
                                        <p:cTn id="25" dur="500" fill="hold"/>
                                        <p:tgtEl>
                                          <p:spTgt spid="1028"/>
                                        </p:tgtEl>
                                        <p:attrNameLst>
                                          <p:attrName>ppt_x</p:attrName>
                                        </p:attrNameLst>
                                      </p:cBhvr>
                                      <p:tavLst>
                                        <p:tav tm="0">
                                          <p:val>
                                            <p:strVal val="#ppt_x"/>
                                          </p:val>
                                        </p:tav>
                                        <p:tav tm="100000">
                                          <p:val>
                                            <p:strVal val="#ppt_x"/>
                                          </p:val>
                                        </p:tav>
                                      </p:tavLst>
                                    </p:anim>
                                    <p:anim calcmode="lin" valueType="num">
                                      <p:cBhvr additive="base">
                                        <p:cTn id="26"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027"/>
                                        </p:tgtEl>
                                        <p:attrNameLst>
                                          <p:attrName>ppt_x</p:attrName>
                                        </p:attrNameLst>
                                      </p:cBhvr>
                                      <p:tavLst>
                                        <p:tav tm="0">
                                          <p:val>
                                            <p:strVal val="ppt_x"/>
                                          </p:val>
                                        </p:tav>
                                        <p:tav tm="100000">
                                          <p:val>
                                            <p:strVal val="ppt_x"/>
                                          </p:val>
                                        </p:tav>
                                      </p:tavLst>
                                    </p:anim>
                                    <p:anim calcmode="lin" valueType="num">
                                      <p:cBhvr additive="base">
                                        <p:cTn id="31" dur="500"/>
                                        <p:tgtEl>
                                          <p:spTgt spid="1027"/>
                                        </p:tgtEl>
                                        <p:attrNameLst>
                                          <p:attrName>ppt_y</p:attrName>
                                        </p:attrNameLst>
                                      </p:cBhvr>
                                      <p:tavLst>
                                        <p:tav tm="0">
                                          <p:val>
                                            <p:strVal val="ppt_y"/>
                                          </p:val>
                                        </p:tav>
                                        <p:tav tm="100000">
                                          <p:val>
                                            <p:strVal val="1+ppt_h/2"/>
                                          </p:val>
                                        </p:tav>
                                      </p:tavLst>
                                    </p:anim>
                                    <p:set>
                                      <p:cBhvr>
                                        <p:cTn id="32" dur="1" fill="hold">
                                          <p:stCondLst>
                                            <p:cond delay="499"/>
                                          </p:stCondLst>
                                        </p:cTn>
                                        <p:tgtEl>
                                          <p:spTgt spid="102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028"/>
                                        </p:tgtEl>
                                        <p:attrNameLst>
                                          <p:attrName>ppt_x</p:attrName>
                                        </p:attrNameLst>
                                      </p:cBhvr>
                                      <p:tavLst>
                                        <p:tav tm="0">
                                          <p:val>
                                            <p:strVal val="ppt_x"/>
                                          </p:val>
                                        </p:tav>
                                        <p:tav tm="100000">
                                          <p:val>
                                            <p:strVal val="ppt_x"/>
                                          </p:val>
                                        </p:tav>
                                      </p:tavLst>
                                    </p:anim>
                                    <p:anim calcmode="lin" valueType="num">
                                      <p:cBhvr additive="base">
                                        <p:cTn id="37" dur="500"/>
                                        <p:tgtEl>
                                          <p:spTgt spid="1028"/>
                                        </p:tgtEl>
                                        <p:attrNameLst>
                                          <p:attrName>ppt_y</p:attrName>
                                        </p:attrNameLst>
                                      </p:cBhvr>
                                      <p:tavLst>
                                        <p:tav tm="0">
                                          <p:val>
                                            <p:strVal val="ppt_y"/>
                                          </p:val>
                                        </p:tav>
                                        <p:tav tm="100000">
                                          <p:val>
                                            <p:strVal val="1+ppt_h/2"/>
                                          </p:val>
                                        </p:tav>
                                      </p:tavLst>
                                    </p:anim>
                                    <p:set>
                                      <p:cBhvr>
                                        <p:cTn id="38" dur="1" fill="hold">
                                          <p:stCondLst>
                                            <p:cond delay="499"/>
                                          </p:stCondLst>
                                        </p:cTn>
                                        <p:tgtEl>
                                          <p:spTgt spid="102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29"/>
                                        </p:tgtEl>
                                        <p:attrNameLst>
                                          <p:attrName>style.visibility</p:attrName>
                                        </p:attrNameLst>
                                      </p:cBhvr>
                                      <p:to>
                                        <p:strVal val="visible"/>
                                      </p:to>
                                    </p:set>
                                    <p:anim calcmode="lin" valueType="num">
                                      <p:cBhvr additive="base">
                                        <p:cTn id="43" dur="500" fill="hold"/>
                                        <p:tgtEl>
                                          <p:spTgt spid="1029"/>
                                        </p:tgtEl>
                                        <p:attrNameLst>
                                          <p:attrName>ppt_x</p:attrName>
                                        </p:attrNameLst>
                                      </p:cBhvr>
                                      <p:tavLst>
                                        <p:tav tm="0">
                                          <p:val>
                                            <p:strVal val="#ppt_x"/>
                                          </p:val>
                                        </p:tav>
                                        <p:tav tm="100000">
                                          <p:val>
                                            <p:strVal val="#ppt_x"/>
                                          </p:val>
                                        </p:tav>
                                      </p:tavLst>
                                    </p:anim>
                                    <p:anim calcmode="lin" valueType="num">
                                      <p:cBhvr additive="base">
                                        <p:cTn id="44"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029"/>
                                        </p:tgtEl>
                                        <p:attrNameLst>
                                          <p:attrName>ppt_x</p:attrName>
                                        </p:attrNameLst>
                                      </p:cBhvr>
                                      <p:tavLst>
                                        <p:tav tm="0">
                                          <p:val>
                                            <p:strVal val="ppt_x"/>
                                          </p:val>
                                        </p:tav>
                                        <p:tav tm="100000">
                                          <p:val>
                                            <p:strVal val="ppt_x"/>
                                          </p:val>
                                        </p:tav>
                                      </p:tavLst>
                                    </p:anim>
                                    <p:anim calcmode="lin" valueType="num">
                                      <p:cBhvr additive="base">
                                        <p:cTn id="49" dur="500"/>
                                        <p:tgtEl>
                                          <p:spTgt spid="1029"/>
                                        </p:tgtEl>
                                        <p:attrNameLst>
                                          <p:attrName>ppt_y</p:attrName>
                                        </p:attrNameLst>
                                      </p:cBhvr>
                                      <p:tavLst>
                                        <p:tav tm="0">
                                          <p:val>
                                            <p:strVal val="ppt_y"/>
                                          </p:val>
                                        </p:tav>
                                        <p:tav tm="100000">
                                          <p:val>
                                            <p:strVal val="1+ppt_h/2"/>
                                          </p:val>
                                        </p:tav>
                                      </p:tavLst>
                                    </p:anim>
                                    <p:set>
                                      <p:cBhvr>
                                        <p:cTn id="50" dur="1" fill="hold">
                                          <p:stCondLst>
                                            <p:cond delay="499"/>
                                          </p:stCondLst>
                                        </p:cTn>
                                        <p:tgtEl>
                                          <p:spTgt spid="102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30"/>
                                        </p:tgtEl>
                                        <p:attrNameLst>
                                          <p:attrName>style.visibility</p:attrName>
                                        </p:attrNameLst>
                                      </p:cBhvr>
                                      <p:to>
                                        <p:strVal val="visible"/>
                                      </p:to>
                                    </p:set>
                                    <p:anim calcmode="lin" valueType="num">
                                      <p:cBhvr additive="base">
                                        <p:cTn id="55" dur="500" fill="hold"/>
                                        <p:tgtEl>
                                          <p:spTgt spid="1030"/>
                                        </p:tgtEl>
                                        <p:attrNameLst>
                                          <p:attrName>ppt_x</p:attrName>
                                        </p:attrNameLst>
                                      </p:cBhvr>
                                      <p:tavLst>
                                        <p:tav tm="0">
                                          <p:val>
                                            <p:strVal val="#ppt_x"/>
                                          </p:val>
                                        </p:tav>
                                        <p:tav tm="100000">
                                          <p:val>
                                            <p:strVal val="#ppt_x"/>
                                          </p:val>
                                        </p:tav>
                                      </p:tavLst>
                                    </p:anim>
                                    <p:anim calcmode="lin" valueType="num">
                                      <p:cBhvr additive="base">
                                        <p:cTn id="56"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1030"/>
                                        </p:tgtEl>
                                        <p:attrNameLst>
                                          <p:attrName>ppt_x</p:attrName>
                                        </p:attrNameLst>
                                      </p:cBhvr>
                                      <p:tavLst>
                                        <p:tav tm="0">
                                          <p:val>
                                            <p:strVal val="ppt_x"/>
                                          </p:val>
                                        </p:tav>
                                        <p:tav tm="100000">
                                          <p:val>
                                            <p:strVal val="ppt_x"/>
                                          </p:val>
                                        </p:tav>
                                      </p:tavLst>
                                    </p:anim>
                                    <p:anim calcmode="lin" valueType="num">
                                      <p:cBhvr additive="base">
                                        <p:cTn id="61" dur="500"/>
                                        <p:tgtEl>
                                          <p:spTgt spid="1030"/>
                                        </p:tgtEl>
                                        <p:attrNameLst>
                                          <p:attrName>ppt_y</p:attrName>
                                        </p:attrNameLst>
                                      </p:cBhvr>
                                      <p:tavLst>
                                        <p:tav tm="0">
                                          <p:val>
                                            <p:strVal val="ppt_y"/>
                                          </p:val>
                                        </p:tav>
                                        <p:tav tm="100000">
                                          <p:val>
                                            <p:strVal val="1+ppt_h/2"/>
                                          </p:val>
                                        </p:tav>
                                      </p:tavLst>
                                    </p:anim>
                                    <p:set>
                                      <p:cBhvr>
                                        <p:cTn id="62" dur="1" fill="hold">
                                          <p:stCondLst>
                                            <p:cond delay="499"/>
                                          </p:stCondLst>
                                        </p:cTn>
                                        <p:tgtEl>
                                          <p:spTgt spid="103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31"/>
                                        </p:tgtEl>
                                        <p:attrNameLst>
                                          <p:attrName>style.visibility</p:attrName>
                                        </p:attrNameLst>
                                      </p:cBhvr>
                                      <p:to>
                                        <p:strVal val="visible"/>
                                      </p:to>
                                    </p:set>
                                    <p:anim calcmode="lin" valueType="num">
                                      <p:cBhvr additive="base">
                                        <p:cTn id="67" dur="500" fill="hold"/>
                                        <p:tgtEl>
                                          <p:spTgt spid="1031"/>
                                        </p:tgtEl>
                                        <p:attrNameLst>
                                          <p:attrName>ppt_x</p:attrName>
                                        </p:attrNameLst>
                                      </p:cBhvr>
                                      <p:tavLst>
                                        <p:tav tm="0">
                                          <p:val>
                                            <p:strVal val="#ppt_x"/>
                                          </p:val>
                                        </p:tav>
                                        <p:tav tm="100000">
                                          <p:val>
                                            <p:strVal val="#ppt_x"/>
                                          </p:val>
                                        </p:tav>
                                      </p:tavLst>
                                    </p:anim>
                                    <p:anim calcmode="lin" valueType="num">
                                      <p:cBhvr additive="base">
                                        <p:cTn id="68"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
                                            <p:txEl>
                                              <p:pRg st="6" end="6"/>
                                            </p:txEl>
                                          </p:spTgt>
                                        </p:tgtEl>
                                        <p:attrNameLst>
                                          <p:attrName>style.visibility</p:attrName>
                                        </p:attrNameLst>
                                      </p:cBhvr>
                                      <p:to>
                                        <p:strVal val="visible"/>
                                      </p:to>
                                    </p:set>
                                    <p:anim calcmode="lin" valueType="num">
                                      <p:cBhvr additive="base">
                                        <p:cTn id="7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6" end="6"/>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2">
                                            <p:txEl>
                                              <p:pRg st="7" end="7"/>
                                            </p:txEl>
                                          </p:spTgt>
                                        </p:tgtEl>
                                        <p:attrNameLst>
                                          <p:attrName>style.visibility</p:attrName>
                                        </p:attrNameLst>
                                      </p:cBhvr>
                                      <p:to>
                                        <p:strVal val="visible"/>
                                      </p:to>
                                    </p:set>
                                    <p:anim calcmode="lin" valueType="num">
                                      <p:cBhvr additive="base">
                                        <p:cTn id="7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4"/>
                                        </p:tgtEl>
                                        <p:attrNameLst>
                                          <p:attrName>style.visibility</p:attrName>
                                        </p:attrNameLst>
                                      </p:cBhvr>
                                      <p:to>
                                        <p:strVal val="visible"/>
                                      </p:to>
                                    </p:set>
                                    <p:anim calcmode="lin" valueType="num">
                                      <p:cBhvr additive="base">
                                        <p:cTn id="83" dur="500" fill="hold"/>
                                        <p:tgtEl>
                                          <p:spTgt spid="4"/>
                                        </p:tgtEl>
                                        <p:attrNameLst>
                                          <p:attrName>ppt_x</p:attrName>
                                        </p:attrNameLst>
                                      </p:cBhvr>
                                      <p:tavLst>
                                        <p:tav tm="0">
                                          <p:val>
                                            <p:strVal val="#ppt_x"/>
                                          </p:val>
                                        </p:tav>
                                        <p:tav tm="100000">
                                          <p:val>
                                            <p:strVal val="#ppt_x"/>
                                          </p:val>
                                        </p:tav>
                                      </p:tavLst>
                                    </p:anim>
                                    <p:anim calcmode="lin" valueType="num">
                                      <p:cBhvr additive="base">
                                        <p:cTn id="8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27673" y="203540"/>
            <a:ext cx="8403269" cy="525528"/>
          </a:xfrm>
        </p:spPr>
        <p:txBody>
          <a:bodyPr/>
          <a:lstStyle/>
          <a:p>
            <a:r>
              <a:rPr lang="zh-CN" altLang="en-US" sz="2000" dirty="0" smtClean="0"/>
              <a:t>期末调汇</a:t>
            </a:r>
            <a:endParaRPr lang="zh-CN" altLang="en-US" sz="2000" dirty="0"/>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20"/>
          <p:cNvGrpSpPr/>
          <p:nvPr/>
        </p:nvGrpSpPr>
        <p:grpSpPr>
          <a:xfrm>
            <a:off x="1363881" y="3019082"/>
            <a:ext cx="379359" cy="386846"/>
            <a:chOff x="7160655" y="2178006"/>
            <a:chExt cx="379359" cy="386846"/>
          </a:xfrm>
          <a:solidFill>
            <a:schemeClr val="bg1"/>
          </a:solidFill>
        </p:grpSpPr>
        <p:sp>
          <p:nvSpPr>
            <p:cNvPr id="37"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15" name="内容占位符 3"/>
          <p:cNvGraphicFramePr>
            <a:graphicFrameLocks/>
          </p:cNvGraphicFramePr>
          <p:nvPr>
            <p:extLst>
              <p:ext uri="{D42A27DB-BD31-4B8C-83A1-F6EECF244321}">
                <p14:modId xmlns:p14="http://schemas.microsoft.com/office/powerpoint/2010/main" val="3281441130"/>
              </p:ext>
            </p:extLst>
          </p:nvPr>
        </p:nvGraphicFramePr>
        <p:xfrm>
          <a:off x="1219200" y="643786"/>
          <a:ext cx="6915073" cy="4410752"/>
        </p:xfrm>
        <a:graphic>
          <a:graphicData uri="http://schemas.openxmlformats.org/drawingml/2006/table">
            <a:tbl>
              <a:tblPr firstRow="1" bandRow="1"/>
              <a:tblGrid>
                <a:gridCol w="1323975"/>
                <a:gridCol w="1400175"/>
                <a:gridCol w="116840"/>
                <a:gridCol w="751952"/>
                <a:gridCol w="169356"/>
                <a:gridCol w="582596"/>
                <a:gridCol w="751952"/>
                <a:gridCol w="751952"/>
                <a:gridCol w="123300"/>
                <a:gridCol w="942975"/>
              </a:tblGrid>
              <a:tr h="394910">
                <a:tc>
                  <a:txBody>
                    <a:bodyPr/>
                    <a:lstStyle>
                      <a:lvl1pPr marL="0" algn="l" defTabSz="457200" rtl="0" eaLnBrk="1" latinLnBrk="0" hangingPunct="1">
                        <a:defRPr sz="1800" b="1" kern="1200">
                          <a:solidFill>
                            <a:schemeClr val="dk1"/>
                          </a:solidFill>
                          <a:latin typeface="Calibri"/>
                          <a:ea typeface="微软雅黑"/>
                        </a:defRPr>
                      </a:lvl1pPr>
                      <a:lvl2pPr marL="457200" algn="l" defTabSz="457200" rtl="0" eaLnBrk="1" latinLnBrk="0" hangingPunct="1">
                        <a:defRPr sz="1800" b="1" kern="1200">
                          <a:solidFill>
                            <a:schemeClr val="dk1"/>
                          </a:solidFill>
                          <a:latin typeface="Calibri"/>
                          <a:ea typeface="微软雅黑"/>
                        </a:defRPr>
                      </a:lvl2pPr>
                      <a:lvl3pPr marL="914400" algn="l" defTabSz="457200" rtl="0" eaLnBrk="1" latinLnBrk="0" hangingPunct="1">
                        <a:defRPr sz="1800" b="1" kern="1200">
                          <a:solidFill>
                            <a:schemeClr val="dk1"/>
                          </a:solidFill>
                          <a:latin typeface="Calibri"/>
                          <a:ea typeface="微软雅黑"/>
                        </a:defRPr>
                      </a:lvl3pPr>
                      <a:lvl4pPr marL="1371600" algn="l" defTabSz="457200" rtl="0" eaLnBrk="1" latinLnBrk="0" hangingPunct="1">
                        <a:defRPr sz="1800" b="1" kern="1200">
                          <a:solidFill>
                            <a:schemeClr val="dk1"/>
                          </a:solidFill>
                          <a:latin typeface="Calibri"/>
                          <a:ea typeface="微软雅黑"/>
                        </a:defRPr>
                      </a:lvl4pPr>
                      <a:lvl5pPr marL="1828800" algn="l" defTabSz="457200" rtl="0" eaLnBrk="1" latinLnBrk="0" hangingPunct="1">
                        <a:defRPr sz="1800" b="1" kern="1200">
                          <a:solidFill>
                            <a:schemeClr val="dk1"/>
                          </a:solidFill>
                          <a:latin typeface="Calibri"/>
                          <a:ea typeface="微软雅黑"/>
                        </a:defRPr>
                      </a:lvl5pPr>
                      <a:lvl6pPr marL="2286000" algn="l" defTabSz="457200" rtl="0" eaLnBrk="1" latinLnBrk="0" hangingPunct="1">
                        <a:defRPr sz="1800" b="1" kern="1200">
                          <a:solidFill>
                            <a:schemeClr val="dk1"/>
                          </a:solidFill>
                          <a:latin typeface="Calibri"/>
                          <a:ea typeface="微软雅黑"/>
                        </a:defRPr>
                      </a:lvl6pPr>
                      <a:lvl7pPr marL="2743200" algn="l" defTabSz="457200" rtl="0" eaLnBrk="1" latinLnBrk="0" hangingPunct="1">
                        <a:defRPr sz="1800" b="1" kern="1200">
                          <a:solidFill>
                            <a:schemeClr val="dk1"/>
                          </a:solidFill>
                          <a:latin typeface="Calibri"/>
                          <a:ea typeface="微软雅黑"/>
                        </a:defRPr>
                      </a:lvl7pPr>
                      <a:lvl8pPr marL="3200400" algn="l" defTabSz="457200" rtl="0" eaLnBrk="1" latinLnBrk="0" hangingPunct="1">
                        <a:defRPr sz="1800" b="1" kern="1200">
                          <a:solidFill>
                            <a:schemeClr val="dk1"/>
                          </a:solidFill>
                          <a:latin typeface="Calibri"/>
                          <a:ea typeface="微软雅黑"/>
                        </a:defRPr>
                      </a:lvl8pPr>
                      <a:lvl9pPr marL="3657600" algn="l" defTabSz="457200" rtl="0" eaLnBrk="1" latinLnBrk="0" hangingPunct="1">
                        <a:defRPr sz="1800" b="1" kern="1200">
                          <a:solidFill>
                            <a:schemeClr val="dk1"/>
                          </a:solidFill>
                          <a:latin typeface="Calibri"/>
                          <a:ea typeface="微软雅黑"/>
                        </a:defRPr>
                      </a:lvl9pPr>
                    </a:lstStyle>
                    <a:p>
                      <a:pPr algn="ctr"/>
                      <a:r>
                        <a:rPr lang="zh-CN" altLang="en-US" sz="1500" b="0" dirty="0" smtClean="0"/>
                        <a:t>日期</a:t>
                      </a:r>
                      <a:endParaRPr lang="zh-CN" altLang="en-US" sz="1500" b="0" dirty="0"/>
                    </a:p>
                  </a:txBody>
                  <a:tcPr>
                    <a:lnL w="12700" cmpd="sng">
                      <a:solidFill>
                        <a:srgbClr val="005BAC"/>
                      </a:solidFill>
                    </a:lnL>
                    <a:lnR w="12700" cmpd="sng">
                      <a:solidFill>
                        <a:srgbClr val="005BAC"/>
                      </a:solidFill>
                    </a:lnR>
                    <a:lnT w="12700" cmpd="sng">
                      <a:solidFill>
                        <a:srgbClr val="005BAC"/>
                      </a:solidFill>
                    </a:lnT>
                    <a:lnB w="12700" cmpd="sng">
                      <a:solidFill>
                        <a:srgbClr val="005BAC"/>
                      </a:solidFill>
                    </a:lnB>
                    <a:lnTlToBr w="12700" cmpd="sng">
                      <a:noFill/>
                      <a:prstDash val="solid"/>
                    </a:lnTlToBr>
                    <a:lnBlToTr w="12700" cmpd="sng">
                      <a:noFill/>
                      <a:prstDash val="solid"/>
                    </a:lnBlToTr>
                    <a:solidFill>
                      <a:srgbClr val="F08300">
                        <a:lumMod val="60000"/>
                        <a:lumOff val="40000"/>
                      </a:srgbClr>
                    </a:solidFill>
                  </a:tcPr>
                </a:tc>
                <a:tc>
                  <a:txBody>
                    <a:bodyPr/>
                    <a:lstStyle/>
                    <a:p>
                      <a:pPr algn="ctr"/>
                      <a:r>
                        <a:rPr lang="zh-CN" altLang="en-US" sz="1500" b="0" dirty="0" smtClean="0"/>
                        <a:t>科目</a:t>
                      </a:r>
                      <a:endParaRPr lang="zh-CN" altLang="en-US" sz="1500" b="0" dirty="0"/>
                    </a:p>
                  </a:txBody>
                  <a:tcPr>
                    <a:lnL w="12700" cmpd="sng">
                      <a:solidFill>
                        <a:srgbClr val="005BAC"/>
                      </a:solidFill>
                    </a:lnL>
                    <a:lnR w="12700" cmpd="sng">
                      <a:solidFill>
                        <a:srgbClr val="005BAC"/>
                      </a:solidFill>
                    </a:lnR>
                    <a:lnT w="12700" cmpd="sng">
                      <a:solidFill>
                        <a:srgbClr val="005BAC"/>
                      </a:solidFill>
                    </a:lnT>
                    <a:lnB w="12700" cmpd="sng">
                      <a:solidFill>
                        <a:srgbClr val="005BAC"/>
                      </a:solidFill>
                    </a:lnB>
                    <a:lnTlToBr w="12700" cmpd="sng">
                      <a:noFill/>
                      <a:prstDash val="solid"/>
                    </a:lnTlToBr>
                    <a:lnBlToTr w="12700" cmpd="sng">
                      <a:noFill/>
                      <a:prstDash val="solid"/>
                    </a:lnBlToTr>
                    <a:solidFill>
                      <a:srgbClr val="F08300">
                        <a:lumMod val="60000"/>
                        <a:lumOff val="40000"/>
                      </a:srgbClr>
                    </a:solidFill>
                  </a:tcPr>
                </a:tc>
                <a:tc gridSpan="3">
                  <a:txBody>
                    <a:bodyPr/>
                    <a:lstStyle/>
                    <a:p>
                      <a:pPr algn="ctr"/>
                      <a:r>
                        <a:rPr lang="zh-CN" altLang="en-US" sz="1500" b="0" dirty="0" smtClean="0"/>
                        <a:t>币别（原币）</a:t>
                      </a:r>
                      <a:endParaRPr lang="zh-CN" altLang="en-US" sz="1500" b="0" dirty="0"/>
                    </a:p>
                  </a:txBody>
                  <a:tcPr>
                    <a:lnL w="12700" cap="flat" cmpd="sng" algn="ctr">
                      <a:solidFill>
                        <a:srgbClr val="005BAC"/>
                      </a:solidFill>
                      <a:prstDash val="solid"/>
                      <a:round/>
                      <a:headEnd type="none" w="med" len="med"/>
                      <a:tailEnd type="none" w="med" len="med"/>
                    </a:lnL>
                    <a:lnR w="12700" cmpd="sng">
                      <a:solidFill>
                        <a:srgbClr val="005BAC"/>
                      </a:solidFill>
                    </a:lnR>
                    <a:lnT w="12700" cap="flat" cmpd="sng" algn="ctr">
                      <a:solidFill>
                        <a:srgbClr val="005BAC"/>
                      </a:solidFill>
                      <a:prstDash val="solid"/>
                      <a:round/>
                      <a:headEnd type="none" w="med" len="med"/>
                      <a:tailEnd type="none" w="med" len="med"/>
                    </a:lnT>
                    <a:lnB w="12700" cap="flat" cmpd="sng" algn="ctr">
                      <a:solidFill>
                        <a:srgbClr val="005BAC"/>
                      </a:solidFill>
                      <a:prstDash val="solid"/>
                      <a:round/>
                      <a:headEnd type="none" w="med" len="med"/>
                      <a:tailEnd type="none" w="med" len="med"/>
                    </a:lnB>
                    <a:lnTlToBr w="12700" cmpd="sng">
                      <a:noFill/>
                      <a:prstDash val="solid"/>
                    </a:lnTlToBr>
                    <a:lnBlToTr w="12700" cmpd="sng">
                      <a:noFill/>
                      <a:prstDash val="solid"/>
                    </a:lnBlToTr>
                    <a:solidFill>
                      <a:srgbClr val="F08300">
                        <a:lumMod val="60000"/>
                        <a:lumOff val="40000"/>
                      </a:srgbClr>
                    </a:solidFill>
                  </a:tcPr>
                </a:tc>
                <a:tc hMerge="1">
                  <a:txBody>
                    <a:bodyPr/>
                    <a:lstStyle>
                      <a:lvl1pPr marL="0" algn="l" defTabSz="457200" rtl="0" eaLnBrk="1" latinLnBrk="0" hangingPunct="1">
                        <a:defRPr sz="1800" b="1" kern="1200">
                          <a:solidFill>
                            <a:schemeClr val="dk1"/>
                          </a:solidFill>
                          <a:latin typeface="Calibri"/>
                          <a:ea typeface="微软雅黑"/>
                        </a:defRPr>
                      </a:lvl1pPr>
                      <a:lvl2pPr marL="457200" algn="l" defTabSz="457200" rtl="0" eaLnBrk="1" latinLnBrk="0" hangingPunct="1">
                        <a:defRPr sz="1800" b="1" kern="1200">
                          <a:solidFill>
                            <a:schemeClr val="dk1"/>
                          </a:solidFill>
                          <a:latin typeface="Calibri"/>
                          <a:ea typeface="微软雅黑"/>
                        </a:defRPr>
                      </a:lvl2pPr>
                      <a:lvl3pPr marL="914400" algn="l" defTabSz="457200" rtl="0" eaLnBrk="1" latinLnBrk="0" hangingPunct="1">
                        <a:defRPr sz="1800" b="1" kern="1200">
                          <a:solidFill>
                            <a:schemeClr val="dk1"/>
                          </a:solidFill>
                          <a:latin typeface="Calibri"/>
                          <a:ea typeface="微软雅黑"/>
                        </a:defRPr>
                      </a:lvl3pPr>
                      <a:lvl4pPr marL="1371600" algn="l" defTabSz="457200" rtl="0" eaLnBrk="1" latinLnBrk="0" hangingPunct="1">
                        <a:defRPr sz="1800" b="1" kern="1200">
                          <a:solidFill>
                            <a:schemeClr val="dk1"/>
                          </a:solidFill>
                          <a:latin typeface="Calibri"/>
                          <a:ea typeface="微软雅黑"/>
                        </a:defRPr>
                      </a:lvl4pPr>
                      <a:lvl5pPr marL="1828800" algn="l" defTabSz="457200" rtl="0" eaLnBrk="1" latinLnBrk="0" hangingPunct="1">
                        <a:defRPr sz="1800" b="1" kern="1200">
                          <a:solidFill>
                            <a:schemeClr val="dk1"/>
                          </a:solidFill>
                          <a:latin typeface="Calibri"/>
                          <a:ea typeface="微软雅黑"/>
                        </a:defRPr>
                      </a:lvl5pPr>
                      <a:lvl6pPr marL="2286000" algn="l" defTabSz="457200" rtl="0" eaLnBrk="1" latinLnBrk="0" hangingPunct="1">
                        <a:defRPr sz="1800" b="1" kern="1200">
                          <a:solidFill>
                            <a:schemeClr val="dk1"/>
                          </a:solidFill>
                          <a:latin typeface="Calibri"/>
                          <a:ea typeface="微软雅黑"/>
                        </a:defRPr>
                      </a:lvl6pPr>
                      <a:lvl7pPr marL="2743200" algn="l" defTabSz="457200" rtl="0" eaLnBrk="1" latinLnBrk="0" hangingPunct="1">
                        <a:defRPr sz="1800" b="1" kern="1200">
                          <a:solidFill>
                            <a:schemeClr val="dk1"/>
                          </a:solidFill>
                          <a:latin typeface="Calibri"/>
                          <a:ea typeface="微软雅黑"/>
                        </a:defRPr>
                      </a:lvl7pPr>
                      <a:lvl8pPr marL="3200400" algn="l" defTabSz="457200" rtl="0" eaLnBrk="1" latinLnBrk="0" hangingPunct="1">
                        <a:defRPr sz="1800" b="1" kern="1200">
                          <a:solidFill>
                            <a:schemeClr val="dk1"/>
                          </a:solidFill>
                          <a:latin typeface="Calibri"/>
                          <a:ea typeface="微软雅黑"/>
                        </a:defRPr>
                      </a:lvl8pPr>
                      <a:lvl9pPr marL="3657600" algn="l" defTabSz="457200" rtl="0" eaLnBrk="1" latinLnBrk="0" hangingPunct="1">
                        <a:defRPr sz="1800" b="1" kern="1200">
                          <a:solidFill>
                            <a:schemeClr val="dk1"/>
                          </a:solidFill>
                          <a:latin typeface="Calibri"/>
                          <a:ea typeface="微软雅黑"/>
                        </a:defRPr>
                      </a:lvl9pPr>
                    </a:lstStyle>
                    <a:p>
                      <a:pPr algn="ctr"/>
                      <a:endParaRPr lang="zh-CN" altLang="en-US" sz="1500" b="0" dirty="0"/>
                    </a:p>
                  </a:txBody>
                  <a:tcPr>
                    <a:lnL w="12700" cmpd="sng">
                      <a:solidFill>
                        <a:srgbClr val="005BAC"/>
                      </a:solidFill>
                    </a:lnL>
                    <a:lnR w="12700" cmpd="sng">
                      <a:solidFill>
                        <a:srgbClr val="005BAC"/>
                      </a:solidFill>
                    </a:lnR>
                    <a:lnT w="12700" cap="flat" cmpd="sng" algn="ctr">
                      <a:solidFill>
                        <a:srgbClr val="005BAC"/>
                      </a:solidFill>
                      <a:prstDash val="solid"/>
                      <a:round/>
                      <a:headEnd type="none" w="med" len="med"/>
                      <a:tailEnd type="none" w="med" len="med"/>
                    </a:lnT>
                    <a:lnB w="12700" cap="flat" cmpd="sng" algn="ctr">
                      <a:solidFill>
                        <a:srgbClr val="005BAC"/>
                      </a:solidFill>
                      <a:prstDash val="solid"/>
                      <a:round/>
                      <a:headEnd type="none" w="med" len="med"/>
                      <a:tailEnd type="none" w="med" len="med"/>
                    </a:lnB>
                    <a:lnTlToBr w="12700" cmpd="sng">
                      <a:noFill/>
                      <a:prstDash val="solid"/>
                    </a:lnTlToBr>
                    <a:lnBlToTr w="12700" cmpd="sng">
                      <a:noFill/>
                      <a:prstDash val="solid"/>
                    </a:lnBlToTr>
                    <a:solidFill>
                      <a:srgbClr val="F08300">
                        <a:lumMod val="60000"/>
                        <a:lumOff val="40000"/>
                      </a:srgbClr>
                    </a:solidFill>
                  </a:tcPr>
                </a:tc>
                <a:tc hMerge="1">
                  <a:txBody>
                    <a:bodyPr/>
                    <a:lstStyle>
                      <a:lvl1pPr marL="0" algn="l" defTabSz="457200" rtl="0" eaLnBrk="1" latinLnBrk="0" hangingPunct="1">
                        <a:defRPr sz="1800" b="1" kern="1200">
                          <a:solidFill>
                            <a:schemeClr val="dk1"/>
                          </a:solidFill>
                          <a:latin typeface="Calibri"/>
                          <a:ea typeface="微软雅黑"/>
                        </a:defRPr>
                      </a:lvl1pPr>
                      <a:lvl2pPr marL="457200" algn="l" defTabSz="457200" rtl="0" eaLnBrk="1" latinLnBrk="0" hangingPunct="1">
                        <a:defRPr sz="1800" b="1" kern="1200">
                          <a:solidFill>
                            <a:schemeClr val="dk1"/>
                          </a:solidFill>
                          <a:latin typeface="Calibri"/>
                          <a:ea typeface="微软雅黑"/>
                        </a:defRPr>
                      </a:lvl2pPr>
                      <a:lvl3pPr marL="914400" algn="l" defTabSz="457200" rtl="0" eaLnBrk="1" latinLnBrk="0" hangingPunct="1">
                        <a:defRPr sz="1800" b="1" kern="1200">
                          <a:solidFill>
                            <a:schemeClr val="dk1"/>
                          </a:solidFill>
                          <a:latin typeface="Calibri"/>
                          <a:ea typeface="微软雅黑"/>
                        </a:defRPr>
                      </a:lvl3pPr>
                      <a:lvl4pPr marL="1371600" algn="l" defTabSz="457200" rtl="0" eaLnBrk="1" latinLnBrk="0" hangingPunct="1">
                        <a:defRPr sz="1800" b="1" kern="1200">
                          <a:solidFill>
                            <a:schemeClr val="dk1"/>
                          </a:solidFill>
                          <a:latin typeface="Calibri"/>
                          <a:ea typeface="微软雅黑"/>
                        </a:defRPr>
                      </a:lvl4pPr>
                      <a:lvl5pPr marL="1828800" algn="l" defTabSz="457200" rtl="0" eaLnBrk="1" latinLnBrk="0" hangingPunct="1">
                        <a:defRPr sz="1800" b="1" kern="1200">
                          <a:solidFill>
                            <a:schemeClr val="dk1"/>
                          </a:solidFill>
                          <a:latin typeface="Calibri"/>
                          <a:ea typeface="微软雅黑"/>
                        </a:defRPr>
                      </a:lvl5pPr>
                      <a:lvl6pPr marL="2286000" algn="l" defTabSz="457200" rtl="0" eaLnBrk="1" latinLnBrk="0" hangingPunct="1">
                        <a:defRPr sz="1800" b="1" kern="1200">
                          <a:solidFill>
                            <a:schemeClr val="dk1"/>
                          </a:solidFill>
                          <a:latin typeface="Calibri"/>
                          <a:ea typeface="微软雅黑"/>
                        </a:defRPr>
                      </a:lvl6pPr>
                      <a:lvl7pPr marL="2743200" algn="l" defTabSz="457200" rtl="0" eaLnBrk="1" latinLnBrk="0" hangingPunct="1">
                        <a:defRPr sz="1800" b="1" kern="1200">
                          <a:solidFill>
                            <a:schemeClr val="dk1"/>
                          </a:solidFill>
                          <a:latin typeface="Calibri"/>
                          <a:ea typeface="微软雅黑"/>
                        </a:defRPr>
                      </a:lvl7pPr>
                      <a:lvl8pPr marL="3200400" algn="l" defTabSz="457200" rtl="0" eaLnBrk="1" latinLnBrk="0" hangingPunct="1">
                        <a:defRPr sz="1800" b="1" kern="1200">
                          <a:solidFill>
                            <a:schemeClr val="dk1"/>
                          </a:solidFill>
                          <a:latin typeface="Calibri"/>
                          <a:ea typeface="微软雅黑"/>
                        </a:defRPr>
                      </a:lvl8pPr>
                      <a:lvl9pPr marL="3657600" algn="l" defTabSz="457200" rtl="0" eaLnBrk="1" latinLnBrk="0" hangingPunct="1">
                        <a:defRPr sz="1800" b="1" kern="1200">
                          <a:solidFill>
                            <a:schemeClr val="dk1"/>
                          </a:solidFill>
                          <a:latin typeface="Calibri"/>
                          <a:ea typeface="微软雅黑"/>
                        </a:defRPr>
                      </a:lvl9pPr>
                    </a:lstStyle>
                    <a:p>
                      <a:pPr algn="ctr"/>
                      <a:endParaRPr lang="zh-CN" altLang="en-US" sz="1500" b="0" dirty="0"/>
                    </a:p>
                  </a:txBody>
                  <a:tcPr>
                    <a:lnL w="12700" cmpd="sng">
                      <a:solidFill>
                        <a:srgbClr val="005BAC"/>
                      </a:solidFill>
                    </a:lnL>
                    <a:lnR w="12700" cmpd="sng">
                      <a:solidFill>
                        <a:srgbClr val="005BAC"/>
                      </a:solidFill>
                    </a:lnR>
                    <a:lnT w="12700" cmpd="sng">
                      <a:solidFill>
                        <a:srgbClr val="005BAC"/>
                      </a:solidFill>
                    </a:lnT>
                    <a:lnB w="12700" cmpd="sng">
                      <a:solidFill>
                        <a:srgbClr val="005BAC"/>
                      </a:solidFill>
                    </a:lnB>
                    <a:lnTlToBr w="12700" cmpd="sng">
                      <a:noFill/>
                      <a:prstDash val="solid"/>
                    </a:lnTlToBr>
                    <a:lnBlToTr w="12700" cmpd="sng">
                      <a:noFill/>
                      <a:prstDash val="solid"/>
                    </a:lnBlToTr>
                    <a:solidFill>
                      <a:srgbClr val="F08300">
                        <a:lumMod val="60000"/>
                        <a:lumOff val="40000"/>
                      </a:srgbClr>
                    </a:solidFill>
                  </a:tcPr>
                </a:tc>
                <a:tc>
                  <a:txBody>
                    <a:bodyPr/>
                    <a:lstStyle/>
                    <a:p>
                      <a:pPr algn="ctr"/>
                      <a:r>
                        <a:rPr lang="zh-CN" altLang="en-US" sz="1500" b="0" dirty="0" smtClean="0"/>
                        <a:t>原币金额</a:t>
                      </a:r>
                      <a:endParaRPr lang="zh-CN" altLang="en-US" sz="1500" b="0" dirty="0"/>
                    </a:p>
                  </a:txBody>
                  <a:tcPr>
                    <a:lnL w="12700" cmpd="sng">
                      <a:solidFill>
                        <a:srgbClr val="005BAC"/>
                      </a:solidFill>
                    </a:lnL>
                    <a:lnR w="12700" cmpd="sng">
                      <a:solidFill>
                        <a:srgbClr val="005BAC"/>
                      </a:solidFill>
                    </a:lnR>
                    <a:lnT w="12700" cmpd="sng">
                      <a:solidFill>
                        <a:srgbClr val="005BAC"/>
                      </a:solidFill>
                    </a:lnT>
                    <a:lnB w="12700" cmpd="sng">
                      <a:solidFill>
                        <a:srgbClr val="005BAC"/>
                      </a:solidFill>
                    </a:lnB>
                    <a:lnTlToBr w="12700" cmpd="sng">
                      <a:noFill/>
                      <a:prstDash val="solid"/>
                    </a:lnTlToBr>
                    <a:lnBlToTr w="12700" cmpd="sng">
                      <a:noFill/>
                      <a:prstDash val="solid"/>
                    </a:lnBlToTr>
                    <a:solidFill>
                      <a:srgbClr val="F08300">
                        <a:lumMod val="60000"/>
                        <a:lumOff val="40000"/>
                      </a:srgbClr>
                    </a:solidFill>
                  </a:tcPr>
                </a:tc>
                <a:tc>
                  <a:txBody>
                    <a:bodyPr/>
                    <a:lstStyle>
                      <a:lvl1pPr marL="0" algn="l" defTabSz="457200" rtl="0" eaLnBrk="1" latinLnBrk="0" hangingPunct="1">
                        <a:defRPr sz="1800" b="1" kern="1200">
                          <a:solidFill>
                            <a:schemeClr val="dk1"/>
                          </a:solidFill>
                          <a:latin typeface="Calibri"/>
                          <a:ea typeface="微软雅黑"/>
                        </a:defRPr>
                      </a:lvl1pPr>
                      <a:lvl2pPr marL="457200" algn="l" defTabSz="457200" rtl="0" eaLnBrk="1" latinLnBrk="0" hangingPunct="1">
                        <a:defRPr sz="1800" b="1" kern="1200">
                          <a:solidFill>
                            <a:schemeClr val="dk1"/>
                          </a:solidFill>
                          <a:latin typeface="Calibri"/>
                          <a:ea typeface="微软雅黑"/>
                        </a:defRPr>
                      </a:lvl2pPr>
                      <a:lvl3pPr marL="914400" algn="l" defTabSz="457200" rtl="0" eaLnBrk="1" latinLnBrk="0" hangingPunct="1">
                        <a:defRPr sz="1800" b="1" kern="1200">
                          <a:solidFill>
                            <a:schemeClr val="dk1"/>
                          </a:solidFill>
                          <a:latin typeface="Calibri"/>
                          <a:ea typeface="微软雅黑"/>
                        </a:defRPr>
                      </a:lvl3pPr>
                      <a:lvl4pPr marL="1371600" algn="l" defTabSz="457200" rtl="0" eaLnBrk="1" latinLnBrk="0" hangingPunct="1">
                        <a:defRPr sz="1800" b="1" kern="1200">
                          <a:solidFill>
                            <a:schemeClr val="dk1"/>
                          </a:solidFill>
                          <a:latin typeface="Calibri"/>
                          <a:ea typeface="微软雅黑"/>
                        </a:defRPr>
                      </a:lvl4pPr>
                      <a:lvl5pPr marL="1828800" algn="l" defTabSz="457200" rtl="0" eaLnBrk="1" latinLnBrk="0" hangingPunct="1">
                        <a:defRPr sz="1800" b="1" kern="1200">
                          <a:solidFill>
                            <a:schemeClr val="dk1"/>
                          </a:solidFill>
                          <a:latin typeface="Calibri"/>
                          <a:ea typeface="微软雅黑"/>
                        </a:defRPr>
                      </a:lvl5pPr>
                      <a:lvl6pPr marL="2286000" algn="l" defTabSz="457200" rtl="0" eaLnBrk="1" latinLnBrk="0" hangingPunct="1">
                        <a:defRPr sz="1800" b="1" kern="1200">
                          <a:solidFill>
                            <a:schemeClr val="dk1"/>
                          </a:solidFill>
                          <a:latin typeface="Calibri"/>
                          <a:ea typeface="微软雅黑"/>
                        </a:defRPr>
                      </a:lvl6pPr>
                      <a:lvl7pPr marL="2743200" algn="l" defTabSz="457200" rtl="0" eaLnBrk="1" latinLnBrk="0" hangingPunct="1">
                        <a:defRPr sz="1800" b="1" kern="1200">
                          <a:solidFill>
                            <a:schemeClr val="dk1"/>
                          </a:solidFill>
                          <a:latin typeface="Calibri"/>
                          <a:ea typeface="微软雅黑"/>
                        </a:defRPr>
                      </a:lvl7pPr>
                      <a:lvl8pPr marL="3200400" algn="l" defTabSz="457200" rtl="0" eaLnBrk="1" latinLnBrk="0" hangingPunct="1">
                        <a:defRPr sz="1800" b="1" kern="1200">
                          <a:solidFill>
                            <a:schemeClr val="dk1"/>
                          </a:solidFill>
                          <a:latin typeface="Calibri"/>
                          <a:ea typeface="微软雅黑"/>
                        </a:defRPr>
                      </a:lvl8pPr>
                      <a:lvl9pPr marL="3657600" algn="l" defTabSz="457200" rtl="0" eaLnBrk="1" latinLnBrk="0" hangingPunct="1">
                        <a:defRPr sz="1800" b="1" kern="1200">
                          <a:solidFill>
                            <a:schemeClr val="dk1"/>
                          </a:solidFill>
                          <a:latin typeface="Calibri"/>
                          <a:ea typeface="微软雅黑"/>
                        </a:defRPr>
                      </a:lvl9pPr>
                    </a:lstStyle>
                    <a:p>
                      <a:pPr algn="ctr"/>
                      <a:r>
                        <a:rPr lang="zh-CN" altLang="en-US" sz="1500" b="0" dirty="0" smtClean="0"/>
                        <a:t>汇率</a:t>
                      </a:r>
                      <a:endParaRPr lang="zh-CN" altLang="en-US" sz="1500" b="0" dirty="0"/>
                    </a:p>
                  </a:txBody>
                  <a:tcPr>
                    <a:lnL w="12700" cmpd="sng">
                      <a:solidFill>
                        <a:srgbClr val="005BAC"/>
                      </a:solidFill>
                    </a:lnL>
                    <a:lnR w="12700" cmpd="sng">
                      <a:solidFill>
                        <a:srgbClr val="005BAC"/>
                      </a:solidFill>
                    </a:lnR>
                    <a:lnT w="12700" cmpd="sng">
                      <a:solidFill>
                        <a:srgbClr val="005BAC"/>
                      </a:solidFill>
                    </a:lnT>
                    <a:lnB w="12700" cmpd="sng">
                      <a:solidFill>
                        <a:srgbClr val="005BAC"/>
                      </a:solidFill>
                    </a:lnB>
                    <a:lnTlToBr w="12700" cmpd="sng">
                      <a:noFill/>
                      <a:prstDash val="solid"/>
                    </a:lnTlToBr>
                    <a:lnBlToTr w="12700" cmpd="sng">
                      <a:noFill/>
                      <a:prstDash val="solid"/>
                    </a:lnBlToTr>
                    <a:solidFill>
                      <a:srgbClr val="F08300">
                        <a:lumMod val="60000"/>
                        <a:lumOff val="40000"/>
                      </a:srgbClr>
                    </a:solidFill>
                  </a:tcPr>
                </a:tc>
                <a:tc gridSpan="2">
                  <a:txBody>
                    <a:bodyPr/>
                    <a:lstStyle>
                      <a:lvl1pPr marL="0" algn="l" defTabSz="457200" rtl="0" eaLnBrk="1" latinLnBrk="0" hangingPunct="1">
                        <a:defRPr sz="1800" b="1" kern="1200">
                          <a:solidFill>
                            <a:schemeClr val="dk1"/>
                          </a:solidFill>
                          <a:latin typeface="Calibri"/>
                          <a:ea typeface="微软雅黑"/>
                        </a:defRPr>
                      </a:lvl1pPr>
                      <a:lvl2pPr marL="457200" algn="l" defTabSz="457200" rtl="0" eaLnBrk="1" latinLnBrk="0" hangingPunct="1">
                        <a:defRPr sz="1800" b="1" kern="1200">
                          <a:solidFill>
                            <a:schemeClr val="dk1"/>
                          </a:solidFill>
                          <a:latin typeface="Calibri"/>
                          <a:ea typeface="微软雅黑"/>
                        </a:defRPr>
                      </a:lvl2pPr>
                      <a:lvl3pPr marL="914400" algn="l" defTabSz="457200" rtl="0" eaLnBrk="1" latinLnBrk="0" hangingPunct="1">
                        <a:defRPr sz="1800" b="1" kern="1200">
                          <a:solidFill>
                            <a:schemeClr val="dk1"/>
                          </a:solidFill>
                          <a:latin typeface="Calibri"/>
                          <a:ea typeface="微软雅黑"/>
                        </a:defRPr>
                      </a:lvl3pPr>
                      <a:lvl4pPr marL="1371600" algn="l" defTabSz="457200" rtl="0" eaLnBrk="1" latinLnBrk="0" hangingPunct="1">
                        <a:defRPr sz="1800" b="1" kern="1200">
                          <a:solidFill>
                            <a:schemeClr val="dk1"/>
                          </a:solidFill>
                          <a:latin typeface="Calibri"/>
                          <a:ea typeface="微软雅黑"/>
                        </a:defRPr>
                      </a:lvl4pPr>
                      <a:lvl5pPr marL="1828800" algn="l" defTabSz="457200" rtl="0" eaLnBrk="1" latinLnBrk="0" hangingPunct="1">
                        <a:defRPr sz="1800" b="1" kern="1200">
                          <a:solidFill>
                            <a:schemeClr val="dk1"/>
                          </a:solidFill>
                          <a:latin typeface="Calibri"/>
                          <a:ea typeface="微软雅黑"/>
                        </a:defRPr>
                      </a:lvl5pPr>
                      <a:lvl6pPr marL="2286000" algn="l" defTabSz="457200" rtl="0" eaLnBrk="1" latinLnBrk="0" hangingPunct="1">
                        <a:defRPr sz="1800" b="1" kern="1200">
                          <a:solidFill>
                            <a:schemeClr val="dk1"/>
                          </a:solidFill>
                          <a:latin typeface="Calibri"/>
                          <a:ea typeface="微软雅黑"/>
                        </a:defRPr>
                      </a:lvl6pPr>
                      <a:lvl7pPr marL="2743200" algn="l" defTabSz="457200" rtl="0" eaLnBrk="1" latinLnBrk="0" hangingPunct="1">
                        <a:defRPr sz="1800" b="1" kern="1200">
                          <a:solidFill>
                            <a:schemeClr val="dk1"/>
                          </a:solidFill>
                          <a:latin typeface="Calibri"/>
                          <a:ea typeface="微软雅黑"/>
                        </a:defRPr>
                      </a:lvl7pPr>
                      <a:lvl8pPr marL="3200400" algn="l" defTabSz="457200" rtl="0" eaLnBrk="1" latinLnBrk="0" hangingPunct="1">
                        <a:defRPr sz="1800" b="1" kern="1200">
                          <a:solidFill>
                            <a:schemeClr val="dk1"/>
                          </a:solidFill>
                          <a:latin typeface="Calibri"/>
                          <a:ea typeface="微软雅黑"/>
                        </a:defRPr>
                      </a:lvl8pPr>
                      <a:lvl9pPr marL="3657600" algn="l" defTabSz="457200" rtl="0" eaLnBrk="1" latinLnBrk="0" hangingPunct="1">
                        <a:defRPr sz="1800" b="1" kern="1200">
                          <a:solidFill>
                            <a:schemeClr val="dk1"/>
                          </a:solidFill>
                          <a:latin typeface="Calibri"/>
                          <a:ea typeface="微软雅黑"/>
                        </a:defRPr>
                      </a:lvl9pPr>
                    </a:lstStyle>
                    <a:p>
                      <a:pPr algn="ctr"/>
                      <a:r>
                        <a:rPr lang="zh-CN" altLang="en-US" sz="1500" b="0" dirty="0" smtClean="0"/>
                        <a:t>本位币借方</a:t>
                      </a:r>
                      <a:endParaRPr lang="zh-CN" altLang="en-US" sz="1500" b="0" dirty="0"/>
                    </a:p>
                  </a:txBody>
                  <a:tcPr>
                    <a:lnL w="12700" cmpd="sng">
                      <a:solidFill>
                        <a:srgbClr val="005BAC"/>
                      </a:solidFill>
                    </a:lnL>
                    <a:lnR w="12700" cmpd="sng">
                      <a:solidFill>
                        <a:srgbClr val="005BAC"/>
                      </a:solidFill>
                    </a:lnR>
                    <a:lnT w="12700" cmpd="sng">
                      <a:solidFill>
                        <a:srgbClr val="005BAC"/>
                      </a:solidFill>
                    </a:lnT>
                    <a:lnB w="12700" cmpd="sng">
                      <a:solidFill>
                        <a:srgbClr val="005BAC"/>
                      </a:solidFill>
                    </a:lnB>
                    <a:lnTlToBr w="12700" cmpd="sng">
                      <a:noFill/>
                      <a:prstDash val="solid"/>
                    </a:lnTlToBr>
                    <a:lnBlToTr w="12700" cmpd="sng">
                      <a:noFill/>
                      <a:prstDash val="solid"/>
                    </a:lnBlToTr>
                    <a:solidFill>
                      <a:srgbClr val="F08300">
                        <a:lumMod val="60000"/>
                        <a:lumOff val="40000"/>
                      </a:srgbClr>
                    </a:solidFill>
                  </a:tcPr>
                </a:tc>
                <a:tc hMerge="1">
                  <a:txBody>
                    <a:bodyPr/>
                    <a:lstStyle>
                      <a:lvl1pPr marL="0" algn="l" defTabSz="457200" rtl="0" eaLnBrk="1" latinLnBrk="0" hangingPunct="1">
                        <a:defRPr sz="1800" b="1" kern="1200">
                          <a:solidFill>
                            <a:schemeClr val="dk1"/>
                          </a:solidFill>
                          <a:latin typeface="Calibri"/>
                          <a:ea typeface="微软雅黑"/>
                        </a:defRPr>
                      </a:lvl1pPr>
                      <a:lvl2pPr marL="457200" algn="l" defTabSz="457200" rtl="0" eaLnBrk="1" latinLnBrk="0" hangingPunct="1">
                        <a:defRPr sz="1800" b="1" kern="1200">
                          <a:solidFill>
                            <a:schemeClr val="dk1"/>
                          </a:solidFill>
                          <a:latin typeface="Calibri"/>
                          <a:ea typeface="微软雅黑"/>
                        </a:defRPr>
                      </a:lvl2pPr>
                      <a:lvl3pPr marL="914400" algn="l" defTabSz="457200" rtl="0" eaLnBrk="1" latinLnBrk="0" hangingPunct="1">
                        <a:defRPr sz="1800" b="1" kern="1200">
                          <a:solidFill>
                            <a:schemeClr val="dk1"/>
                          </a:solidFill>
                          <a:latin typeface="Calibri"/>
                          <a:ea typeface="微软雅黑"/>
                        </a:defRPr>
                      </a:lvl3pPr>
                      <a:lvl4pPr marL="1371600" algn="l" defTabSz="457200" rtl="0" eaLnBrk="1" latinLnBrk="0" hangingPunct="1">
                        <a:defRPr sz="1800" b="1" kern="1200">
                          <a:solidFill>
                            <a:schemeClr val="dk1"/>
                          </a:solidFill>
                          <a:latin typeface="Calibri"/>
                          <a:ea typeface="微软雅黑"/>
                        </a:defRPr>
                      </a:lvl4pPr>
                      <a:lvl5pPr marL="1828800" algn="l" defTabSz="457200" rtl="0" eaLnBrk="1" latinLnBrk="0" hangingPunct="1">
                        <a:defRPr sz="1800" b="1" kern="1200">
                          <a:solidFill>
                            <a:schemeClr val="dk1"/>
                          </a:solidFill>
                          <a:latin typeface="Calibri"/>
                          <a:ea typeface="微软雅黑"/>
                        </a:defRPr>
                      </a:lvl5pPr>
                      <a:lvl6pPr marL="2286000" algn="l" defTabSz="457200" rtl="0" eaLnBrk="1" latinLnBrk="0" hangingPunct="1">
                        <a:defRPr sz="1800" b="1" kern="1200">
                          <a:solidFill>
                            <a:schemeClr val="dk1"/>
                          </a:solidFill>
                          <a:latin typeface="Calibri"/>
                          <a:ea typeface="微软雅黑"/>
                        </a:defRPr>
                      </a:lvl6pPr>
                      <a:lvl7pPr marL="2743200" algn="l" defTabSz="457200" rtl="0" eaLnBrk="1" latinLnBrk="0" hangingPunct="1">
                        <a:defRPr sz="1800" b="1" kern="1200">
                          <a:solidFill>
                            <a:schemeClr val="dk1"/>
                          </a:solidFill>
                          <a:latin typeface="Calibri"/>
                          <a:ea typeface="微软雅黑"/>
                        </a:defRPr>
                      </a:lvl7pPr>
                      <a:lvl8pPr marL="3200400" algn="l" defTabSz="457200" rtl="0" eaLnBrk="1" latinLnBrk="0" hangingPunct="1">
                        <a:defRPr sz="1800" b="1" kern="1200">
                          <a:solidFill>
                            <a:schemeClr val="dk1"/>
                          </a:solidFill>
                          <a:latin typeface="Calibri"/>
                          <a:ea typeface="微软雅黑"/>
                        </a:defRPr>
                      </a:lvl8pPr>
                      <a:lvl9pPr marL="3657600" algn="l" defTabSz="457200" rtl="0" eaLnBrk="1" latinLnBrk="0" hangingPunct="1">
                        <a:defRPr sz="1800" b="1" kern="1200">
                          <a:solidFill>
                            <a:schemeClr val="dk1"/>
                          </a:solidFill>
                          <a:latin typeface="Calibri"/>
                          <a:ea typeface="微软雅黑"/>
                        </a:defRPr>
                      </a:lvl9pPr>
                    </a:lstStyle>
                    <a:p>
                      <a:pPr algn="ctr"/>
                      <a:endParaRPr lang="zh-CN" altLang="en-US" sz="1500" b="0" dirty="0"/>
                    </a:p>
                  </a:txBody>
                  <a:tcPr>
                    <a:lnL w="12700" cmpd="sng">
                      <a:solidFill>
                        <a:srgbClr val="005BAC"/>
                      </a:solidFill>
                    </a:lnL>
                    <a:lnR w="12700" cmpd="sng">
                      <a:solidFill>
                        <a:srgbClr val="005BAC"/>
                      </a:solidFill>
                    </a:lnR>
                    <a:lnT w="12700" cmpd="sng">
                      <a:solidFill>
                        <a:srgbClr val="005BAC"/>
                      </a:solidFill>
                    </a:lnT>
                    <a:lnB w="12700" cmpd="sng">
                      <a:solidFill>
                        <a:srgbClr val="005BAC"/>
                      </a:solidFill>
                    </a:lnB>
                    <a:lnTlToBr w="12700" cmpd="sng">
                      <a:noFill/>
                      <a:prstDash val="solid"/>
                    </a:lnTlToBr>
                    <a:lnBlToTr w="12700" cmpd="sng">
                      <a:noFill/>
                      <a:prstDash val="solid"/>
                    </a:lnBlToTr>
                    <a:solidFill>
                      <a:srgbClr val="F08300">
                        <a:lumMod val="60000"/>
                        <a:lumOff val="40000"/>
                      </a:srgbClr>
                    </a:solidFill>
                  </a:tcPr>
                </a:tc>
                <a:tc>
                  <a:txBody>
                    <a:bodyPr/>
                    <a:lstStyle/>
                    <a:p>
                      <a:pPr algn="ctr"/>
                      <a:r>
                        <a:rPr lang="zh-CN" altLang="en-US" sz="1500" b="0" dirty="0" smtClean="0"/>
                        <a:t>本位币贷方</a:t>
                      </a:r>
                      <a:endParaRPr lang="zh-CN" altLang="en-US" sz="1500" b="0" dirty="0"/>
                    </a:p>
                  </a:txBody>
                  <a:tcPr>
                    <a:lnL w="12700" cmpd="sng">
                      <a:solidFill>
                        <a:srgbClr val="005BAC"/>
                      </a:solidFill>
                    </a:lnL>
                    <a:lnR w="12700" cmpd="sng">
                      <a:solidFill>
                        <a:srgbClr val="005BAC"/>
                      </a:solidFill>
                    </a:lnR>
                    <a:lnT w="12700" cmpd="sng">
                      <a:solidFill>
                        <a:srgbClr val="005BAC"/>
                      </a:solidFill>
                    </a:lnT>
                    <a:lnB w="12700" cmpd="sng">
                      <a:solidFill>
                        <a:srgbClr val="005BAC"/>
                      </a:solidFill>
                    </a:lnB>
                    <a:lnTlToBr w="12700" cmpd="sng">
                      <a:noFill/>
                      <a:prstDash val="solid"/>
                    </a:lnTlToBr>
                    <a:lnBlToTr w="12700" cmpd="sng">
                      <a:noFill/>
                      <a:prstDash val="solid"/>
                    </a:lnBlToTr>
                    <a:solidFill>
                      <a:srgbClr val="F08300">
                        <a:lumMod val="60000"/>
                        <a:lumOff val="40000"/>
                      </a:srgbClr>
                    </a:solidFill>
                  </a:tcPr>
                </a:tc>
              </a:tr>
              <a:tr h="230364">
                <a:tc gridSpan="10">
                  <a:txBody>
                    <a:bodyPr/>
                    <a:lstStyle>
                      <a:lvl1pPr marL="0" algn="l" defTabSz="457200" rtl="0" eaLnBrk="1" latinLnBrk="0" hangingPunct="1">
                        <a:defRPr sz="1800" kern="1200">
                          <a:solidFill>
                            <a:schemeClr val="dk1"/>
                          </a:solidFill>
                          <a:latin typeface="Calibri"/>
                          <a:ea typeface="微软雅黑"/>
                        </a:defRPr>
                      </a:lvl1pPr>
                      <a:lvl2pPr marL="457200" algn="l" defTabSz="457200" rtl="0" eaLnBrk="1" latinLnBrk="0" hangingPunct="1">
                        <a:defRPr sz="1800" kern="1200">
                          <a:solidFill>
                            <a:schemeClr val="dk1"/>
                          </a:solidFill>
                          <a:latin typeface="Calibri"/>
                          <a:ea typeface="微软雅黑"/>
                        </a:defRPr>
                      </a:lvl2pPr>
                      <a:lvl3pPr marL="914400" algn="l" defTabSz="457200" rtl="0" eaLnBrk="1" latinLnBrk="0" hangingPunct="1">
                        <a:defRPr sz="1800" kern="1200">
                          <a:solidFill>
                            <a:schemeClr val="dk1"/>
                          </a:solidFill>
                          <a:latin typeface="Calibri"/>
                          <a:ea typeface="微软雅黑"/>
                        </a:defRPr>
                      </a:lvl3pPr>
                      <a:lvl4pPr marL="1371600" algn="l" defTabSz="457200" rtl="0" eaLnBrk="1" latinLnBrk="0" hangingPunct="1">
                        <a:defRPr sz="1800" kern="1200">
                          <a:solidFill>
                            <a:schemeClr val="dk1"/>
                          </a:solidFill>
                          <a:latin typeface="Calibri"/>
                          <a:ea typeface="微软雅黑"/>
                        </a:defRPr>
                      </a:lvl4pPr>
                      <a:lvl5pPr marL="1828800" algn="l" defTabSz="457200" rtl="0" eaLnBrk="1" latinLnBrk="0" hangingPunct="1">
                        <a:defRPr sz="1800" kern="1200">
                          <a:solidFill>
                            <a:schemeClr val="dk1"/>
                          </a:solidFill>
                          <a:latin typeface="Calibri"/>
                          <a:ea typeface="微软雅黑"/>
                        </a:defRPr>
                      </a:lvl5pPr>
                      <a:lvl6pPr marL="2286000" algn="l" defTabSz="457200" rtl="0" eaLnBrk="1" latinLnBrk="0" hangingPunct="1">
                        <a:defRPr sz="1800" kern="1200">
                          <a:solidFill>
                            <a:schemeClr val="dk1"/>
                          </a:solidFill>
                          <a:latin typeface="Calibri"/>
                          <a:ea typeface="微软雅黑"/>
                        </a:defRPr>
                      </a:lvl6pPr>
                      <a:lvl7pPr marL="2743200" algn="l" defTabSz="457200" rtl="0" eaLnBrk="1" latinLnBrk="0" hangingPunct="1">
                        <a:defRPr sz="1800" kern="1200">
                          <a:solidFill>
                            <a:schemeClr val="dk1"/>
                          </a:solidFill>
                          <a:latin typeface="Calibri"/>
                          <a:ea typeface="微软雅黑"/>
                        </a:defRPr>
                      </a:lvl7pPr>
                      <a:lvl8pPr marL="3200400" algn="l" defTabSz="457200" rtl="0" eaLnBrk="1" latinLnBrk="0" hangingPunct="1">
                        <a:defRPr sz="1800" kern="1200">
                          <a:solidFill>
                            <a:schemeClr val="dk1"/>
                          </a:solidFill>
                          <a:latin typeface="Calibri"/>
                          <a:ea typeface="微软雅黑"/>
                        </a:defRPr>
                      </a:lvl8pPr>
                      <a:lvl9pPr marL="3657600" algn="l" defTabSz="457200" rtl="0" eaLnBrk="1" latinLnBrk="0" hangingPunct="1">
                        <a:defRPr sz="1800" kern="1200">
                          <a:solidFill>
                            <a:schemeClr val="dk1"/>
                          </a:solidFill>
                          <a:latin typeface="Calibri"/>
                          <a:ea typeface="微软雅黑"/>
                        </a:defRPr>
                      </a:lvl9pPr>
                    </a:lstStyle>
                    <a:p>
                      <a:pPr algn="l"/>
                      <a:r>
                        <a:rPr lang="en-US" altLang="zh-CN" sz="1500" b="0" dirty="0" smtClean="0"/>
                        <a:t>2019-04-01</a:t>
                      </a:r>
                      <a:r>
                        <a:rPr lang="zh-CN" altLang="en-US" sz="1500" b="0" dirty="0" smtClean="0"/>
                        <a:t>（</a:t>
                      </a:r>
                      <a:r>
                        <a:rPr lang="zh-CN" altLang="en-US" sz="1500" b="0" dirty="0" smtClean="0">
                          <a:solidFill>
                            <a:srgbClr val="FF0000"/>
                          </a:solidFill>
                        </a:rPr>
                        <a:t>收到</a:t>
                      </a:r>
                      <a:r>
                        <a:rPr lang="zh-CN" altLang="en-US" sz="1500" b="0" dirty="0" smtClean="0"/>
                        <a:t>）日常核算汇率（港币</a:t>
                      </a:r>
                      <a:r>
                        <a:rPr lang="en-US" altLang="zh-CN" sz="1500" b="0" dirty="0" smtClean="0"/>
                        <a:t>-</a:t>
                      </a:r>
                      <a:r>
                        <a:rPr lang="zh-CN" altLang="en-US" sz="1500" b="0" dirty="0" smtClean="0"/>
                        <a:t>人民币）</a:t>
                      </a:r>
                      <a:r>
                        <a:rPr lang="en-US" altLang="zh-CN" sz="1500" b="0" dirty="0" smtClean="0"/>
                        <a:t>0.75</a:t>
                      </a:r>
                      <a:endParaRPr lang="zh-CN" altLang="en-US" sz="1500" b="0" dirty="0"/>
                    </a:p>
                  </a:txBody>
                  <a:tcPr>
                    <a:lnL w="12700" cmpd="sng">
                      <a:solidFill>
                        <a:srgbClr val="005BAC"/>
                      </a:solidFill>
                    </a:lnL>
                    <a:lnR w="12700" cmpd="sng">
                      <a:solidFill>
                        <a:srgbClr val="005BAC"/>
                      </a:solidFill>
                    </a:lnR>
                    <a:lnT w="12700" cmpd="sng">
                      <a:solidFill>
                        <a:srgbClr val="005BAC"/>
                      </a:solidFill>
                    </a:lnT>
                    <a:lnB w="12700" cmpd="sng">
                      <a:solidFill>
                        <a:srgbClr val="005BAC"/>
                      </a:solidFill>
                    </a:lnB>
                    <a:lnTlToBr w="12700" cmpd="sng">
                      <a:noFill/>
                      <a:prstDash val="solid"/>
                    </a:lnTlToBr>
                    <a:lnBlToTr w="12700" cmpd="sng">
                      <a:noFill/>
                      <a:prstDash val="solid"/>
                    </a:lnBlToTr>
                    <a:solidFill>
                      <a:srgbClr val="005BAC">
                        <a:tint val="40000"/>
                      </a:srgbClr>
                    </a:solidFill>
                  </a:tcPr>
                </a:tc>
                <a:tc hMerge="1">
                  <a:txBody>
                    <a:bodyPr/>
                    <a:lstStyle/>
                    <a:p>
                      <a:endParaRPr lang="zh-CN" altLang="en-US"/>
                    </a:p>
                  </a:txBody>
                  <a:tcPr/>
                </a:tc>
                <a:tc hMerge="1">
                  <a:txBody>
                    <a:bodyPr/>
                    <a:lstStyle/>
                    <a:p>
                      <a:endParaRPr lang="zh-CN" altLang="en-US"/>
                    </a:p>
                  </a:txBody>
                  <a:tcPr/>
                </a:tc>
                <a:tc hMerge="1">
                  <a:txBody>
                    <a:bodyPr/>
                    <a:lstStyle/>
                    <a:p>
                      <a:pPr algn="ctr"/>
                      <a:endParaRPr lang="zh-CN" altLang="en-US" b="0" dirty="0"/>
                    </a:p>
                  </a:txBody>
                  <a:tcPr/>
                </a:tc>
                <a:tc hMerge="1">
                  <a:txBody>
                    <a:bodyPr/>
                    <a:lstStyle/>
                    <a:p>
                      <a:pPr algn="ctr"/>
                      <a:endParaRPr lang="zh-CN" altLang="en-US" b="0" dirty="0"/>
                    </a:p>
                  </a:txBody>
                  <a:tcPr/>
                </a:tc>
                <a:tc hMerge="1">
                  <a:txBody>
                    <a:bodyPr/>
                    <a:lstStyle/>
                    <a:p>
                      <a:endParaRPr lang="zh-CN" altLang="en-US"/>
                    </a:p>
                  </a:txBody>
                  <a:tcPr/>
                </a:tc>
                <a:tc hMerge="1">
                  <a:txBody>
                    <a:bodyPr/>
                    <a:lstStyle/>
                    <a:p>
                      <a:endParaRPr lang="zh-CN" altLang="en-US"/>
                    </a:p>
                  </a:txBody>
                  <a:tcPr/>
                </a:tc>
                <a:tc hMerge="1">
                  <a:txBody>
                    <a:bodyPr/>
                    <a:lstStyle/>
                    <a:p>
                      <a:pPr algn="ctr"/>
                      <a:endParaRPr lang="zh-CN" altLang="en-US" b="0" dirty="0"/>
                    </a:p>
                  </a:txBody>
                  <a:tcPr/>
                </a:tc>
                <a:tc hMerge="1">
                  <a:txBody>
                    <a:bodyPr/>
                    <a:lstStyle/>
                    <a:p>
                      <a:pPr algn="ctr"/>
                      <a:endParaRPr lang="zh-CN" altLang="en-US" b="0" dirty="0"/>
                    </a:p>
                  </a:txBody>
                  <a:tcPr/>
                </a:tc>
                <a:tc hMerge="1">
                  <a:txBody>
                    <a:bodyPr/>
                    <a:lstStyle/>
                    <a:p>
                      <a:endParaRPr lang="zh-CN" altLang="en-US"/>
                    </a:p>
                  </a:txBody>
                  <a:tcPr/>
                </a:tc>
              </a:tr>
              <a:tr h="559456">
                <a:tc>
                  <a:txBody>
                    <a:bodyPr/>
                    <a:lstStyle>
                      <a:lvl1pPr marL="0" algn="l" defTabSz="457200" rtl="0" eaLnBrk="1" latinLnBrk="0" hangingPunct="1">
                        <a:defRPr sz="1800" kern="1200">
                          <a:solidFill>
                            <a:schemeClr val="dk1"/>
                          </a:solidFill>
                          <a:latin typeface="Calibri"/>
                          <a:ea typeface="微软雅黑"/>
                        </a:defRPr>
                      </a:lvl1pPr>
                      <a:lvl2pPr marL="457200" algn="l" defTabSz="457200" rtl="0" eaLnBrk="1" latinLnBrk="0" hangingPunct="1">
                        <a:defRPr sz="1800" kern="1200">
                          <a:solidFill>
                            <a:schemeClr val="dk1"/>
                          </a:solidFill>
                          <a:latin typeface="Calibri"/>
                          <a:ea typeface="微软雅黑"/>
                        </a:defRPr>
                      </a:lvl2pPr>
                      <a:lvl3pPr marL="914400" algn="l" defTabSz="457200" rtl="0" eaLnBrk="1" latinLnBrk="0" hangingPunct="1">
                        <a:defRPr sz="1800" kern="1200">
                          <a:solidFill>
                            <a:schemeClr val="dk1"/>
                          </a:solidFill>
                          <a:latin typeface="Calibri"/>
                          <a:ea typeface="微软雅黑"/>
                        </a:defRPr>
                      </a:lvl3pPr>
                      <a:lvl4pPr marL="1371600" algn="l" defTabSz="457200" rtl="0" eaLnBrk="1" latinLnBrk="0" hangingPunct="1">
                        <a:defRPr sz="1800" kern="1200">
                          <a:solidFill>
                            <a:schemeClr val="dk1"/>
                          </a:solidFill>
                          <a:latin typeface="Calibri"/>
                          <a:ea typeface="微软雅黑"/>
                        </a:defRPr>
                      </a:lvl4pPr>
                      <a:lvl5pPr marL="1828800" algn="l" defTabSz="457200" rtl="0" eaLnBrk="1" latinLnBrk="0" hangingPunct="1">
                        <a:defRPr sz="1800" kern="1200">
                          <a:solidFill>
                            <a:schemeClr val="dk1"/>
                          </a:solidFill>
                          <a:latin typeface="Calibri"/>
                          <a:ea typeface="微软雅黑"/>
                        </a:defRPr>
                      </a:lvl5pPr>
                      <a:lvl6pPr marL="2286000" algn="l" defTabSz="457200" rtl="0" eaLnBrk="1" latinLnBrk="0" hangingPunct="1">
                        <a:defRPr sz="1800" kern="1200">
                          <a:solidFill>
                            <a:schemeClr val="dk1"/>
                          </a:solidFill>
                          <a:latin typeface="Calibri"/>
                          <a:ea typeface="微软雅黑"/>
                        </a:defRPr>
                      </a:lvl6pPr>
                      <a:lvl7pPr marL="2743200" algn="l" defTabSz="457200" rtl="0" eaLnBrk="1" latinLnBrk="0" hangingPunct="1">
                        <a:defRPr sz="1800" kern="1200">
                          <a:solidFill>
                            <a:schemeClr val="dk1"/>
                          </a:solidFill>
                          <a:latin typeface="Calibri"/>
                          <a:ea typeface="微软雅黑"/>
                        </a:defRPr>
                      </a:lvl7pPr>
                      <a:lvl8pPr marL="3200400" algn="l" defTabSz="457200" rtl="0" eaLnBrk="1" latinLnBrk="0" hangingPunct="1">
                        <a:defRPr sz="1800" kern="1200">
                          <a:solidFill>
                            <a:schemeClr val="dk1"/>
                          </a:solidFill>
                          <a:latin typeface="Calibri"/>
                          <a:ea typeface="微软雅黑"/>
                        </a:defRPr>
                      </a:lvl8pPr>
                      <a:lvl9pPr marL="3657600" algn="l" defTabSz="457200" rtl="0" eaLnBrk="1" latinLnBrk="0" hangingPunct="1">
                        <a:defRPr sz="1800" kern="1200">
                          <a:solidFill>
                            <a:schemeClr val="dk1"/>
                          </a:solidFill>
                          <a:latin typeface="Calibri"/>
                          <a:ea typeface="微软雅黑"/>
                        </a:defRPr>
                      </a:lvl9pPr>
                    </a:lstStyle>
                    <a:p>
                      <a:pPr algn="ctr"/>
                      <a:r>
                        <a:rPr lang="zh-CN" altLang="en-US" sz="1500" b="0" kern="1200" dirty="0" smtClean="0">
                          <a:solidFill>
                            <a:schemeClr val="tx1"/>
                          </a:solidFill>
                          <a:latin typeface="+mn-lt"/>
                          <a:ea typeface="+mn-ea"/>
                          <a:cs typeface="+mn-cs"/>
                        </a:rPr>
                        <a:t>记账日期</a:t>
                      </a:r>
                      <a:endParaRPr lang="en-US" altLang="zh-CN" sz="1500" b="0" kern="1200" dirty="0" smtClean="0">
                        <a:solidFill>
                          <a:schemeClr val="tx1"/>
                        </a:solidFill>
                        <a:latin typeface="+mn-lt"/>
                        <a:ea typeface="+mn-ea"/>
                        <a:cs typeface="+mn-cs"/>
                      </a:endParaRPr>
                    </a:p>
                    <a:p>
                      <a:pPr algn="ctr"/>
                      <a:r>
                        <a:rPr lang="en-US" altLang="zh-CN" sz="1500" b="0" kern="1200" dirty="0" smtClean="0">
                          <a:solidFill>
                            <a:schemeClr val="tx1"/>
                          </a:solidFill>
                          <a:latin typeface="+mn-lt"/>
                          <a:ea typeface="+mn-ea"/>
                          <a:cs typeface="+mn-cs"/>
                        </a:rPr>
                        <a:t>2019-04-01</a:t>
                      </a:r>
                      <a:endParaRPr lang="zh-CN" altLang="en-US" sz="1500" b="0" kern="1200" dirty="0">
                        <a:solidFill>
                          <a:schemeClr val="tx1"/>
                        </a:solidFill>
                        <a:latin typeface="+mn-lt"/>
                        <a:ea typeface="+mn-ea"/>
                        <a:cs typeface="+mn-cs"/>
                      </a:endParaRPr>
                    </a:p>
                  </a:txBody>
                  <a:tcPr>
                    <a:lnL w="12700" cmpd="sng">
                      <a:solidFill>
                        <a:srgbClr val="005BAC"/>
                      </a:solidFill>
                    </a:lnL>
                    <a:lnR w="12700" cmpd="sng">
                      <a:solidFill>
                        <a:srgbClr val="005BAC"/>
                      </a:solidFill>
                    </a:lnR>
                    <a:lnT w="12700" cmpd="sng">
                      <a:solidFill>
                        <a:srgbClr val="005BAC"/>
                      </a:solidFill>
                    </a:lnT>
                    <a:lnB w="12700" cmpd="sng">
                      <a:solidFill>
                        <a:srgbClr val="005BAC"/>
                      </a:solidFill>
                    </a:lnB>
                    <a:lnTlToBr w="12700" cmpd="sng">
                      <a:noFill/>
                      <a:prstDash val="solid"/>
                    </a:lnTlToBr>
                    <a:lnBlToTr w="12700" cmpd="sng">
                      <a:noFill/>
                      <a:prstDash val="solid"/>
                    </a:lnBlToTr>
                    <a:solidFill>
                      <a:srgbClr val="005BAC">
                        <a:tint val="20000"/>
                      </a:srgbClr>
                    </a:solidFill>
                  </a:tcPr>
                </a:tc>
                <a:tc gridSpan="2">
                  <a:txBody>
                    <a:bodyPr/>
                    <a:lstStyle/>
                    <a:p>
                      <a:pPr algn="ctr"/>
                      <a:r>
                        <a:rPr lang="zh-CN" altLang="en-US" sz="1500" b="0" dirty="0" smtClean="0"/>
                        <a:t>库存现金</a:t>
                      </a:r>
                      <a:r>
                        <a:rPr lang="en-US" altLang="zh-CN" sz="1500" b="0" dirty="0" smtClean="0"/>
                        <a:t>-</a:t>
                      </a:r>
                    </a:p>
                    <a:p>
                      <a:pPr algn="ctr"/>
                      <a:r>
                        <a:rPr lang="zh-CN" altLang="en-US" sz="1500" b="0" dirty="0" smtClean="0"/>
                        <a:t>港币</a:t>
                      </a:r>
                      <a:endParaRPr lang="zh-CN" altLang="en-US" sz="1500" b="0" dirty="0"/>
                    </a:p>
                  </a:txBody>
                  <a:tcPr>
                    <a:lnL w="12700" cmpd="sng">
                      <a:solidFill>
                        <a:srgbClr val="005BAC"/>
                      </a:solidFill>
                    </a:lnL>
                    <a:lnR w="12700" cmpd="sng">
                      <a:solidFill>
                        <a:srgbClr val="005BAC"/>
                      </a:solidFill>
                    </a:lnR>
                    <a:lnT w="12700" cap="flat" cmpd="sng" algn="ctr">
                      <a:solidFill>
                        <a:srgbClr val="005BAC"/>
                      </a:solidFill>
                      <a:prstDash val="solid"/>
                      <a:round/>
                      <a:headEnd type="none" w="med" len="med"/>
                      <a:tailEnd type="none" w="med" len="med"/>
                    </a:lnT>
                    <a:lnB w="12700" cap="flat" cmpd="sng" algn="ctr">
                      <a:solidFill>
                        <a:srgbClr val="005BAC"/>
                      </a:solidFill>
                      <a:prstDash val="solid"/>
                      <a:round/>
                      <a:headEnd type="none" w="med" len="med"/>
                      <a:tailEnd type="none" w="med" len="med"/>
                    </a:lnB>
                    <a:lnTlToBr w="12700" cmpd="sng">
                      <a:noFill/>
                      <a:prstDash val="solid"/>
                    </a:lnTlToBr>
                    <a:lnBlToTr w="12700" cmpd="sng">
                      <a:noFill/>
                      <a:prstDash val="solid"/>
                    </a:lnBlToTr>
                    <a:solidFill>
                      <a:srgbClr val="005BAC">
                        <a:tint val="20000"/>
                      </a:srgbClr>
                    </a:solidFill>
                  </a:tcPr>
                </a:tc>
                <a:tc hMerge="1">
                  <a:txBody>
                    <a:bodyPr/>
                    <a:lstStyle/>
                    <a:p>
                      <a:endParaRPr lang="zh-CN" altLang="en-US"/>
                    </a:p>
                  </a:txBody>
                  <a:tcPr/>
                </a:tc>
                <a:tc>
                  <a:txBody>
                    <a:bodyPr/>
                    <a:lstStyle>
                      <a:lvl1pPr marL="0" algn="l" defTabSz="457200" rtl="0" eaLnBrk="1" latinLnBrk="0" hangingPunct="1">
                        <a:defRPr sz="1800" kern="1200">
                          <a:solidFill>
                            <a:schemeClr val="dk1"/>
                          </a:solidFill>
                          <a:latin typeface="Calibri"/>
                          <a:ea typeface="微软雅黑"/>
                        </a:defRPr>
                      </a:lvl1pPr>
                      <a:lvl2pPr marL="457200" algn="l" defTabSz="457200" rtl="0" eaLnBrk="1" latinLnBrk="0" hangingPunct="1">
                        <a:defRPr sz="1800" kern="1200">
                          <a:solidFill>
                            <a:schemeClr val="dk1"/>
                          </a:solidFill>
                          <a:latin typeface="Calibri"/>
                          <a:ea typeface="微软雅黑"/>
                        </a:defRPr>
                      </a:lvl2pPr>
                      <a:lvl3pPr marL="914400" algn="l" defTabSz="457200" rtl="0" eaLnBrk="1" latinLnBrk="0" hangingPunct="1">
                        <a:defRPr sz="1800" kern="1200">
                          <a:solidFill>
                            <a:schemeClr val="dk1"/>
                          </a:solidFill>
                          <a:latin typeface="Calibri"/>
                          <a:ea typeface="微软雅黑"/>
                        </a:defRPr>
                      </a:lvl3pPr>
                      <a:lvl4pPr marL="1371600" algn="l" defTabSz="457200" rtl="0" eaLnBrk="1" latinLnBrk="0" hangingPunct="1">
                        <a:defRPr sz="1800" kern="1200">
                          <a:solidFill>
                            <a:schemeClr val="dk1"/>
                          </a:solidFill>
                          <a:latin typeface="Calibri"/>
                          <a:ea typeface="微软雅黑"/>
                        </a:defRPr>
                      </a:lvl4pPr>
                      <a:lvl5pPr marL="1828800" algn="l" defTabSz="457200" rtl="0" eaLnBrk="1" latinLnBrk="0" hangingPunct="1">
                        <a:defRPr sz="1800" kern="1200">
                          <a:solidFill>
                            <a:schemeClr val="dk1"/>
                          </a:solidFill>
                          <a:latin typeface="Calibri"/>
                          <a:ea typeface="微软雅黑"/>
                        </a:defRPr>
                      </a:lvl5pPr>
                      <a:lvl6pPr marL="2286000" algn="l" defTabSz="457200" rtl="0" eaLnBrk="1" latinLnBrk="0" hangingPunct="1">
                        <a:defRPr sz="1800" kern="1200">
                          <a:solidFill>
                            <a:schemeClr val="dk1"/>
                          </a:solidFill>
                          <a:latin typeface="Calibri"/>
                          <a:ea typeface="微软雅黑"/>
                        </a:defRPr>
                      </a:lvl6pPr>
                      <a:lvl7pPr marL="2743200" algn="l" defTabSz="457200" rtl="0" eaLnBrk="1" latinLnBrk="0" hangingPunct="1">
                        <a:defRPr sz="1800" kern="1200">
                          <a:solidFill>
                            <a:schemeClr val="dk1"/>
                          </a:solidFill>
                          <a:latin typeface="Calibri"/>
                          <a:ea typeface="微软雅黑"/>
                        </a:defRPr>
                      </a:lvl7pPr>
                      <a:lvl8pPr marL="3200400" algn="l" defTabSz="457200" rtl="0" eaLnBrk="1" latinLnBrk="0" hangingPunct="1">
                        <a:defRPr sz="1800" kern="1200">
                          <a:solidFill>
                            <a:schemeClr val="dk1"/>
                          </a:solidFill>
                          <a:latin typeface="Calibri"/>
                          <a:ea typeface="微软雅黑"/>
                        </a:defRPr>
                      </a:lvl8pPr>
                      <a:lvl9pPr marL="3657600" algn="l" defTabSz="457200" rtl="0" eaLnBrk="1" latinLnBrk="0" hangingPunct="1">
                        <a:defRPr sz="1800" kern="1200">
                          <a:solidFill>
                            <a:schemeClr val="dk1"/>
                          </a:solidFill>
                          <a:latin typeface="Calibri"/>
                          <a:ea typeface="微软雅黑"/>
                        </a:defRPr>
                      </a:lvl9pPr>
                    </a:lstStyle>
                    <a:p>
                      <a:pPr algn="ctr"/>
                      <a:r>
                        <a:rPr lang="zh-CN" altLang="en-US" sz="1500" b="0" dirty="0" smtClean="0"/>
                        <a:t>港币</a:t>
                      </a:r>
                      <a:endParaRPr lang="zh-CN" altLang="en-US" sz="1500" b="0" dirty="0"/>
                    </a:p>
                  </a:txBody>
                  <a:tcPr>
                    <a:lnL w="12700" cmpd="sng">
                      <a:solidFill>
                        <a:srgbClr val="005BAC"/>
                      </a:solidFill>
                    </a:lnL>
                    <a:lnR w="12700" cmpd="sng">
                      <a:solidFill>
                        <a:srgbClr val="005BAC"/>
                      </a:solidFill>
                    </a:lnR>
                    <a:lnT w="12700" cmpd="sng">
                      <a:solidFill>
                        <a:srgbClr val="005BAC"/>
                      </a:solidFill>
                    </a:lnT>
                    <a:lnB w="12700" cmpd="sng">
                      <a:solidFill>
                        <a:srgbClr val="005BAC"/>
                      </a:solidFill>
                    </a:lnB>
                    <a:lnTlToBr w="12700" cmpd="sng">
                      <a:noFill/>
                      <a:prstDash val="solid"/>
                    </a:lnTlToBr>
                    <a:lnBlToTr w="12700" cmpd="sng">
                      <a:noFill/>
                      <a:prstDash val="solid"/>
                    </a:lnBlToTr>
                    <a:solidFill>
                      <a:srgbClr val="005BAC">
                        <a:tint val="20000"/>
                      </a:srgbClr>
                    </a:solidFill>
                  </a:tcPr>
                </a:tc>
                <a:tc gridSpan="2">
                  <a:txBody>
                    <a:bodyPr/>
                    <a:lstStyle>
                      <a:lvl1pPr marL="0" algn="l" defTabSz="457200" rtl="0" eaLnBrk="1" latinLnBrk="0" hangingPunct="1">
                        <a:defRPr sz="1800" kern="1200">
                          <a:solidFill>
                            <a:schemeClr val="dk1"/>
                          </a:solidFill>
                          <a:latin typeface="Calibri"/>
                          <a:ea typeface="微软雅黑"/>
                        </a:defRPr>
                      </a:lvl1pPr>
                      <a:lvl2pPr marL="457200" algn="l" defTabSz="457200" rtl="0" eaLnBrk="1" latinLnBrk="0" hangingPunct="1">
                        <a:defRPr sz="1800" kern="1200">
                          <a:solidFill>
                            <a:schemeClr val="dk1"/>
                          </a:solidFill>
                          <a:latin typeface="Calibri"/>
                          <a:ea typeface="微软雅黑"/>
                        </a:defRPr>
                      </a:lvl2pPr>
                      <a:lvl3pPr marL="914400" algn="l" defTabSz="457200" rtl="0" eaLnBrk="1" latinLnBrk="0" hangingPunct="1">
                        <a:defRPr sz="1800" kern="1200">
                          <a:solidFill>
                            <a:schemeClr val="dk1"/>
                          </a:solidFill>
                          <a:latin typeface="Calibri"/>
                          <a:ea typeface="微软雅黑"/>
                        </a:defRPr>
                      </a:lvl3pPr>
                      <a:lvl4pPr marL="1371600" algn="l" defTabSz="457200" rtl="0" eaLnBrk="1" latinLnBrk="0" hangingPunct="1">
                        <a:defRPr sz="1800" kern="1200">
                          <a:solidFill>
                            <a:schemeClr val="dk1"/>
                          </a:solidFill>
                          <a:latin typeface="Calibri"/>
                          <a:ea typeface="微软雅黑"/>
                        </a:defRPr>
                      </a:lvl4pPr>
                      <a:lvl5pPr marL="1828800" algn="l" defTabSz="457200" rtl="0" eaLnBrk="1" latinLnBrk="0" hangingPunct="1">
                        <a:defRPr sz="1800" kern="1200">
                          <a:solidFill>
                            <a:schemeClr val="dk1"/>
                          </a:solidFill>
                          <a:latin typeface="Calibri"/>
                          <a:ea typeface="微软雅黑"/>
                        </a:defRPr>
                      </a:lvl5pPr>
                      <a:lvl6pPr marL="2286000" algn="l" defTabSz="457200" rtl="0" eaLnBrk="1" latinLnBrk="0" hangingPunct="1">
                        <a:defRPr sz="1800" kern="1200">
                          <a:solidFill>
                            <a:schemeClr val="dk1"/>
                          </a:solidFill>
                          <a:latin typeface="Calibri"/>
                          <a:ea typeface="微软雅黑"/>
                        </a:defRPr>
                      </a:lvl6pPr>
                      <a:lvl7pPr marL="2743200" algn="l" defTabSz="457200" rtl="0" eaLnBrk="1" latinLnBrk="0" hangingPunct="1">
                        <a:defRPr sz="1800" kern="1200">
                          <a:solidFill>
                            <a:schemeClr val="dk1"/>
                          </a:solidFill>
                          <a:latin typeface="Calibri"/>
                          <a:ea typeface="微软雅黑"/>
                        </a:defRPr>
                      </a:lvl7pPr>
                      <a:lvl8pPr marL="3200400" algn="l" defTabSz="457200" rtl="0" eaLnBrk="1" latinLnBrk="0" hangingPunct="1">
                        <a:defRPr sz="1800" kern="1200">
                          <a:solidFill>
                            <a:schemeClr val="dk1"/>
                          </a:solidFill>
                          <a:latin typeface="Calibri"/>
                          <a:ea typeface="微软雅黑"/>
                        </a:defRPr>
                      </a:lvl8pPr>
                      <a:lvl9pPr marL="3657600" algn="l" defTabSz="457200" rtl="0" eaLnBrk="1" latinLnBrk="0" hangingPunct="1">
                        <a:defRPr sz="1800" kern="1200">
                          <a:solidFill>
                            <a:schemeClr val="dk1"/>
                          </a:solidFill>
                          <a:latin typeface="Calibri"/>
                          <a:ea typeface="微软雅黑"/>
                        </a:defRPr>
                      </a:lvl9pPr>
                    </a:lstStyle>
                    <a:p>
                      <a:pPr algn="ctr"/>
                      <a:endParaRPr lang="en-US" altLang="zh-CN" sz="1500" b="0" dirty="0" smtClean="0"/>
                    </a:p>
                    <a:p>
                      <a:pPr algn="ctr"/>
                      <a:r>
                        <a:rPr lang="en-US" altLang="zh-CN" sz="1500" b="0" dirty="0" smtClean="0"/>
                        <a:t>1200</a:t>
                      </a:r>
                      <a:endParaRPr lang="zh-CN" altLang="en-US" sz="1500" b="0" dirty="0"/>
                    </a:p>
                  </a:txBody>
                  <a:tcPr>
                    <a:lnL w="12700" cap="flat" cmpd="sng" algn="ctr">
                      <a:solidFill>
                        <a:srgbClr val="005BAC"/>
                      </a:solidFill>
                      <a:prstDash val="solid"/>
                      <a:round/>
                      <a:headEnd type="none" w="med" len="med"/>
                      <a:tailEnd type="none" w="med" len="med"/>
                    </a:lnL>
                    <a:lnR w="12700" cmpd="sng">
                      <a:solidFill>
                        <a:srgbClr val="005BAC"/>
                      </a:solidFill>
                    </a:lnR>
                    <a:lnT w="12700" cap="flat" cmpd="sng" algn="ctr">
                      <a:solidFill>
                        <a:srgbClr val="005BAC"/>
                      </a:solidFill>
                      <a:prstDash val="solid"/>
                      <a:round/>
                      <a:headEnd type="none" w="med" len="med"/>
                      <a:tailEnd type="none" w="med" len="med"/>
                    </a:lnT>
                    <a:lnB w="12700" cap="flat" cmpd="sng" algn="ctr">
                      <a:solidFill>
                        <a:srgbClr val="005BAC"/>
                      </a:solidFill>
                      <a:prstDash val="solid"/>
                      <a:round/>
                      <a:headEnd type="none" w="med" len="med"/>
                      <a:tailEnd type="none" w="med" len="med"/>
                    </a:lnB>
                    <a:lnTlToBr w="12700" cmpd="sng">
                      <a:noFill/>
                      <a:prstDash val="solid"/>
                    </a:lnTlToBr>
                    <a:lnBlToTr w="12700" cmpd="sng">
                      <a:noFill/>
                      <a:prstDash val="solid"/>
                    </a:lnBlToTr>
                    <a:solidFill>
                      <a:srgbClr val="005BAC">
                        <a:tint val="20000"/>
                      </a:srgbClr>
                    </a:solidFill>
                  </a:tcPr>
                </a:tc>
                <a:tc hMerge="1">
                  <a:txBody>
                    <a:bodyPr/>
                    <a:lstStyle/>
                    <a:p>
                      <a:endParaRPr lang="zh-CN" altLang="en-US"/>
                    </a:p>
                  </a:txBody>
                  <a:tcPr/>
                </a:tc>
                <a:tc>
                  <a:txBody>
                    <a:bodyPr/>
                    <a:lstStyle>
                      <a:lvl1pPr marL="0" algn="l" defTabSz="457200" rtl="0" eaLnBrk="1" latinLnBrk="0" hangingPunct="1">
                        <a:defRPr sz="1800" kern="1200">
                          <a:solidFill>
                            <a:schemeClr val="dk1"/>
                          </a:solidFill>
                          <a:latin typeface="Calibri"/>
                          <a:ea typeface="微软雅黑"/>
                        </a:defRPr>
                      </a:lvl1pPr>
                      <a:lvl2pPr marL="457200" algn="l" defTabSz="457200" rtl="0" eaLnBrk="1" latinLnBrk="0" hangingPunct="1">
                        <a:defRPr sz="1800" kern="1200">
                          <a:solidFill>
                            <a:schemeClr val="dk1"/>
                          </a:solidFill>
                          <a:latin typeface="Calibri"/>
                          <a:ea typeface="微软雅黑"/>
                        </a:defRPr>
                      </a:lvl2pPr>
                      <a:lvl3pPr marL="914400" algn="l" defTabSz="457200" rtl="0" eaLnBrk="1" latinLnBrk="0" hangingPunct="1">
                        <a:defRPr sz="1800" kern="1200">
                          <a:solidFill>
                            <a:schemeClr val="dk1"/>
                          </a:solidFill>
                          <a:latin typeface="Calibri"/>
                          <a:ea typeface="微软雅黑"/>
                        </a:defRPr>
                      </a:lvl3pPr>
                      <a:lvl4pPr marL="1371600" algn="l" defTabSz="457200" rtl="0" eaLnBrk="1" latinLnBrk="0" hangingPunct="1">
                        <a:defRPr sz="1800" kern="1200">
                          <a:solidFill>
                            <a:schemeClr val="dk1"/>
                          </a:solidFill>
                          <a:latin typeface="Calibri"/>
                          <a:ea typeface="微软雅黑"/>
                        </a:defRPr>
                      </a:lvl4pPr>
                      <a:lvl5pPr marL="1828800" algn="l" defTabSz="457200" rtl="0" eaLnBrk="1" latinLnBrk="0" hangingPunct="1">
                        <a:defRPr sz="1800" kern="1200">
                          <a:solidFill>
                            <a:schemeClr val="dk1"/>
                          </a:solidFill>
                          <a:latin typeface="Calibri"/>
                          <a:ea typeface="微软雅黑"/>
                        </a:defRPr>
                      </a:lvl5pPr>
                      <a:lvl6pPr marL="2286000" algn="l" defTabSz="457200" rtl="0" eaLnBrk="1" latinLnBrk="0" hangingPunct="1">
                        <a:defRPr sz="1800" kern="1200">
                          <a:solidFill>
                            <a:schemeClr val="dk1"/>
                          </a:solidFill>
                          <a:latin typeface="Calibri"/>
                          <a:ea typeface="微软雅黑"/>
                        </a:defRPr>
                      </a:lvl6pPr>
                      <a:lvl7pPr marL="2743200" algn="l" defTabSz="457200" rtl="0" eaLnBrk="1" latinLnBrk="0" hangingPunct="1">
                        <a:defRPr sz="1800" kern="1200">
                          <a:solidFill>
                            <a:schemeClr val="dk1"/>
                          </a:solidFill>
                          <a:latin typeface="Calibri"/>
                          <a:ea typeface="微软雅黑"/>
                        </a:defRPr>
                      </a:lvl7pPr>
                      <a:lvl8pPr marL="3200400" algn="l" defTabSz="457200" rtl="0" eaLnBrk="1" latinLnBrk="0" hangingPunct="1">
                        <a:defRPr sz="1800" kern="1200">
                          <a:solidFill>
                            <a:schemeClr val="dk1"/>
                          </a:solidFill>
                          <a:latin typeface="Calibri"/>
                          <a:ea typeface="微软雅黑"/>
                        </a:defRPr>
                      </a:lvl8pPr>
                      <a:lvl9pPr marL="3657600" algn="l" defTabSz="457200" rtl="0" eaLnBrk="1" latinLnBrk="0" hangingPunct="1">
                        <a:defRPr sz="1800" kern="1200">
                          <a:solidFill>
                            <a:schemeClr val="dk1"/>
                          </a:solidFill>
                          <a:latin typeface="Calibri"/>
                          <a:ea typeface="微软雅黑"/>
                        </a:defRPr>
                      </a:lvl9pPr>
                    </a:lstStyle>
                    <a:p>
                      <a:pPr algn="ctr"/>
                      <a:endParaRPr lang="en-US" altLang="zh-CN" sz="1500" b="0" dirty="0" smtClean="0"/>
                    </a:p>
                    <a:p>
                      <a:pPr algn="ctr"/>
                      <a:r>
                        <a:rPr lang="en-US" altLang="zh-CN" sz="1500" b="0" dirty="0" smtClean="0"/>
                        <a:t>0.75</a:t>
                      </a:r>
                      <a:endParaRPr lang="zh-CN" altLang="en-US" sz="1500" b="0" dirty="0"/>
                    </a:p>
                  </a:txBody>
                  <a:tcPr>
                    <a:lnL w="12700" cmpd="sng">
                      <a:solidFill>
                        <a:srgbClr val="005BAC"/>
                      </a:solidFill>
                    </a:lnL>
                    <a:lnR w="12700" cmpd="sng">
                      <a:solidFill>
                        <a:srgbClr val="005BAC"/>
                      </a:solidFill>
                    </a:lnR>
                    <a:lnT w="12700" cmpd="sng">
                      <a:solidFill>
                        <a:srgbClr val="005BAC"/>
                      </a:solidFill>
                    </a:lnT>
                    <a:lnB w="12700" cmpd="sng">
                      <a:solidFill>
                        <a:srgbClr val="005BAC"/>
                      </a:solidFill>
                    </a:lnB>
                    <a:lnTlToBr w="12700" cmpd="sng">
                      <a:noFill/>
                      <a:prstDash val="solid"/>
                    </a:lnTlToBr>
                    <a:lnBlToTr w="12700" cmpd="sng">
                      <a:noFill/>
                      <a:prstDash val="solid"/>
                    </a:lnBlToTr>
                    <a:solidFill>
                      <a:srgbClr val="005BAC">
                        <a:tint val="20000"/>
                      </a:srgbClr>
                    </a:solidFill>
                  </a:tcPr>
                </a:tc>
                <a:tc>
                  <a:txBody>
                    <a:bodyPr/>
                    <a:lstStyle>
                      <a:lvl1pPr marL="0" algn="l" defTabSz="457200" rtl="0" eaLnBrk="1" latinLnBrk="0" hangingPunct="1">
                        <a:defRPr sz="1800" kern="1200">
                          <a:solidFill>
                            <a:schemeClr val="dk1"/>
                          </a:solidFill>
                          <a:latin typeface="Calibri"/>
                          <a:ea typeface="微软雅黑"/>
                        </a:defRPr>
                      </a:lvl1pPr>
                      <a:lvl2pPr marL="457200" algn="l" defTabSz="457200" rtl="0" eaLnBrk="1" latinLnBrk="0" hangingPunct="1">
                        <a:defRPr sz="1800" kern="1200">
                          <a:solidFill>
                            <a:schemeClr val="dk1"/>
                          </a:solidFill>
                          <a:latin typeface="Calibri"/>
                          <a:ea typeface="微软雅黑"/>
                        </a:defRPr>
                      </a:lvl2pPr>
                      <a:lvl3pPr marL="914400" algn="l" defTabSz="457200" rtl="0" eaLnBrk="1" latinLnBrk="0" hangingPunct="1">
                        <a:defRPr sz="1800" kern="1200">
                          <a:solidFill>
                            <a:schemeClr val="dk1"/>
                          </a:solidFill>
                          <a:latin typeface="Calibri"/>
                          <a:ea typeface="微软雅黑"/>
                        </a:defRPr>
                      </a:lvl3pPr>
                      <a:lvl4pPr marL="1371600" algn="l" defTabSz="457200" rtl="0" eaLnBrk="1" latinLnBrk="0" hangingPunct="1">
                        <a:defRPr sz="1800" kern="1200">
                          <a:solidFill>
                            <a:schemeClr val="dk1"/>
                          </a:solidFill>
                          <a:latin typeface="Calibri"/>
                          <a:ea typeface="微软雅黑"/>
                        </a:defRPr>
                      </a:lvl4pPr>
                      <a:lvl5pPr marL="1828800" algn="l" defTabSz="457200" rtl="0" eaLnBrk="1" latinLnBrk="0" hangingPunct="1">
                        <a:defRPr sz="1800" kern="1200">
                          <a:solidFill>
                            <a:schemeClr val="dk1"/>
                          </a:solidFill>
                          <a:latin typeface="Calibri"/>
                          <a:ea typeface="微软雅黑"/>
                        </a:defRPr>
                      </a:lvl5pPr>
                      <a:lvl6pPr marL="2286000" algn="l" defTabSz="457200" rtl="0" eaLnBrk="1" latinLnBrk="0" hangingPunct="1">
                        <a:defRPr sz="1800" kern="1200">
                          <a:solidFill>
                            <a:schemeClr val="dk1"/>
                          </a:solidFill>
                          <a:latin typeface="Calibri"/>
                          <a:ea typeface="微软雅黑"/>
                        </a:defRPr>
                      </a:lvl6pPr>
                      <a:lvl7pPr marL="2743200" algn="l" defTabSz="457200" rtl="0" eaLnBrk="1" latinLnBrk="0" hangingPunct="1">
                        <a:defRPr sz="1800" kern="1200">
                          <a:solidFill>
                            <a:schemeClr val="dk1"/>
                          </a:solidFill>
                          <a:latin typeface="Calibri"/>
                          <a:ea typeface="微软雅黑"/>
                        </a:defRPr>
                      </a:lvl7pPr>
                      <a:lvl8pPr marL="3200400" algn="l" defTabSz="457200" rtl="0" eaLnBrk="1" latinLnBrk="0" hangingPunct="1">
                        <a:defRPr sz="1800" kern="1200">
                          <a:solidFill>
                            <a:schemeClr val="dk1"/>
                          </a:solidFill>
                          <a:latin typeface="Calibri"/>
                          <a:ea typeface="微软雅黑"/>
                        </a:defRPr>
                      </a:lvl8pPr>
                      <a:lvl9pPr marL="3657600" algn="l" defTabSz="457200" rtl="0" eaLnBrk="1" latinLnBrk="0" hangingPunct="1">
                        <a:defRPr sz="1800" kern="1200">
                          <a:solidFill>
                            <a:schemeClr val="dk1"/>
                          </a:solidFill>
                          <a:latin typeface="Calibri"/>
                          <a:ea typeface="微软雅黑"/>
                        </a:defRPr>
                      </a:lvl9pPr>
                    </a:lstStyle>
                    <a:p>
                      <a:pPr algn="ctr"/>
                      <a:endParaRPr lang="en-US" altLang="zh-CN" sz="1500" b="0" dirty="0" smtClean="0"/>
                    </a:p>
                    <a:p>
                      <a:pPr algn="ctr"/>
                      <a:r>
                        <a:rPr lang="en-US" altLang="zh-CN" sz="1500" b="0" dirty="0" smtClean="0"/>
                        <a:t>900</a:t>
                      </a:r>
                      <a:endParaRPr lang="zh-CN" altLang="en-US" sz="1500" b="0" dirty="0"/>
                    </a:p>
                  </a:txBody>
                  <a:tcPr>
                    <a:lnL w="12700" cmpd="sng">
                      <a:solidFill>
                        <a:srgbClr val="005BAC"/>
                      </a:solidFill>
                    </a:lnL>
                    <a:lnR w="12700" cmpd="sng">
                      <a:solidFill>
                        <a:srgbClr val="005BAC"/>
                      </a:solidFill>
                    </a:lnR>
                    <a:lnT w="12700" cmpd="sng">
                      <a:solidFill>
                        <a:srgbClr val="005BAC"/>
                      </a:solidFill>
                    </a:lnT>
                    <a:lnB w="12700" cmpd="sng">
                      <a:solidFill>
                        <a:srgbClr val="005BAC"/>
                      </a:solidFill>
                    </a:lnB>
                    <a:lnTlToBr w="12700" cmpd="sng">
                      <a:noFill/>
                      <a:prstDash val="solid"/>
                    </a:lnTlToBr>
                    <a:lnBlToTr w="12700" cmpd="sng">
                      <a:noFill/>
                      <a:prstDash val="solid"/>
                    </a:lnBlToTr>
                    <a:solidFill>
                      <a:srgbClr val="005BAC">
                        <a:tint val="20000"/>
                      </a:srgbClr>
                    </a:solidFill>
                  </a:tcPr>
                </a:tc>
                <a:tc gridSpan="2">
                  <a:txBody>
                    <a:bodyPr/>
                    <a:lstStyle>
                      <a:lvl1pPr marL="0" algn="l" defTabSz="457200" rtl="0" eaLnBrk="1" latinLnBrk="0" hangingPunct="1">
                        <a:defRPr sz="1800" kern="1200">
                          <a:solidFill>
                            <a:schemeClr val="dk1"/>
                          </a:solidFill>
                          <a:latin typeface="Calibri"/>
                          <a:ea typeface="微软雅黑"/>
                        </a:defRPr>
                      </a:lvl1pPr>
                      <a:lvl2pPr marL="457200" algn="l" defTabSz="457200" rtl="0" eaLnBrk="1" latinLnBrk="0" hangingPunct="1">
                        <a:defRPr sz="1800" kern="1200">
                          <a:solidFill>
                            <a:schemeClr val="dk1"/>
                          </a:solidFill>
                          <a:latin typeface="Calibri"/>
                          <a:ea typeface="微软雅黑"/>
                        </a:defRPr>
                      </a:lvl2pPr>
                      <a:lvl3pPr marL="914400" algn="l" defTabSz="457200" rtl="0" eaLnBrk="1" latinLnBrk="0" hangingPunct="1">
                        <a:defRPr sz="1800" kern="1200">
                          <a:solidFill>
                            <a:schemeClr val="dk1"/>
                          </a:solidFill>
                          <a:latin typeface="Calibri"/>
                          <a:ea typeface="微软雅黑"/>
                        </a:defRPr>
                      </a:lvl3pPr>
                      <a:lvl4pPr marL="1371600" algn="l" defTabSz="457200" rtl="0" eaLnBrk="1" latinLnBrk="0" hangingPunct="1">
                        <a:defRPr sz="1800" kern="1200">
                          <a:solidFill>
                            <a:schemeClr val="dk1"/>
                          </a:solidFill>
                          <a:latin typeface="Calibri"/>
                          <a:ea typeface="微软雅黑"/>
                        </a:defRPr>
                      </a:lvl4pPr>
                      <a:lvl5pPr marL="1828800" algn="l" defTabSz="457200" rtl="0" eaLnBrk="1" latinLnBrk="0" hangingPunct="1">
                        <a:defRPr sz="1800" kern="1200">
                          <a:solidFill>
                            <a:schemeClr val="dk1"/>
                          </a:solidFill>
                          <a:latin typeface="Calibri"/>
                          <a:ea typeface="微软雅黑"/>
                        </a:defRPr>
                      </a:lvl5pPr>
                      <a:lvl6pPr marL="2286000" algn="l" defTabSz="457200" rtl="0" eaLnBrk="1" latinLnBrk="0" hangingPunct="1">
                        <a:defRPr sz="1800" kern="1200">
                          <a:solidFill>
                            <a:schemeClr val="dk1"/>
                          </a:solidFill>
                          <a:latin typeface="Calibri"/>
                          <a:ea typeface="微软雅黑"/>
                        </a:defRPr>
                      </a:lvl6pPr>
                      <a:lvl7pPr marL="2743200" algn="l" defTabSz="457200" rtl="0" eaLnBrk="1" latinLnBrk="0" hangingPunct="1">
                        <a:defRPr sz="1800" kern="1200">
                          <a:solidFill>
                            <a:schemeClr val="dk1"/>
                          </a:solidFill>
                          <a:latin typeface="Calibri"/>
                          <a:ea typeface="微软雅黑"/>
                        </a:defRPr>
                      </a:lvl7pPr>
                      <a:lvl8pPr marL="3200400" algn="l" defTabSz="457200" rtl="0" eaLnBrk="1" latinLnBrk="0" hangingPunct="1">
                        <a:defRPr sz="1800" kern="1200">
                          <a:solidFill>
                            <a:schemeClr val="dk1"/>
                          </a:solidFill>
                          <a:latin typeface="Calibri"/>
                          <a:ea typeface="微软雅黑"/>
                        </a:defRPr>
                      </a:lvl8pPr>
                      <a:lvl9pPr marL="3657600" algn="l" defTabSz="457200" rtl="0" eaLnBrk="1" latinLnBrk="0" hangingPunct="1">
                        <a:defRPr sz="1800" kern="1200">
                          <a:solidFill>
                            <a:schemeClr val="dk1"/>
                          </a:solidFill>
                          <a:latin typeface="Calibri"/>
                          <a:ea typeface="微软雅黑"/>
                        </a:defRPr>
                      </a:lvl9pPr>
                    </a:lstStyle>
                    <a:p>
                      <a:pPr algn="ctr"/>
                      <a:endParaRPr lang="zh-CN" altLang="en-US" sz="1500" b="0" dirty="0"/>
                    </a:p>
                  </a:txBody>
                  <a:tcPr>
                    <a:lnL w="12700" cmpd="sng">
                      <a:solidFill>
                        <a:srgbClr val="005BAC"/>
                      </a:solidFill>
                    </a:lnL>
                    <a:lnR w="12700" cmpd="sng">
                      <a:solidFill>
                        <a:srgbClr val="005BAC"/>
                      </a:solidFill>
                    </a:lnR>
                    <a:lnT w="12700" cmpd="sng">
                      <a:solidFill>
                        <a:srgbClr val="005BAC"/>
                      </a:solidFill>
                    </a:lnT>
                    <a:lnB w="12700" cmpd="sng">
                      <a:solidFill>
                        <a:srgbClr val="005BAC"/>
                      </a:solidFill>
                    </a:lnB>
                    <a:lnTlToBr w="12700" cmpd="sng">
                      <a:noFill/>
                      <a:prstDash val="solid"/>
                    </a:lnTlToBr>
                    <a:lnBlToTr w="12700" cmpd="sng">
                      <a:noFill/>
                      <a:prstDash val="solid"/>
                    </a:lnBlToTr>
                    <a:solidFill>
                      <a:srgbClr val="005BAC">
                        <a:tint val="20000"/>
                      </a:srgbClr>
                    </a:solidFill>
                  </a:tcPr>
                </a:tc>
                <a:tc hMerge="1">
                  <a:txBody>
                    <a:bodyPr/>
                    <a:lstStyle/>
                    <a:p>
                      <a:endParaRPr lang="zh-CN" altLang="en-US"/>
                    </a:p>
                  </a:txBody>
                  <a:tcPr/>
                </a:tc>
              </a:tr>
              <a:tr h="230364">
                <a:tc gridSpan="10">
                  <a:txBody>
                    <a:bodyPr/>
                    <a:lstStyle>
                      <a:lvl1pPr marL="0" algn="l" defTabSz="457200" rtl="0" eaLnBrk="1" latinLnBrk="0" hangingPunct="1">
                        <a:defRPr sz="1800" kern="1200">
                          <a:solidFill>
                            <a:schemeClr val="dk1"/>
                          </a:solidFill>
                          <a:latin typeface="Calibri"/>
                          <a:ea typeface="微软雅黑"/>
                        </a:defRPr>
                      </a:lvl1pPr>
                      <a:lvl2pPr marL="457200" algn="l" defTabSz="457200" rtl="0" eaLnBrk="1" latinLnBrk="0" hangingPunct="1">
                        <a:defRPr sz="1800" kern="1200">
                          <a:solidFill>
                            <a:schemeClr val="dk1"/>
                          </a:solidFill>
                          <a:latin typeface="Calibri"/>
                          <a:ea typeface="微软雅黑"/>
                        </a:defRPr>
                      </a:lvl2pPr>
                      <a:lvl3pPr marL="914400" algn="l" defTabSz="457200" rtl="0" eaLnBrk="1" latinLnBrk="0" hangingPunct="1">
                        <a:defRPr sz="1800" kern="1200">
                          <a:solidFill>
                            <a:schemeClr val="dk1"/>
                          </a:solidFill>
                          <a:latin typeface="Calibri"/>
                          <a:ea typeface="微软雅黑"/>
                        </a:defRPr>
                      </a:lvl3pPr>
                      <a:lvl4pPr marL="1371600" algn="l" defTabSz="457200" rtl="0" eaLnBrk="1" latinLnBrk="0" hangingPunct="1">
                        <a:defRPr sz="1800" kern="1200">
                          <a:solidFill>
                            <a:schemeClr val="dk1"/>
                          </a:solidFill>
                          <a:latin typeface="Calibri"/>
                          <a:ea typeface="微软雅黑"/>
                        </a:defRPr>
                      </a:lvl4pPr>
                      <a:lvl5pPr marL="1828800" algn="l" defTabSz="457200" rtl="0" eaLnBrk="1" latinLnBrk="0" hangingPunct="1">
                        <a:defRPr sz="1800" kern="1200">
                          <a:solidFill>
                            <a:schemeClr val="dk1"/>
                          </a:solidFill>
                          <a:latin typeface="Calibri"/>
                          <a:ea typeface="微软雅黑"/>
                        </a:defRPr>
                      </a:lvl5pPr>
                      <a:lvl6pPr marL="2286000" algn="l" defTabSz="457200" rtl="0" eaLnBrk="1" latinLnBrk="0" hangingPunct="1">
                        <a:defRPr sz="1800" kern="1200">
                          <a:solidFill>
                            <a:schemeClr val="dk1"/>
                          </a:solidFill>
                          <a:latin typeface="Calibri"/>
                          <a:ea typeface="微软雅黑"/>
                        </a:defRPr>
                      </a:lvl6pPr>
                      <a:lvl7pPr marL="2743200" algn="l" defTabSz="457200" rtl="0" eaLnBrk="1" latinLnBrk="0" hangingPunct="1">
                        <a:defRPr sz="1800" kern="1200">
                          <a:solidFill>
                            <a:schemeClr val="dk1"/>
                          </a:solidFill>
                          <a:latin typeface="Calibri"/>
                          <a:ea typeface="微软雅黑"/>
                        </a:defRPr>
                      </a:lvl7pPr>
                      <a:lvl8pPr marL="3200400" algn="l" defTabSz="457200" rtl="0" eaLnBrk="1" latinLnBrk="0" hangingPunct="1">
                        <a:defRPr sz="1800" kern="1200">
                          <a:solidFill>
                            <a:schemeClr val="dk1"/>
                          </a:solidFill>
                          <a:latin typeface="Calibri"/>
                          <a:ea typeface="微软雅黑"/>
                        </a:defRPr>
                      </a:lvl8pPr>
                      <a:lvl9pPr marL="3657600" algn="l" defTabSz="457200" rtl="0" eaLnBrk="1" latinLnBrk="0" hangingPunct="1">
                        <a:defRPr sz="1800" kern="1200">
                          <a:solidFill>
                            <a:schemeClr val="dk1"/>
                          </a:solidFill>
                          <a:latin typeface="Calibri"/>
                          <a:ea typeface="微软雅黑"/>
                        </a:defRPr>
                      </a:lvl9pPr>
                    </a:lstStyle>
                    <a:p>
                      <a:pPr algn="l"/>
                      <a:r>
                        <a:rPr lang="en-US" altLang="zh-CN" sz="1500" b="0" dirty="0" smtClean="0"/>
                        <a:t>2019-04-15</a:t>
                      </a:r>
                      <a:r>
                        <a:rPr lang="zh-CN" altLang="en-US" sz="1500" b="0" dirty="0" smtClean="0"/>
                        <a:t>（</a:t>
                      </a:r>
                      <a:r>
                        <a:rPr lang="zh-CN" altLang="en-US" sz="1500" b="0" dirty="0" smtClean="0">
                          <a:solidFill>
                            <a:srgbClr val="FF0000"/>
                          </a:solidFill>
                        </a:rPr>
                        <a:t>支付</a:t>
                      </a:r>
                      <a:r>
                        <a:rPr lang="zh-CN" altLang="en-US" sz="1500" b="0" dirty="0" smtClean="0"/>
                        <a:t>）日常核算汇率（港币</a:t>
                      </a:r>
                      <a:r>
                        <a:rPr lang="en-US" altLang="zh-CN" sz="1500" b="0" dirty="0" smtClean="0"/>
                        <a:t>-</a:t>
                      </a:r>
                      <a:r>
                        <a:rPr lang="zh-CN" altLang="en-US" sz="1500" b="0" dirty="0" smtClean="0"/>
                        <a:t>人民币）为</a:t>
                      </a:r>
                      <a:r>
                        <a:rPr lang="en-US" altLang="zh-CN" sz="1500" b="0" dirty="0" smtClean="0"/>
                        <a:t>0.95</a:t>
                      </a:r>
                      <a:endParaRPr lang="zh-CN" altLang="en-US" sz="1500" b="0" dirty="0"/>
                    </a:p>
                  </a:txBody>
                  <a:tcPr>
                    <a:lnL w="12700" cmpd="sng">
                      <a:solidFill>
                        <a:srgbClr val="005BAC"/>
                      </a:solidFill>
                    </a:lnL>
                    <a:lnR w="12700" cmpd="sng">
                      <a:solidFill>
                        <a:srgbClr val="005BAC"/>
                      </a:solidFill>
                    </a:lnR>
                    <a:lnT w="12700" cmpd="sng">
                      <a:solidFill>
                        <a:srgbClr val="005BAC"/>
                      </a:solidFill>
                    </a:lnT>
                    <a:lnB w="12700" cmpd="sng">
                      <a:solidFill>
                        <a:srgbClr val="005BAC"/>
                      </a:solidFill>
                    </a:lnB>
                    <a:lnTlToBr w="12700" cmpd="sng">
                      <a:noFill/>
                      <a:prstDash val="solid"/>
                    </a:lnTlToBr>
                    <a:lnBlToTr w="12700" cmpd="sng">
                      <a:noFill/>
                      <a:prstDash val="solid"/>
                    </a:lnBlToTr>
                    <a:solidFill>
                      <a:srgbClr val="005BAC">
                        <a:tint val="40000"/>
                      </a:srgbClr>
                    </a:solidFill>
                  </a:tcPr>
                </a:tc>
                <a:tc hMerge="1">
                  <a:txBody>
                    <a:bodyPr/>
                    <a:lstStyle/>
                    <a:p>
                      <a:endParaRPr lang="zh-CN" altLang="en-US"/>
                    </a:p>
                  </a:txBody>
                  <a:tcPr/>
                </a:tc>
                <a:tc hMerge="1">
                  <a:txBody>
                    <a:bodyPr/>
                    <a:lstStyle/>
                    <a:p>
                      <a:endParaRPr lang="zh-CN" altLang="en-US"/>
                    </a:p>
                  </a:txBody>
                  <a:tcPr/>
                </a:tc>
                <a:tc hMerge="1">
                  <a:txBody>
                    <a:bodyPr/>
                    <a:lstStyle/>
                    <a:p>
                      <a:pPr algn="ctr"/>
                      <a:endParaRPr lang="zh-CN" altLang="en-US" sz="1600" b="0" dirty="0"/>
                    </a:p>
                  </a:txBody>
                  <a:tcPr/>
                </a:tc>
                <a:tc hMerge="1">
                  <a:txBody>
                    <a:bodyPr/>
                    <a:lstStyle/>
                    <a:p>
                      <a:pPr algn="ctr"/>
                      <a:endParaRPr lang="zh-CN" altLang="en-US" sz="1600" b="0" dirty="0"/>
                    </a:p>
                  </a:txBody>
                  <a:tcPr/>
                </a:tc>
                <a:tc hMerge="1">
                  <a:txBody>
                    <a:bodyPr/>
                    <a:lstStyle/>
                    <a:p>
                      <a:endParaRPr lang="zh-CN" altLang="en-US"/>
                    </a:p>
                  </a:txBody>
                  <a:tcPr/>
                </a:tc>
                <a:tc hMerge="1">
                  <a:txBody>
                    <a:bodyPr/>
                    <a:lstStyle/>
                    <a:p>
                      <a:pPr algn="ctr"/>
                      <a:endParaRPr lang="zh-CN" altLang="en-US" sz="1600" b="0" dirty="0"/>
                    </a:p>
                  </a:txBody>
                  <a:tcPr/>
                </a:tc>
                <a:tc hMerge="1">
                  <a:txBody>
                    <a:bodyPr/>
                    <a:lstStyle/>
                    <a:p>
                      <a:pPr algn="ctr"/>
                      <a:endParaRPr lang="zh-CN" altLang="en-US" sz="1600" b="0" dirty="0"/>
                    </a:p>
                  </a:txBody>
                  <a:tcPr/>
                </a:tc>
                <a:tc hMerge="1">
                  <a:txBody>
                    <a:bodyPr/>
                    <a:lstStyle/>
                    <a:p>
                      <a:pPr algn="ctr"/>
                      <a:endParaRPr lang="zh-CN" altLang="en-US" sz="1600" b="0" dirty="0"/>
                    </a:p>
                  </a:txBody>
                  <a:tcPr/>
                </a:tc>
                <a:tc hMerge="1">
                  <a:txBody>
                    <a:bodyPr/>
                    <a:lstStyle/>
                    <a:p>
                      <a:endParaRPr lang="zh-CN" altLang="en-US"/>
                    </a:p>
                  </a:txBody>
                  <a:tcPr/>
                </a:tc>
              </a:tr>
              <a:tr h="559456">
                <a:tc>
                  <a:txBody>
                    <a:bodyPr/>
                    <a:lstStyle>
                      <a:lvl1pPr marL="0" algn="l" defTabSz="457200" rtl="0" eaLnBrk="1" latinLnBrk="0" hangingPunct="1">
                        <a:defRPr sz="1800" kern="1200">
                          <a:solidFill>
                            <a:schemeClr val="dk1"/>
                          </a:solidFill>
                          <a:latin typeface="Calibri"/>
                          <a:ea typeface="微软雅黑"/>
                        </a:defRPr>
                      </a:lvl1pPr>
                      <a:lvl2pPr marL="457200" algn="l" defTabSz="457200" rtl="0" eaLnBrk="1" latinLnBrk="0" hangingPunct="1">
                        <a:defRPr sz="1800" kern="1200">
                          <a:solidFill>
                            <a:schemeClr val="dk1"/>
                          </a:solidFill>
                          <a:latin typeface="Calibri"/>
                          <a:ea typeface="微软雅黑"/>
                        </a:defRPr>
                      </a:lvl2pPr>
                      <a:lvl3pPr marL="914400" algn="l" defTabSz="457200" rtl="0" eaLnBrk="1" latinLnBrk="0" hangingPunct="1">
                        <a:defRPr sz="1800" kern="1200">
                          <a:solidFill>
                            <a:schemeClr val="dk1"/>
                          </a:solidFill>
                          <a:latin typeface="Calibri"/>
                          <a:ea typeface="微软雅黑"/>
                        </a:defRPr>
                      </a:lvl3pPr>
                      <a:lvl4pPr marL="1371600" algn="l" defTabSz="457200" rtl="0" eaLnBrk="1" latinLnBrk="0" hangingPunct="1">
                        <a:defRPr sz="1800" kern="1200">
                          <a:solidFill>
                            <a:schemeClr val="dk1"/>
                          </a:solidFill>
                          <a:latin typeface="Calibri"/>
                          <a:ea typeface="微软雅黑"/>
                        </a:defRPr>
                      </a:lvl4pPr>
                      <a:lvl5pPr marL="1828800" algn="l" defTabSz="457200" rtl="0" eaLnBrk="1" latinLnBrk="0" hangingPunct="1">
                        <a:defRPr sz="1800" kern="1200">
                          <a:solidFill>
                            <a:schemeClr val="dk1"/>
                          </a:solidFill>
                          <a:latin typeface="Calibri"/>
                          <a:ea typeface="微软雅黑"/>
                        </a:defRPr>
                      </a:lvl5pPr>
                      <a:lvl6pPr marL="2286000" algn="l" defTabSz="457200" rtl="0" eaLnBrk="1" latinLnBrk="0" hangingPunct="1">
                        <a:defRPr sz="1800" kern="1200">
                          <a:solidFill>
                            <a:schemeClr val="dk1"/>
                          </a:solidFill>
                          <a:latin typeface="Calibri"/>
                          <a:ea typeface="微软雅黑"/>
                        </a:defRPr>
                      </a:lvl6pPr>
                      <a:lvl7pPr marL="2743200" algn="l" defTabSz="457200" rtl="0" eaLnBrk="1" latinLnBrk="0" hangingPunct="1">
                        <a:defRPr sz="1800" kern="1200">
                          <a:solidFill>
                            <a:schemeClr val="dk1"/>
                          </a:solidFill>
                          <a:latin typeface="Calibri"/>
                          <a:ea typeface="微软雅黑"/>
                        </a:defRPr>
                      </a:lvl7pPr>
                      <a:lvl8pPr marL="3200400" algn="l" defTabSz="457200" rtl="0" eaLnBrk="1" latinLnBrk="0" hangingPunct="1">
                        <a:defRPr sz="1800" kern="1200">
                          <a:solidFill>
                            <a:schemeClr val="dk1"/>
                          </a:solidFill>
                          <a:latin typeface="Calibri"/>
                          <a:ea typeface="微软雅黑"/>
                        </a:defRPr>
                      </a:lvl8pPr>
                      <a:lvl9pPr marL="3657600" algn="l" defTabSz="457200" rtl="0" eaLnBrk="1" latinLnBrk="0" hangingPunct="1">
                        <a:defRPr sz="1800" kern="1200">
                          <a:solidFill>
                            <a:schemeClr val="dk1"/>
                          </a:solidFill>
                          <a:latin typeface="Calibri"/>
                          <a:ea typeface="微软雅黑"/>
                        </a:defRPr>
                      </a:lvl9pPr>
                    </a:lstStyle>
                    <a:p>
                      <a:pPr marL="0" algn="ctr" defTabSz="457200" rtl="0" eaLnBrk="1" latinLnBrk="0" hangingPunct="1"/>
                      <a:r>
                        <a:rPr lang="zh-CN" altLang="en-US" sz="1500" b="0" kern="1200" dirty="0" smtClean="0">
                          <a:solidFill>
                            <a:schemeClr val="tx1"/>
                          </a:solidFill>
                          <a:latin typeface="+mn-lt"/>
                          <a:ea typeface="+mn-ea"/>
                          <a:cs typeface="+mn-cs"/>
                        </a:rPr>
                        <a:t>记账日期</a:t>
                      </a:r>
                      <a:endParaRPr lang="en-US" altLang="zh-CN" sz="1500" b="0" kern="1200" dirty="0" smtClean="0">
                        <a:solidFill>
                          <a:schemeClr val="tx1"/>
                        </a:solidFill>
                        <a:latin typeface="+mn-lt"/>
                        <a:ea typeface="+mn-ea"/>
                        <a:cs typeface="+mn-cs"/>
                      </a:endParaRPr>
                    </a:p>
                    <a:p>
                      <a:pPr marL="0" algn="ctr" defTabSz="457200" rtl="0" eaLnBrk="1" latinLnBrk="0" hangingPunct="1"/>
                      <a:r>
                        <a:rPr lang="en-US" altLang="zh-CN" sz="1500" b="0" kern="1200" dirty="0" smtClean="0">
                          <a:solidFill>
                            <a:schemeClr val="tx1"/>
                          </a:solidFill>
                          <a:latin typeface="+mn-lt"/>
                          <a:ea typeface="+mn-ea"/>
                          <a:cs typeface="+mn-cs"/>
                        </a:rPr>
                        <a:t>2019-04-15</a:t>
                      </a:r>
                      <a:endParaRPr lang="zh-CN" altLang="en-US" sz="1500" b="0" kern="1200" dirty="0" smtClean="0">
                        <a:solidFill>
                          <a:schemeClr val="tx1"/>
                        </a:solidFill>
                        <a:latin typeface="+mn-lt"/>
                        <a:ea typeface="+mn-ea"/>
                        <a:cs typeface="+mn-cs"/>
                      </a:endParaRPr>
                    </a:p>
                  </a:txBody>
                  <a:tcPr>
                    <a:lnL w="12700" cmpd="sng">
                      <a:solidFill>
                        <a:srgbClr val="005BAC"/>
                      </a:solidFill>
                    </a:lnL>
                    <a:lnR w="12700" cmpd="sng">
                      <a:solidFill>
                        <a:srgbClr val="005BAC"/>
                      </a:solidFill>
                    </a:lnR>
                    <a:lnT w="12700" cmpd="sng">
                      <a:solidFill>
                        <a:srgbClr val="005BAC"/>
                      </a:solidFill>
                    </a:lnT>
                    <a:lnB w="12700" cmpd="sng">
                      <a:solidFill>
                        <a:srgbClr val="005BAC"/>
                      </a:solidFill>
                    </a:lnB>
                    <a:lnTlToBr w="12700" cmpd="sng">
                      <a:noFill/>
                      <a:prstDash val="solid"/>
                    </a:lnTlToBr>
                    <a:lnBlToTr w="12700" cmpd="sng">
                      <a:noFill/>
                      <a:prstDash val="solid"/>
                    </a:lnBlToTr>
                    <a:solidFill>
                      <a:srgbClr val="005BAC">
                        <a:tint val="20000"/>
                      </a:srgbClr>
                    </a:solid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CN" altLang="en-US" sz="1500" b="0" dirty="0" smtClean="0"/>
                        <a:t>库存现金</a:t>
                      </a:r>
                      <a:r>
                        <a:rPr lang="en-US" altLang="zh-CN" sz="1500" b="0" dirty="0" smtClean="0"/>
                        <a:t>-</a:t>
                      </a:r>
                    </a:p>
                    <a:p>
                      <a:pPr marL="0" marR="0" indent="0" algn="ctr" defTabSz="457200" rtl="0" eaLnBrk="1" fontAlgn="auto" latinLnBrk="0" hangingPunct="1">
                        <a:lnSpc>
                          <a:spcPct val="100000"/>
                        </a:lnSpc>
                        <a:spcBef>
                          <a:spcPts val="0"/>
                        </a:spcBef>
                        <a:spcAft>
                          <a:spcPts val="0"/>
                        </a:spcAft>
                        <a:buClrTx/>
                        <a:buSzTx/>
                        <a:buFontTx/>
                        <a:buNone/>
                        <a:tabLst/>
                        <a:defRPr/>
                      </a:pPr>
                      <a:r>
                        <a:rPr lang="zh-CN" altLang="en-US" sz="1500" b="0" dirty="0" smtClean="0"/>
                        <a:t>港币</a:t>
                      </a:r>
                    </a:p>
                  </a:txBody>
                  <a:tcPr>
                    <a:lnL w="12700" cmpd="sng">
                      <a:solidFill>
                        <a:srgbClr val="005BAC"/>
                      </a:solidFill>
                    </a:lnL>
                    <a:lnR w="12700" cmpd="sng">
                      <a:solidFill>
                        <a:srgbClr val="005BAC"/>
                      </a:solidFill>
                    </a:lnR>
                    <a:lnT w="12700" cap="flat" cmpd="sng" algn="ctr">
                      <a:solidFill>
                        <a:srgbClr val="005BAC"/>
                      </a:solidFill>
                      <a:prstDash val="solid"/>
                      <a:round/>
                      <a:headEnd type="none" w="med" len="med"/>
                      <a:tailEnd type="none" w="med" len="med"/>
                    </a:lnT>
                    <a:lnB w="12700" cap="flat" cmpd="sng" algn="ctr">
                      <a:solidFill>
                        <a:srgbClr val="005BAC"/>
                      </a:solidFill>
                      <a:prstDash val="solid"/>
                      <a:round/>
                      <a:headEnd type="none" w="med" len="med"/>
                      <a:tailEnd type="none" w="med" len="med"/>
                    </a:lnB>
                    <a:lnTlToBr w="12700" cmpd="sng">
                      <a:noFill/>
                      <a:prstDash val="solid"/>
                    </a:lnTlToBr>
                    <a:lnBlToTr w="12700" cmpd="sng">
                      <a:noFill/>
                      <a:prstDash val="solid"/>
                    </a:lnBlToTr>
                    <a:solidFill>
                      <a:srgbClr val="005BAC">
                        <a:tint val="20000"/>
                      </a:srgbClr>
                    </a:solidFill>
                  </a:tcPr>
                </a:tc>
                <a:tc hMerge="1">
                  <a:txBody>
                    <a:bodyPr/>
                    <a:lstStyle/>
                    <a:p>
                      <a:endParaRPr lang="zh-CN" altLang="en-US"/>
                    </a:p>
                  </a:txBody>
                  <a:tcPr/>
                </a:tc>
                <a:tc>
                  <a:txBody>
                    <a:bodyPr/>
                    <a:lstStyle>
                      <a:lvl1pPr marL="0" algn="l" defTabSz="457200" rtl="0" eaLnBrk="1" latinLnBrk="0" hangingPunct="1">
                        <a:defRPr sz="1800" kern="1200">
                          <a:solidFill>
                            <a:schemeClr val="dk1"/>
                          </a:solidFill>
                          <a:latin typeface="Calibri"/>
                          <a:ea typeface="微软雅黑"/>
                        </a:defRPr>
                      </a:lvl1pPr>
                      <a:lvl2pPr marL="457200" algn="l" defTabSz="457200" rtl="0" eaLnBrk="1" latinLnBrk="0" hangingPunct="1">
                        <a:defRPr sz="1800" kern="1200">
                          <a:solidFill>
                            <a:schemeClr val="dk1"/>
                          </a:solidFill>
                          <a:latin typeface="Calibri"/>
                          <a:ea typeface="微软雅黑"/>
                        </a:defRPr>
                      </a:lvl2pPr>
                      <a:lvl3pPr marL="914400" algn="l" defTabSz="457200" rtl="0" eaLnBrk="1" latinLnBrk="0" hangingPunct="1">
                        <a:defRPr sz="1800" kern="1200">
                          <a:solidFill>
                            <a:schemeClr val="dk1"/>
                          </a:solidFill>
                          <a:latin typeface="Calibri"/>
                          <a:ea typeface="微软雅黑"/>
                        </a:defRPr>
                      </a:lvl3pPr>
                      <a:lvl4pPr marL="1371600" algn="l" defTabSz="457200" rtl="0" eaLnBrk="1" latinLnBrk="0" hangingPunct="1">
                        <a:defRPr sz="1800" kern="1200">
                          <a:solidFill>
                            <a:schemeClr val="dk1"/>
                          </a:solidFill>
                          <a:latin typeface="Calibri"/>
                          <a:ea typeface="微软雅黑"/>
                        </a:defRPr>
                      </a:lvl4pPr>
                      <a:lvl5pPr marL="1828800" algn="l" defTabSz="457200" rtl="0" eaLnBrk="1" latinLnBrk="0" hangingPunct="1">
                        <a:defRPr sz="1800" kern="1200">
                          <a:solidFill>
                            <a:schemeClr val="dk1"/>
                          </a:solidFill>
                          <a:latin typeface="Calibri"/>
                          <a:ea typeface="微软雅黑"/>
                        </a:defRPr>
                      </a:lvl5pPr>
                      <a:lvl6pPr marL="2286000" algn="l" defTabSz="457200" rtl="0" eaLnBrk="1" latinLnBrk="0" hangingPunct="1">
                        <a:defRPr sz="1800" kern="1200">
                          <a:solidFill>
                            <a:schemeClr val="dk1"/>
                          </a:solidFill>
                          <a:latin typeface="Calibri"/>
                          <a:ea typeface="微软雅黑"/>
                        </a:defRPr>
                      </a:lvl6pPr>
                      <a:lvl7pPr marL="2743200" algn="l" defTabSz="457200" rtl="0" eaLnBrk="1" latinLnBrk="0" hangingPunct="1">
                        <a:defRPr sz="1800" kern="1200">
                          <a:solidFill>
                            <a:schemeClr val="dk1"/>
                          </a:solidFill>
                          <a:latin typeface="Calibri"/>
                          <a:ea typeface="微软雅黑"/>
                        </a:defRPr>
                      </a:lvl7pPr>
                      <a:lvl8pPr marL="3200400" algn="l" defTabSz="457200" rtl="0" eaLnBrk="1" latinLnBrk="0" hangingPunct="1">
                        <a:defRPr sz="1800" kern="1200">
                          <a:solidFill>
                            <a:schemeClr val="dk1"/>
                          </a:solidFill>
                          <a:latin typeface="Calibri"/>
                          <a:ea typeface="微软雅黑"/>
                        </a:defRPr>
                      </a:lvl8pPr>
                      <a:lvl9pPr marL="3657600" algn="l" defTabSz="457200" rtl="0" eaLnBrk="1" latinLnBrk="0" hangingPunct="1">
                        <a:defRPr sz="1800" kern="1200">
                          <a:solidFill>
                            <a:schemeClr val="dk1"/>
                          </a:solidFill>
                          <a:latin typeface="Calibri"/>
                          <a:ea typeface="微软雅黑"/>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zh-CN" altLang="en-US" sz="1500" b="0" dirty="0" smtClean="0"/>
                        <a:t>港币</a:t>
                      </a:r>
                    </a:p>
                    <a:p>
                      <a:pPr algn="ctr"/>
                      <a:endParaRPr lang="zh-CN" altLang="en-US" sz="1100" b="0" dirty="0"/>
                    </a:p>
                  </a:txBody>
                  <a:tcPr>
                    <a:lnL w="12700" cmpd="sng">
                      <a:solidFill>
                        <a:srgbClr val="005BAC"/>
                      </a:solidFill>
                    </a:lnL>
                    <a:lnR w="12700" cmpd="sng">
                      <a:solidFill>
                        <a:srgbClr val="005BAC"/>
                      </a:solidFill>
                    </a:lnR>
                    <a:lnT w="12700" cmpd="sng">
                      <a:solidFill>
                        <a:srgbClr val="005BAC"/>
                      </a:solidFill>
                    </a:lnT>
                    <a:lnB w="12700" cmpd="sng">
                      <a:solidFill>
                        <a:srgbClr val="005BAC"/>
                      </a:solidFill>
                    </a:lnB>
                    <a:lnTlToBr w="12700" cmpd="sng">
                      <a:noFill/>
                      <a:prstDash val="solid"/>
                    </a:lnTlToBr>
                    <a:lnBlToTr w="12700" cmpd="sng">
                      <a:noFill/>
                      <a:prstDash val="solid"/>
                    </a:lnBlToTr>
                    <a:solidFill>
                      <a:srgbClr val="005BAC">
                        <a:tint val="20000"/>
                      </a:srgbClr>
                    </a:solidFill>
                  </a:tcPr>
                </a:tc>
                <a:tc gridSpan="2">
                  <a:txBody>
                    <a:bodyPr/>
                    <a:lstStyle>
                      <a:lvl1pPr marL="0" algn="l" defTabSz="457200" rtl="0" eaLnBrk="1" latinLnBrk="0" hangingPunct="1">
                        <a:defRPr sz="1800" kern="1200">
                          <a:solidFill>
                            <a:schemeClr val="dk1"/>
                          </a:solidFill>
                          <a:latin typeface="Calibri"/>
                          <a:ea typeface="微软雅黑"/>
                        </a:defRPr>
                      </a:lvl1pPr>
                      <a:lvl2pPr marL="457200" algn="l" defTabSz="457200" rtl="0" eaLnBrk="1" latinLnBrk="0" hangingPunct="1">
                        <a:defRPr sz="1800" kern="1200">
                          <a:solidFill>
                            <a:schemeClr val="dk1"/>
                          </a:solidFill>
                          <a:latin typeface="Calibri"/>
                          <a:ea typeface="微软雅黑"/>
                        </a:defRPr>
                      </a:lvl2pPr>
                      <a:lvl3pPr marL="914400" algn="l" defTabSz="457200" rtl="0" eaLnBrk="1" latinLnBrk="0" hangingPunct="1">
                        <a:defRPr sz="1800" kern="1200">
                          <a:solidFill>
                            <a:schemeClr val="dk1"/>
                          </a:solidFill>
                          <a:latin typeface="Calibri"/>
                          <a:ea typeface="微软雅黑"/>
                        </a:defRPr>
                      </a:lvl3pPr>
                      <a:lvl4pPr marL="1371600" algn="l" defTabSz="457200" rtl="0" eaLnBrk="1" latinLnBrk="0" hangingPunct="1">
                        <a:defRPr sz="1800" kern="1200">
                          <a:solidFill>
                            <a:schemeClr val="dk1"/>
                          </a:solidFill>
                          <a:latin typeface="Calibri"/>
                          <a:ea typeface="微软雅黑"/>
                        </a:defRPr>
                      </a:lvl4pPr>
                      <a:lvl5pPr marL="1828800" algn="l" defTabSz="457200" rtl="0" eaLnBrk="1" latinLnBrk="0" hangingPunct="1">
                        <a:defRPr sz="1800" kern="1200">
                          <a:solidFill>
                            <a:schemeClr val="dk1"/>
                          </a:solidFill>
                          <a:latin typeface="Calibri"/>
                          <a:ea typeface="微软雅黑"/>
                        </a:defRPr>
                      </a:lvl5pPr>
                      <a:lvl6pPr marL="2286000" algn="l" defTabSz="457200" rtl="0" eaLnBrk="1" latinLnBrk="0" hangingPunct="1">
                        <a:defRPr sz="1800" kern="1200">
                          <a:solidFill>
                            <a:schemeClr val="dk1"/>
                          </a:solidFill>
                          <a:latin typeface="Calibri"/>
                          <a:ea typeface="微软雅黑"/>
                        </a:defRPr>
                      </a:lvl6pPr>
                      <a:lvl7pPr marL="2743200" algn="l" defTabSz="457200" rtl="0" eaLnBrk="1" latinLnBrk="0" hangingPunct="1">
                        <a:defRPr sz="1800" kern="1200">
                          <a:solidFill>
                            <a:schemeClr val="dk1"/>
                          </a:solidFill>
                          <a:latin typeface="Calibri"/>
                          <a:ea typeface="微软雅黑"/>
                        </a:defRPr>
                      </a:lvl7pPr>
                      <a:lvl8pPr marL="3200400" algn="l" defTabSz="457200" rtl="0" eaLnBrk="1" latinLnBrk="0" hangingPunct="1">
                        <a:defRPr sz="1800" kern="1200">
                          <a:solidFill>
                            <a:schemeClr val="dk1"/>
                          </a:solidFill>
                          <a:latin typeface="Calibri"/>
                          <a:ea typeface="微软雅黑"/>
                        </a:defRPr>
                      </a:lvl8pPr>
                      <a:lvl9pPr marL="3657600" algn="l" defTabSz="457200" rtl="0" eaLnBrk="1" latinLnBrk="0" hangingPunct="1">
                        <a:defRPr sz="1800" kern="1200">
                          <a:solidFill>
                            <a:schemeClr val="dk1"/>
                          </a:solidFill>
                          <a:latin typeface="Calibri"/>
                          <a:ea typeface="微软雅黑"/>
                        </a:defRPr>
                      </a:lvl9pPr>
                    </a:lstStyle>
                    <a:p>
                      <a:pPr algn="ctr"/>
                      <a:endParaRPr lang="en-US" altLang="zh-CN" sz="1500" b="0" dirty="0" smtClean="0"/>
                    </a:p>
                    <a:p>
                      <a:pPr algn="ctr"/>
                      <a:r>
                        <a:rPr lang="en-US" altLang="zh-CN" sz="1500" b="0" dirty="0" smtClean="0"/>
                        <a:t>500</a:t>
                      </a:r>
                      <a:endParaRPr lang="zh-CN" altLang="en-US" sz="1500" b="0" dirty="0"/>
                    </a:p>
                  </a:txBody>
                  <a:tcPr>
                    <a:lnL w="12700" cap="flat" cmpd="sng" algn="ctr">
                      <a:solidFill>
                        <a:srgbClr val="005BAC"/>
                      </a:solidFill>
                      <a:prstDash val="solid"/>
                      <a:round/>
                      <a:headEnd type="none" w="med" len="med"/>
                      <a:tailEnd type="none" w="med" len="med"/>
                    </a:lnL>
                    <a:lnR w="12700" cmpd="sng">
                      <a:solidFill>
                        <a:srgbClr val="005BAC"/>
                      </a:solidFill>
                    </a:lnR>
                    <a:lnT w="12700" cap="flat" cmpd="sng" algn="ctr">
                      <a:solidFill>
                        <a:srgbClr val="005BAC"/>
                      </a:solidFill>
                      <a:prstDash val="solid"/>
                      <a:round/>
                      <a:headEnd type="none" w="med" len="med"/>
                      <a:tailEnd type="none" w="med" len="med"/>
                    </a:lnT>
                    <a:lnB w="12700" cap="flat" cmpd="sng" algn="ctr">
                      <a:solidFill>
                        <a:srgbClr val="005BAC"/>
                      </a:solidFill>
                      <a:prstDash val="solid"/>
                      <a:round/>
                      <a:headEnd type="none" w="med" len="med"/>
                      <a:tailEnd type="none" w="med" len="med"/>
                    </a:lnB>
                    <a:lnTlToBr w="12700" cmpd="sng">
                      <a:noFill/>
                      <a:prstDash val="solid"/>
                    </a:lnTlToBr>
                    <a:lnBlToTr w="12700" cmpd="sng">
                      <a:noFill/>
                      <a:prstDash val="solid"/>
                    </a:lnBlToTr>
                    <a:solidFill>
                      <a:srgbClr val="005BAC">
                        <a:tint val="20000"/>
                      </a:srgbClr>
                    </a:solidFill>
                  </a:tcPr>
                </a:tc>
                <a:tc hMerge="1">
                  <a:txBody>
                    <a:bodyPr/>
                    <a:lstStyle/>
                    <a:p>
                      <a:endParaRPr lang="zh-CN" altLang="en-US"/>
                    </a:p>
                  </a:txBody>
                  <a:tcPr/>
                </a:tc>
                <a:tc>
                  <a:txBody>
                    <a:bodyPr/>
                    <a:lstStyle>
                      <a:lvl1pPr marL="0" algn="l" defTabSz="457200" rtl="0" eaLnBrk="1" latinLnBrk="0" hangingPunct="1">
                        <a:defRPr sz="1800" kern="1200">
                          <a:solidFill>
                            <a:schemeClr val="dk1"/>
                          </a:solidFill>
                          <a:latin typeface="Calibri"/>
                          <a:ea typeface="微软雅黑"/>
                        </a:defRPr>
                      </a:lvl1pPr>
                      <a:lvl2pPr marL="457200" algn="l" defTabSz="457200" rtl="0" eaLnBrk="1" latinLnBrk="0" hangingPunct="1">
                        <a:defRPr sz="1800" kern="1200">
                          <a:solidFill>
                            <a:schemeClr val="dk1"/>
                          </a:solidFill>
                          <a:latin typeface="Calibri"/>
                          <a:ea typeface="微软雅黑"/>
                        </a:defRPr>
                      </a:lvl2pPr>
                      <a:lvl3pPr marL="914400" algn="l" defTabSz="457200" rtl="0" eaLnBrk="1" latinLnBrk="0" hangingPunct="1">
                        <a:defRPr sz="1800" kern="1200">
                          <a:solidFill>
                            <a:schemeClr val="dk1"/>
                          </a:solidFill>
                          <a:latin typeface="Calibri"/>
                          <a:ea typeface="微软雅黑"/>
                        </a:defRPr>
                      </a:lvl3pPr>
                      <a:lvl4pPr marL="1371600" algn="l" defTabSz="457200" rtl="0" eaLnBrk="1" latinLnBrk="0" hangingPunct="1">
                        <a:defRPr sz="1800" kern="1200">
                          <a:solidFill>
                            <a:schemeClr val="dk1"/>
                          </a:solidFill>
                          <a:latin typeface="Calibri"/>
                          <a:ea typeface="微软雅黑"/>
                        </a:defRPr>
                      </a:lvl4pPr>
                      <a:lvl5pPr marL="1828800" algn="l" defTabSz="457200" rtl="0" eaLnBrk="1" latinLnBrk="0" hangingPunct="1">
                        <a:defRPr sz="1800" kern="1200">
                          <a:solidFill>
                            <a:schemeClr val="dk1"/>
                          </a:solidFill>
                          <a:latin typeface="Calibri"/>
                          <a:ea typeface="微软雅黑"/>
                        </a:defRPr>
                      </a:lvl5pPr>
                      <a:lvl6pPr marL="2286000" algn="l" defTabSz="457200" rtl="0" eaLnBrk="1" latinLnBrk="0" hangingPunct="1">
                        <a:defRPr sz="1800" kern="1200">
                          <a:solidFill>
                            <a:schemeClr val="dk1"/>
                          </a:solidFill>
                          <a:latin typeface="Calibri"/>
                          <a:ea typeface="微软雅黑"/>
                        </a:defRPr>
                      </a:lvl6pPr>
                      <a:lvl7pPr marL="2743200" algn="l" defTabSz="457200" rtl="0" eaLnBrk="1" latinLnBrk="0" hangingPunct="1">
                        <a:defRPr sz="1800" kern="1200">
                          <a:solidFill>
                            <a:schemeClr val="dk1"/>
                          </a:solidFill>
                          <a:latin typeface="Calibri"/>
                          <a:ea typeface="微软雅黑"/>
                        </a:defRPr>
                      </a:lvl7pPr>
                      <a:lvl8pPr marL="3200400" algn="l" defTabSz="457200" rtl="0" eaLnBrk="1" latinLnBrk="0" hangingPunct="1">
                        <a:defRPr sz="1800" kern="1200">
                          <a:solidFill>
                            <a:schemeClr val="dk1"/>
                          </a:solidFill>
                          <a:latin typeface="Calibri"/>
                          <a:ea typeface="微软雅黑"/>
                        </a:defRPr>
                      </a:lvl8pPr>
                      <a:lvl9pPr marL="3657600" algn="l" defTabSz="457200" rtl="0" eaLnBrk="1" latinLnBrk="0" hangingPunct="1">
                        <a:defRPr sz="1800" kern="1200">
                          <a:solidFill>
                            <a:schemeClr val="dk1"/>
                          </a:solidFill>
                          <a:latin typeface="Calibri"/>
                          <a:ea typeface="微软雅黑"/>
                        </a:defRPr>
                      </a:lvl9pPr>
                    </a:lstStyle>
                    <a:p>
                      <a:pPr algn="ctr"/>
                      <a:endParaRPr lang="en-US" altLang="zh-CN" sz="1500" b="0" dirty="0" smtClean="0"/>
                    </a:p>
                    <a:p>
                      <a:pPr algn="ctr"/>
                      <a:r>
                        <a:rPr lang="en-US" altLang="zh-CN" sz="1500" b="0" dirty="0" smtClean="0"/>
                        <a:t>0.95</a:t>
                      </a:r>
                      <a:endParaRPr lang="zh-CN" altLang="en-US" sz="1500" b="0" dirty="0"/>
                    </a:p>
                  </a:txBody>
                  <a:tcPr>
                    <a:lnL w="12700" cmpd="sng">
                      <a:solidFill>
                        <a:srgbClr val="005BAC"/>
                      </a:solidFill>
                    </a:lnL>
                    <a:lnR w="12700" cmpd="sng">
                      <a:solidFill>
                        <a:srgbClr val="005BAC"/>
                      </a:solidFill>
                    </a:lnR>
                    <a:lnT w="12700" cmpd="sng">
                      <a:solidFill>
                        <a:srgbClr val="005BAC"/>
                      </a:solidFill>
                    </a:lnT>
                    <a:lnB w="12700" cmpd="sng">
                      <a:solidFill>
                        <a:srgbClr val="005BAC"/>
                      </a:solidFill>
                    </a:lnB>
                    <a:lnTlToBr w="12700" cmpd="sng">
                      <a:noFill/>
                      <a:prstDash val="solid"/>
                    </a:lnTlToBr>
                    <a:lnBlToTr w="12700" cmpd="sng">
                      <a:noFill/>
                      <a:prstDash val="solid"/>
                    </a:lnBlToTr>
                    <a:solidFill>
                      <a:srgbClr val="005BAC">
                        <a:tint val="20000"/>
                      </a:srgbClr>
                    </a:solidFill>
                  </a:tcPr>
                </a:tc>
                <a:tc>
                  <a:txBody>
                    <a:bodyPr/>
                    <a:lstStyle>
                      <a:lvl1pPr marL="0" algn="l" defTabSz="457200" rtl="0" eaLnBrk="1" latinLnBrk="0" hangingPunct="1">
                        <a:defRPr sz="1800" kern="1200">
                          <a:solidFill>
                            <a:schemeClr val="dk1"/>
                          </a:solidFill>
                          <a:latin typeface="Calibri"/>
                          <a:ea typeface="微软雅黑"/>
                        </a:defRPr>
                      </a:lvl1pPr>
                      <a:lvl2pPr marL="457200" algn="l" defTabSz="457200" rtl="0" eaLnBrk="1" latinLnBrk="0" hangingPunct="1">
                        <a:defRPr sz="1800" kern="1200">
                          <a:solidFill>
                            <a:schemeClr val="dk1"/>
                          </a:solidFill>
                          <a:latin typeface="Calibri"/>
                          <a:ea typeface="微软雅黑"/>
                        </a:defRPr>
                      </a:lvl2pPr>
                      <a:lvl3pPr marL="914400" algn="l" defTabSz="457200" rtl="0" eaLnBrk="1" latinLnBrk="0" hangingPunct="1">
                        <a:defRPr sz="1800" kern="1200">
                          <a:solidFill>
                            <a:schemeClr val="dk1"/>
                          </a:solidFill>
                          <a:latin typeface="Calibri"/>
                          <a:ea typeface="微软雅黑"/>
                        </a:defRPr>
                      </a:lvl3pPr>
                      <a:lvl4pPr marL="1371600" algn="l" defTabSz="457200" rtl="0" eaLnBrk="1" latinLnBrk="0" hangingPunct="1">
                        <a:defRPr sz="1800" kern="1200">
                          <a:solidFill>
                            <a:schemeClr val="dk1"/>
                          </a:solidFill>
                          <a:latin typeface="Calibri"/>
                          <a:ea typeface="微软雅黑"/>
                        </a:defRPr>
                      </a:lvl4pPr>
                      <a:lvl5pPr marL="1828800" algn="l" defTabSz="457200" rtl="0" eaLnBrk="1" latinLnBrk="0" hangingPunct="1">
                        <a:defRPr sz="1800" kern="1200">
                          <a:solidFill>
                            <a:schemeClr val="dk1"/>
                          </a:solidFill>
                          <a:latin typeface="Calibri"/>
                          <a:ea typeface="微软雅黑"/>
                        </a:defRPr>
                      </a:lvl5pPr>
                      <a:lvl6pPr marL="2286000" algn="l" defTabSz="457200" rtl="0" eaLnBrk="1" latinLnBrk="0" hangingPunct="1">
                        <a:defRPr sz="1800" kern="1200">
                          <a:solidFill>
                            <a:schemeClr val="dk1"/>
                          </a:solidFill>
                          <a:latin typeface="Calibri"/>
                          <a:ea typeface="微软雅黑"/>
                        </a:defRPr>
                      </a:lvl6pPr>
                      <a:lvl7pPr marL="2743200" algn="l" defTabSz="457200" rtl="0" eaLnBrk="1" latinLnBrk="0" hangingPunct="1">
                        <a:defRPr sz="1800" kern="1200">
                          <a:solidFill>
                            <a:schemeClr val="dk1"/>
                          </a:solidFill>
                          <a:latin typeface="Calibri"/>
                          <a:ea typeface="微软雅黑"/>
                        </a:defRPr>
                      </a:lvl7pPr>
                      <a:lvl8pPr marL="3200400" algn="l" defTabSz="457200" rtl="0" eaLnBrk="1" latinLnBrk="0" hangingPunct="1">
                        <a:defRPr sz="1800" kern="1200">
                          <a:solidFill>
                            <a:schemeClr val="dk1"/>
                          </a:solidFill>
                          <a:latin typeface="Calibri"/>
                          <a:ea typeface="微软雅黑"/>
                        </a:defRPr>
                      </a:lvl8pPr>
                      <a:lvl9pPr marL="3657600" algn="l" defTabSz="457200" rtl="0" eaLnBrk="1" latinLnBrk="0" hangingPunct="1">
                        <a:defRPr sz="1800" kern="1200">
                          <a:solidFill>
                            <a:schemeClr val="dk1"/>
                          </a:solidFill>
                          <a:latin typeface="Calibri"/>
                          <a:ea typeface="微软雅黑"/>
                        </a:defRPr>
                      </a:lvl9pPr>
                    </a:lstStyle>
                    <a:p>
                      <a:pPr algn="ctr"/>
                      <a:endParaRPr lang="zh-CN" altLang="en-US" sz="1100" b="0" dirty="0"/>
                    </a:p>
                  </a:txBody>
                  <a:tcPr>
                    <a:lnL w="12700" cmpd="sng">
                      <a:solidFill>
                        <a:srgbClr val="005BAC"/>
                      </a:solidFill>
                    </a:lnL>
                    <a:lnR w="12700" cmpd="sng">
                      <a:solidFill>
                        <a:srgbClr val="005BAC"/>
                      </a:solidFill>
                    </a:lnR>
                    <a:lnT w="12700" cmpd="sng">
                      <a:solidFill>
                        <a:srgbClr val="005BAC"/>
                      </a:solidFill>
                    </a:lnT>
                    <a:lnB w="12700" cmpd="sng">
                      <a:solidFill>
                        <a:srgbClr val="005BAC"/>
                      </a:solidFill>
                    </a:lnB>
                    <a:lnTlToBr w="12700" cmpd="sng">
                      <a:noFill/>
                      <a:prstDash val="solid"/>
                    </a:lnTlToBr>
                    <a:lnBlToTr w="12700" cmpd="sng">
                      <a:noFill/>
                      <a:prstDash val="solid"/>
                    </a:lnBlToTr>
                    <a:solidFill>
                      <a:srgbClr val="005BAC">
                        <a:tint val="20000"/>
                      </a:srgbClr>
                    </a:solidFill>
                  </a:tcPr>
                </a:tc>
                <a:tc gridSpan="2">
                  <a:txBody>
                    <a:bodyPr/>
                    <a:lstStyle>
                      <a:lvl1pPr marL="0" algn="l" defTabSz="457200" rtl="0" eaLnBrk="1" latinLnBrk="0" hangingPunct="1">
                        <a:defRPr sz="1800" kern="1200">
                          <a:solidFill>
                            <a:schemeClr val="dk1"/>
                          </a:solidFill>
                          <a:latin typeface="Calibri"/>
                          <a:ea typeface="微软雅黑"/>
                        </a:defRPr>
                      </a:lvl1pPr>
                      <a:lvl2pPr marL="457200" algn="l" defTabSz="457200" rtl="0" eaLnBrk="1" latinLnBrk="0" hangingPunct="1">
                        <a:defRPr sz="1800" kern="1200">
                          <a:solidFill>
                            <a:schemeClr val="dk1"/>
                          </a:solidFill>
                          <a:latin typeface="Calibri"/>
                          <a:ea typeface="微软雅黑"/>
                        </a:defRPr>
                      </a:lvl2pPr>
                      <a:lvl3pPr marL="914400" algn="l" defTabSz="457200" rtl="0" eaLnBrk="1" latinLnBrk="0" hangingPunct="1">
                        <a:defRPr sz="1800" kern="1200">
                          <a:solidFill>
                            <a:schemeClr val="dk1"/>
                          </a:solidFill>
                          <a:latin typeface="Calibri"/>
                          <a:ea typeface="微软雅黑"/>
                        </a:defRPr>
                      </a:lvl3pPr>
                      <a:lvl4pPr marL="1371600" algn="l" defTabSz="457200" rtl="0" eaLnBrk="1" latinLnBrk="0" hangingPunct="1">
                        <a:defRPr sz="1800" kern="1200">
                          <a:solidFill>
                            <a:schemeClr val="dk1"/>
                          </a:solidFill>
                          <a:latin typeface="Calibri"/>
                          <a:ea typeface="微软雅黑"/>
                        </a:defRPr>
                      </a:lvl4pPr>
                      <a:lvl5pPr marL="1828800" algn="l" defTabSz="457200" rtl="0" eaLnBrk="1" latinLnBrk="0" hangingPunct="1">
                        <a:defRPr sz="1800" kern="1200">
                          <a:solidFill>
                            <a:schemeClr val="dk1"/>
                          </a:solidFill>
                          <a:latin typeface="Calibri"/>
                          <a:ea typeface="微软雅黑"/>
                        </a:defRPr>
                      </a:lvl5pPr>
                      <a:lvl6pPr marL="2286000" algn="l" defTabSz="457200" rtl="0" eaLnBrk="1" latinLnBrk="0" hangingPunct="1">
                        <a:defRPr sz="1800" kern="1200">
                          <a:solidFill>
                            <a:schemeClr val="dk1"/>
                          </a:solidFill>
                          <a:latin typeface="Calibri"/>
                          <a:ea typeface="微软雅黑"/>
                        </a:defRPr>
                      </a:lvl6pPr>
                      <a:lvl7pPr marL="2743200" algn="l" defTabSz="457200" rtl="0" eaLnBrk="1" latinLnBrk="0" hangingPunct="1">
                        <a:defRPr sz="1800" kern="1200">
                          <a:solidFill>
                            <a:schemeClr val="dk1"/>
                          </a:solidFill>
                          <a:latin typeface="Calibri"/>
                          <a:ea typeface="微软雅黑"/>
                        </a:defRPr>
                      </a:lvl7pPr>
                      <a:lvl8pPr marL="3200400" algn="l" defTabSz="457200" rtl="0" eaLnBrk="1" latinLnBrk="0" hangingPunct="1">
                        <a:defRPr sz="1800" kern="1200">
                          <a:solidFill>
                            <a:schemeClr val="dk1"/>
                          </a:solidFill>
                          <a:latin typeface="Calibri"/>
                          <a:ea typeface="微软雅黑"/>
                        </a:defRPr>
                      </a:lvl8pPr>
                      <a:lvl9pPr marL="3657600" algn="l" defTabSz="457200" rtl="0" eaLnBrk="1" latinLnBrk="0" hangingPunct="1">
                        <a:defRPr sz="1800" kern="1200">
                          <a:solidFill>
                            <a:schemeClr val="dk1"/>
                          </a:solidFill>
                          <a:latin typeface="Calibri"/>
                          <a:ea typeface="微软雅黑"/>
                        </a:defRPr>
                      </a:lvl9pPr>
                    </a:lstStyle>
                    <a:p>
                      <a:pPr algn="ctr"/>
                      <a:endParaRPr lang="en-US" altLang="zh-CN" sz="1500" b="0" dirty="0" smtClean="0"/>
                    </a:p>
                    <a:p>
                      <a:pPr algn="ctr"/>
                      <a:r>
                        <a:rPr lang="en-US" altLang="zh-CN" sz="1500" b="0" dirty="0" smtClean="0"/>
                        <a:t>475</a:t>
                      </a:r>
                      <a:endParaRPr lang="zh-CN" altLang="en-US" sz="1500" b="0" dirty="0"/>
                    </a:p>
                  </a:txBody>
                  <a:tcPr>
                    <a:lnL w="12700" cmpd="sng">
                      <a:solidFill>
                        <a:srgbClr val="005BAC"/>
                      </a:solidFill>
                    </a:lnL>
                    <a:lnR w="12700" cmpd="sng">
                      <a:solidFill>
                        <a:srgbClr val="005BAC"/>
                      </a:solidFill>
                    </a:lnR>
                    <a:lnT w="12700" cmpd="sng">
                      <a:solidFill>
                        <a:srgbClr val="005BAC"/>
                      </a:solidFill>
                    </a:lnT>
                    <a:lnB w="12700" cmpd="sng">
                      <a:solidFill>
                        <a:srgbClr val="005BAC"/>
                      </a:solidFill>
                    </a:lnB>
                    <a:lnTlToBr w="12700" cmpd="sng">
                      <a:noFill/>
                      <a:prstDash val="solid"/>
                    </a:lnTlToBr>
                    <a:lnBlToTr w="12700" cmpd="sng">
                      <a:noFill/>
                      <a:prstDash val="solid"/>
                    </a:lnBlToTr>
                    <a:solidFill>
                      <a:srgbClr val="005BAC">
                        <a:tint val="20000"/>
                      </a:srgbClr>
                    </a:solidFill>
                  </a:tcPr>
                </a:tc>
                <a:tc hMerge="1">
                  <a:txBody>
                    <a:bodyPr/>
                    <a:lstStyle/>
                    <a:p>
                      <a:endParaRPr lang="zh-CN" altLang="en-US"/>
                    </a:p>
                  </a:txBody>
                  <a:tcPr/>
                </a:tc>
              </a:tr>
              <a:tr h="230364">
                <a:tc gridSpan="10">
                  <a:txBody>
                    <a:bodyPr/>
                    <a:lstStyle>
                      <a:lvl1pPr marL="0" algn="l" defTabSz="457200" rtl="0" eaLnBrk="1" latinLnBrk="0" hangingPunct="1">
                        <a:defRPr sz="1800" kern="1200">
                          <a:solidFill>
                            <a:schemeClr val="dk1"/>
                          </a:solidFill>
                          <a:latin typeface="Calibri"/>
                          <a:ea typeface="微软雅黑"/>
                        </a:defRPr>
                      </a:lvl1pPr>
                      <a:lvl2pPr marL="457200" algn="l" defTabSz="457200" rtl="0" eaLnBrk="1" latinLnBrk="0" hangingPunct="1">
                        <a:defRPr sz="1800" kern="1200">
                          <a:solidFill>
                            <a:schemeClr val="dk1"/>
                          </a:solidFill>
                          <a:latin typeface="Calibri"/>
                          <a:ea typeface="微软雅黑"/>
                        </a:defRPr>
                      </a:lvl2pPr>
                      <a:lvl3pPr marL="914400" algn="l" defTabSz="457200" rtl="0" eaLnBrk="1" latinLnBrk="0" hangingPunct="1">
                        <a:defRPr sz="1800" kern="1200">
                          <a:solidFill>
                            <a:schemeClr val="dk1"/>
                          </a:solidFill>
                          <a:latin typeface="Calibri"/>
                          <a:ea typeface="微软雅黑"/>
                        </a:defRPr>
                      </a:lvl3pPr>
                      <a:lvl4pPr marL="1371600" algn="l" defTabSz="457200" rtl="0" eaLnBrk="1" latinLnBrk="0" hangingPunct="1">
                        <a:defRPr sz="1800" kern="1200">
                          <a:solidFill>
                            <a:schemeClr val="dk1"/>
                          </a:solidFill>
                          <a:latin typeface="Calibri"/>
                          <a:ea typeface="微软雅黑"/>
                        </a:defRPr>
                      </a:lvl4pPr>
                      <a:lvl5pPr marL="1828800" algn="l" defTabSz="457200" rtl="0" eaLnBrk="1" latinLnBrk="0" hangingPunct="1">
                        <a:defRPr sz="1800" kern="1200">
                          <a:solidFill>
                            <a:schemeClr val="dk1"/>
                          </a:solidFill>
                          <a:latin typeface="Calibri"/>
                          <a:ea typeface="微软雅黑"/>
                        </a:defRPr>
                      </a:lvl5pPr>
                      <a:lvl6pPr marL="2286000" algn="l" defTabSz="457200" rtl="0" eaLnBrk="1" latinLnBrk="0" hangingPunct="1">
                        <a:defRPr sz="1800" kern="1200">
                          <a:solidFill>
                            <a:schemeClr val="dk1"/>
                          </a:solidFill>
                          <a:latin typeface="Calibri"/>
                          <a:ea typeface="微软雅黑"/>
                        </a:defRPr>
                      </a:lvl6pPr>
                      <a:lvl7pPr marL="2743200" algn="l" defTabSz="457200" rtl="0" eaLnBrk="1" latinLnBrk="0" hangingPunct="1">
                        <a:defRPr sz="1800" kern="1200">
                          <a:solidFill>
                            <a:schemeClr val="dk1"/>
                          </a:solidFill>
                          <a:latin typeface="Calibri"/>
                          <a:ea typeface="微软雅黑"/>
                        </a:defRPr>
                      </a:lvl7pPr>
                      <a:lvl8pPr marL="3200400" algn="l" defTabSz="457200" rtl="0" eaLnBrk="1" latinLnBrk="0" hangingPunct="1">
                        <a:defRPr sz="1800" kern="1200">
                          <a:solidFill>
                            <a:schemeClr val="dk1"/>
                          </a:solidFill>
                          <a:latin typeface="Calibri"/>
                          <a:ea typeface="微软雅黑"/>
                        </a:defRPr>
                      </a:lvl8pPr>
                      <a:lvl9pPr marL="3657600" algn="l" defTabSz="457200" rtl="0" eaLnBrk="1" latinLnBrk="0" hangingPunct="1">
                        <a:defRPr sz="1800" kern="1200">
                          <a:solidFill>
                            <a:schemeClr val="dk1"/>
                          </a:solidFill>
                          <a:latin typeface="Calibri"/>
                          <a:ea typeface="微软雅黑"/>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500" b="0" dirty="0" smtClean="0"/>
                        <a:t>2019-04-30</a:t>
                      </a:r>
                      <a:r>
                        <a:rPr lang="zh-CN" altLang="en-US" sz="1500" b="0" dirty="0" smtClean="0"/>
                        <a:t>期末核算汇率（港币</a:t>
                      </a:r>
                      <a:r>
                        <a:rPr lang="en-US" altLang="zh-CN" sz="1500" b="0" dirty="0" smtClean="0"/>
                        <a:t>-</a:t>
                      </a:r>
                      <a:r>
                        <a:rPr lang="zh-CN" altLang="en-US" sz="1500" b="0" dirty="0" smtClean="0"/>
                        <a:t>人民币）为</a:t>
                      </a:r>
                      <a:r>
                        <a:rPr lang="en-US" altLang="zh-CN" sz="1500" b="0" dirty="0" smtClean="0"/>
                        <a:t>0.8</a:t>
                      </a:r>
                      <a:endParaRPr lang="zh-CN" altLang="en-US" sz="1500" b="0" dirty="0" smtClean="0"/>
                    </a:p>
                  </a:txBody>
                  <a:tcPr>
                    <a:lnL w="12700" cmpd="sng">
                      <a:solidFill>
                        <a:srgbClr val="005BAC"/>
                      </a:solidFill>
                    </a:lnL>
                    <a:lnR w="12700" cmpd="sng">
                      <a:solidFill>
                        <a:srgbClr val="005BAC"/>
                      </a:solidFill>
                    </a:lnR>
                    <a:lnT w="12700" cmpd="sng">
                      <a:solidFill>
                        <a:srgbClr val="005BAC"/>
                      </a:solidFill>
                    </a:lnT>
                    <a:lnB w="12700" cmpd="sng">
                      <a:solidFill>
                        <a:srgbClr val="005BAC"/>
                      </a:solidFill>
                    </a:lnB>
                    <a:lnTlToBr w="12700" cmpd="sng">
                      <a:noFill/>
                      <a:prstDash val="solid"/>
                    </a:lnTlToBr>
                    <a:lnBlToTr w="12700" cmpd="sng">
                      <a:noFill/>
                      <a:prstDash val="solid"/>
                    </a:lnBlToTr>
                    <a:solidFill>
                      <a:srgbClr val="005BAC">
                        <a:tint val="40000"/>
                      </a:srgbClr>
                    </a:solidFill>
                  </a:tcPr>
                </a:tc>
                <a:tc hMerge="1">
                  <a:txBody>
                    <a:bodyPr/>
                    <a:lstStyle/>
                    <a:p>
                      <a:endParaRPr lang="zh-CN" altLang="en-US"/>
                    </a:p>
                  </a:txBody>
                  <a:tcPr/>
                </a:tc>
                <a:tc hMerge="1">
                  <a:txBody>
                    <a:bodyPr/>
                    <a:lstStyle/>
                    <a:p>
                      <a:endParaRPr lang="zh-CN" altLang="en-US"/>
                    </a:p>
                  </a:txBody>
                  <a:tcPr/>
                </a:tc>
                <a:tc hMerge="1">
                  <a:txBody>
                    <a:bodyPr/>
                    <a:lstStyle/>
                    <a:p>
                      <a:pPr algn="ctr"/>
                      <a:endParaRPr lang="zh-CN" altLang="en-US" sz="1600" b="0" dirty="0"/>
                    </a:p>
                  </a:txBody>
                  <a:tcPr/>
                </a:tc>
                <a:tc hMerge="1">
                  <a:txBody>
                    <a:bodyPr/>
                    <a:lstStyle/>
                    <a:p>
                      <a:pPr algn="ctr"/>
                      <a:endParaRPr lang="zh-CN" altLang="en-US" sz="1600" b="0" dirty="0"/>
                    </a:p>
                  </a:txBody>
                  <a:tcPr/>
                </a:tc>
                <a:tc hMerge="1">
                  <a:txBody>
                    <a:bodyPr/>
                    <a:lstStyle/>
                    <a:p>
                      <a:endParaRPr lang="zh-CN" altLang="en-US"/>
                    </a:p>
                  </a:txBody>
                  <a:tcPr/>
                </a:tc>
                <a:tc hMerge="1">
                  <a:txBody>
                    <a:bodyPr/>
                    <a:lstStyle/>
                    <a:p>
                      <a:pPr algn="ctr"/>
                      <a:endParaRPr lang="zh-CN" altLang="en-US" sz="1600" b="0" dirty="0"/>
                    </a:p>
                  </a:txBody>
                  <a:tcPr/>
                </a:tc>
                <a:tc hMerge="1">
                  <a:txBody>
                    <a:bodyPr/>
                    <a:lstStyle/>
                    <a:p>
                      <a:pPr algn="ctr"/>
                      <a:endParaRPr lang="zh-CN" altLang="en-US" sz="1600" b="0" dirty="0"/>
                    </a:p>
                  </a:txBody>
                  <a:tcPr/>
                </a:tc>
                <a:tc hMerge="1">
                  <a:txBody>
                    <a:bodyPr/>
                    <a:lstStyle/>
                    <a:p>
                      <a:pPr algn="ctr"/>
                      <a:endParaRPr lang="zh-CN" altLang="en-US" sz="1600" b="0" dirty="0"/>
                    </a:p>
                  </a:txBody>
                  <a:tcPr/>
                </a:tc>
                <a:tc hMerge="1">
                  <a:txBody>
                    <a:bodyPr/>
                    <a:lstStyle/>
                    <a:p>
                      <a:endParaRPr lang="zh-CN" altLang="en-US"/>
                    </a:p>
                  </a:txBody>
                  <a:tcPr/>
                </a:tc>
              </a:tr>
              <a:tr h="559456">
                <a:tc>
                  <a:txBody>
                    <a:bodyPr/>
                    <a:lstStyle>
                      <a:lvl1pPr marL="0" algn="l" defTabSz="457200" rtl="0" eaLnBrk="1" latinLnBrk="0" hangingPunct="1">
                        <a:defRPr sz="1800" kern="1200">
                          <a:solidFill>
                            <a:schemeClr val="dk1"/>
                          </a:solidFill>
                          <a:latin typeface="Calibri"/>
                          <a:ea typeface="微软雅黑"/>
                        </a:defRPr>
                      </a:lvl1pPr>
                      <a:lvl2pPr marL="457200" algn="l" defTabSz="457200" rtl="0" eaLnBrk="1" latinLnBrk="0" hangingPunct="1">
                        <a:defRPr sz="1800" kern="1200">
                          <a:solidFill>
                            <a:schemeClr val="dk1"/>
                          </a:solidFill>
                          <a:latin typeface="Calibri"/>
                          <a:ea typeface="微软雅黑"/>
                        </a:defRPr>
                      </a:lvl2pPr>
                      <a:lvl3pPr marL="914400" algn="l" defTabSz="457200" rtl="0" eaLnBrk="1" latinLnBrk="0" hangingPunct="1">
                        <a:defRPr sz="1800" kern="1200">
                          <a:solidFill>
                            <a:schemeClr val="dk1"/>
                          </a:solidFill>
                          <a:latin typeface="Calibri"/>
                          <a:ea typeface="微软雅黑"/>
                        </a:defRPr>
                      </a:lvl3pPr>
                      <a:lvl4pPr marL="1371600" algn="l" defTabSz="457200" rtl="0" eaLnBrk="1" latinLnBrk="0" hangingPunct="1">
                        <a:defRPr sz="1800" kern="1200">
                          <a:solidFill>
                            <a:schemeClr val="dk1"/>
                          </a:solidFill>
                          <a:latin typeface="Calibri"/>
                          <a:ea typeface="微软雅黑"/>
                        </a:defRPr>
                      </a:lvl4pPr>
                      <a:lvl5pPr marL="1828800" algn="l" defTabSz="457200" rtl="0" eaLnBrk="1" latinLnBrk="0" hangingPunct="1">
                        <a:defRPr sz="1800" kern="1200">
                          <a:solidFill>
                            <a:schemeClr val="dk1"/>
                          </a:solidFill>
                          <a:latin typeface="Calibri"/>
                          <a:ea typeface="微软雅黑"/>
                        </a:defRPr>
                      </a:lvl5pPr>
                      <a:lvl6pPr marL="2286000" algn="l" defTabSz="457200" rtl="0" eaLnBrk="1" latinLnBrk="0" hangingPunct="1">
                        <a:defRPr sz="1800" kern="1200">
                          <a:solidFill>
                            <a:schemeClr val="dk1"/>
                          </a:solidFill>
                          <a:latin typeface="Calibri"/>
                          <a:ea typeface="微软雅黑"/>
                        </a:defRPr>
                      </a:lvl6pPr>
                      <a:lvl7pPr marL="2743200" algn="l" defTabSz="457200" rtl="0" eaLnBrk="1" latinLnBrk="0" hangingPunct="1">
                        <a:defRPr sz="1800" kern="1200">
                          <a:solidFill>
                            <a:schemeClr val="dk1"/>
                          </a:solidFill>
                          <a:latin typeface="Calibri"/>
                          <a:ea typeface="微软雅黑"/>
                        </a:defRPr>
                      </a:lvl7pPr>
                      <a:lvl8pPr marL="3200400" algn="l" defTabSz="457200" rtl="0" eaLnBrk="1" latinLnBrk="0" hangingPunct="1">
                        <a:defRPr sz="1800" kern="1200">
                          <a:solidFill>
                            <a:schemeClr val="dk1"/>
                          </a:solidFill>
                          <a:latin typeface="Calibri"/>
                          <a:ea typeface="微软雅黑"/>
                        </a:defRPr>
                      </a:lvl8pPr>
                      <a:lvl9pPr marL="3657600" algn="l" defTabSz="457200" rtl="0" eaLnBrk="1" latinLnBrk="0" hangingPunct="1">
                        <a:defRPr sz="1800" kern="1200">
                          <a:solidFill>
                            <a:schemeClr val="dk1"/>
                          </a:solidFill>
                          <a:latin typeface="Calibri"/>
                          <a:ea typeface="微软雅黑"/>
                        </a:defRPr>
                      </a:lvl9pPr>
                    </a:lstStyle>
                    <a:p>
                      <a:pPr algn="ctr"/>
                      <a:r>
                        <a:rPr lang="zh-CN" altLang="en-US" sz="1500" b="0" kern="1200" dirty="0" smtClean="0">
                          <a:solidFill>
                            <a:schemeClr val="tx1"/>
                          </a:solidFill>
                          <a:latin typeface="+mn-lt"/>
                          <a:ea typeface="+mn-ea"/>
                          <a:cs typeface="+mn-cs"/>
                        </a:rPr>
                        <a:t>记账日期</a:t>
                      </a:r>
                      <a:endParaRPr lang="en-US" altLang="zh-CN" sz="1500" b="0" kern="1200" dirty="0" smtClean="0">
                        <a:solidFill>
                          <a:schemeClr val="tx1"/>
                        </a:solidFill>
                        <a:latin typeface="+mn-lt"/>
                        <a:ea typeface="+mn-ea"/>
                        <a:cs typeface="+mn-cs"/>
                      </a:endParaRPr>
                    </a:p>
                    <a:p>
                      <a:pPr algn="ctr"/>
                      <a:r>
                        <a:rPr lang="en-US" altLang="zh-CN" sz="1500" b="0" kern="1200" dirty="0" smtClean="0">
                          <a:solidFill>
                            <a:schemeClr val="tx1"/>
                          </a:solidFill>
                          <a:latin typeface="+mn-lt"/>
                          <a:ea typeface="+mn-ea"/>
                          <a:cs typeface="+mn-cs"/>
                        </a:rPr>
                        <a:t>2019-04-30</a:t>
                      </a:r>
                      <a:endParaRPr lang="zh-CN" altLang="en-US" sz="1500" b="0" kern="1200" dirty="0" smtClean="0">
                        <a:solidFill>
                          <a:schemeClr val="tx1"/>
                        </a:solidFill>
                        <a:latin typeface="+mn-lt"/>
                        <a:ea typeface="+mn-ea"/>
                        <a:cs typeface="+mn-cs"/>
                      </a:endParaRPr>
                    </a:p>
                    <a:p>
                      <a:pPr algn="ctr"/>
                      <a:endParaRPr lang="zh-CN" altLang="en-US" sz="1500" b="0" kern="1200" dirty="0">
                        <a:solidFill>
                          <a:schemeClr val="tx1"/>
                        </a:solidFill>
                        <a:latin typeface="+mn-lt"/>
                        <a:ea typeface="+mn-ea"/>
                        <a:cs typeface="+mn-cs"/>
                      </a:endParaRPr>
                    </a:p>
                  </a:txBody>
                  <a:tcPr>
                    <a:lnL w="12700" cmpd="sng">
                      <a:solidFill>
                        <a:srgbClr val="005BAC"/>
                      </a:solidFill>
                    </a:lnL>
                    <a:lnR w="12700" cmpd="sng">
                      <a:solidFill>
                        <a:srgbClr val="005BAC"/>
                      </a:solidFill>
                    </a:lnR>
                    <a:lnT w="12700" cmpd="sng">
                      <a:solidFill>
                        <a:srgbClr val="005BAC"/>
                      </a:solidFill>
                    </a:lnT>
                    <a:lnB w="12700" cmpd="sng">
                      <a:solidFill>
                        <a:srgbClr val="005BAC"/>
                      </a:solidFill>
                    </a:lnB>
                    <a:lnTlToBr w="12700" cmpd="sng">
                      <a:noFill/>
                      <a:prstDash val="solid"/>
                    </a:lnTlToBr>
                    <a:lnBlToTr w="12700" cmpd="sng">
                      <a:noFill/>
                      <a:prstDash val="solid"/>
                    </a:lnBlToTr>
                    <a:solidFill>
                      <a:srgbClr val="005BAC">
                        <a:tint val="20000"/>
                      </a:srgbClr>
                    </a:solid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CN" altLang="en-US" sz="1500" b="0" dirty="0" smtClean="0"/>
                        <a:t>库存现金</a:t>
                      </a:r>
                      <a:r>
                        <a:rPr lang="en-US" altLang="zh-CN" sz="1500" b="0" dirty="0" smtClean="0"/>
                        <a:t>-</a:t>
                      </a:r>
                    </a:p>
                    <a:p>
                      <a:pPr marL="0" marR="0" indent="0" algn="ctr" defTabSz="457200" rtl="0" eaLnBrk="1" fontAlgn="auto" latinLnBrk="0" hangingPunct="1">
                        <a:lnSpc>
                          <a:spcPct val="100000"/>
                        </a:lnSpc>
                        <a:spcBef>
                          <a:spcPts val="0"/>
                        </a:spcBef>
                        <a:spcAft>
                          <a:spcPts val="0"/>
                        </a:spcAft>
                        <a:buClrTx/>
                        <a:buSzTx/>
                        <a:buFontTx/>
                        <a:buNone/>
                        <a:tabLst/>
                        <a:defRPr/>
                      </a:pPr>
                      <a:r>
                        <a:rPr lang="zh-CN" altLang="en-US" sz="1500" b="0" dirty="0" smtClean="0"/>
                        <a:t>港币</a:t>
                      </a:r>
                    </a:p>
                  </a:txBody>
                  <a:tcPr>
                    <a:lnL w="12700" cmpd="sng">
                      <a:solidFill>
                        <a:srgbClr val="005BAC"/>
                      </a:solidFill>
                    </a:lnL>
                    <a:lnR w="12700" cmpd="sng">
                      <a:solidFill>
                        <a:srgbClr val="005BAC"/>
                      </a:solidFill>
                    </a:lnR>
                    <a:lnT w="12700" cap="flat" cmpd="sng" algn="ctr">
                      <a:solidFill>
                        <a:srgbClr val="005BAC"/>
                      </a:solidFill>
                      <a:prstDash val="solid"/>
                      <a:round/>
                      <a:headEnd type="none" w="med" len="med"/>
                      <a:tailEnd type="none" w="med" len="med"/>
                    </a:lnT>
                    <a:lnB w="12700" cap="flat" cmpd="sng" algn="ctr">
                      <a:solidFill>
                        <a:srgbClr val="005BAC"/>
                      </a:solidFill>
                      <a:prstDash val="solid"/>
                      <a:round/>
                      <a:headEnd type="none" w="med" len="med"/>
                      <a:tailEnd type="none" w="med" len="med"/>
                    </a:lnB>
                    <a:lnTlToBr w="12700" cmpd="sng">
                      <a:noFill/>
                      <a:prstDash val="solid"/>
                    </a:lnTlToBr>
                    <a:lnBlToTr w="12700" cmpd="sng">
                      <a:noFill/>
                      <a:prstDash val="solid"/>
                    </a:lnBlToTr>
                    <a:solidFill>
                      <a:srgbClr val="005BAC">
                        <a:tint val="20000"/>
                      </a:srgbClr>
                    </a:solidFill>
                  </a:tcPr>
                </a:tc>
                <a:tc hMerge="1">
                  <a:txBody>
                    <a:bodyPr/>
                    <a:lstStyle/>
                    <a:p>
                      <a:endParaRPr lang="zh-CN" altLang="en-US"/>
                    </a:p>
                  </a:txBody>
                  <a:tcPr/>
                </a:tc>
                <a:tc>
                  <a:txBody>
                    <a:bodyPr/>
                    <a:lstStyle>
                      <a:lvl1pPr marL="0" algn="l" defTabSz="457200" rtl="0" eaLnBrk="1" latinLnBrk="0" hangingPunct="1">
                        <a:defRPr sz="1800" kern="1200">
                          <a:solidFill>
                            <a:schemeClr val="dk1"/>
                          </a:solidFill>
                          <a:latin typeface="Calibri"/>
                          <a:ea typeface="微软雅黑"/>
                        </a:defRPr>
                      </a:lvl1pPr>
                      <a:lvl2pPr marL="457200" algn="l" defTabSz="457200" rtl="0" eaLnBrk="1" latinLnBrk="0" hangingPunct="1">
                        <a:defRPr sz="1800" kern="1200">
                          <a:solidFill>
                            <a:schemeClr val="dk1"/>
                          </a:solidFill>
                          <a:latin typeface="Calibri"/>
                          <a:ea typeface="微软雅黑"/>
                        </a:defRPr>
                      </a:lvl2pPr>
                      <a:lvl3pPr marL="914400" algn="l" defTabSz="457200" rtl="0" eaLnBrk="1" latinLnBrk="0" hangingPunct="1">
                        <a:defRPr sz="1800" kern="1200">
                          <a:solidFill>
                            <a:schemeClr val="dk1"/>
                          </a:solidFill>
                          <a:latin typeface="Calibri"/>
                          <a:ea typeface="微软雅黑"/>
                        </a:defRPr>
                      </a:lvl3pPr>
                      <a:lvl4pPr marL="1371600" algn="l" defTabSz="457200" rtl="0" eaLnBrk="1" latinLnBrk="0" hangingPunct="1">
                        <a:defRPr sz="1800" kern="1200">
                          <a:solidFill>
                            <a:schemeClr val="dk1"/>
                          </a:solidFill>
                          <a:latin typeface="Calibri"/>
                          <a:ea typeface="微软雅黑"/>
                        </a:defRPr>
                      </a:lvl4pPr>
                      <a:lvl5pPr marL="1828800" algn="l" defTabSz="457200" rtl="0" eaLnBrk="1" latinLnBrk="0" hangingPunct="1">
                        <a:defRPr sz="1800" kern="1200">
                          <a:solidFill>
                            <a:schemeClr val="dk1"/>
                          </a:solidFill>
                          <a:latin typeface="Calibri"/>
                          <a:ea typeface="微软雅黑"/>
                        </a:defRPr>
                      </a:lvl5pPr>
                      <a:lvl6pPr marL="2286000" algn="l" defTabSz="457200" rtl="0" eaLnBrk="1" latinLnBrk="0" hangingPunct="1">
                        <a:defRPr sz="1800" kern="1200">
                          <a:solidFill>
                            <a:schemeClr val="dk1"/>
                          </a:solidFill>
                          <a:latin typeface="Calibri"/>
                          <a:ea typeface="微软雅黑"/>
                        </a:defRPr>
                      </a:lvl6pPr>
                      <a:lvl7pPr marL="2743200" algn="l" defTabSz="457200" rtl="0" eaLnBrk="1" latinLnBrk="0" hangingPunct="1">
                        <a:defRPr sz="1800" kern="1200">
                          <a:solidFill>
                            <a:schemeClr val="dk1"/>
                          </a:solidFill>
                          <a:latin typeface="Calibri"/>
                          <a:ea typeface="微软雅黑"/>
                        </a:defRPr>
                      </a:lvl7pPr>
                      <a:lvl8pPr marL="3200400" algn="l" defTabSz="457200" rtl="0" eaLnBrk="1" latinLnBrk="0" hangingPunct="1">
                        <a:defRPr sz="1800" kern="1200">
                          <a:solidFill>
                            <a:schemeClr val="dk1"/>
                          </a:solidFill>
                          <a:latin typeface="Calibri"/>
                          <a:ea typeface="微软雅黑"/>
                        </a:defRPr>
                      </a:lvl8pPr>
                      <a:lvl9pPr marL="3657600" algn="l" defTabSz="457200" rtl="0" eaLnBrk="1" latinLnBrk="0" hangingPunct="1">
                        <a:defRPr sz="1800" kern="1200">
                          <a:solidFill>
                            <a:schemeClr val="dk1"/>
                          </a:solidFill>
                          <a:latin typeface="Calibri"/>
                          <a:ea typeface="微软雅黑"/>
                        </a:defRPr>
                      </a:lvl9pPr>
                    </a:lstStyle>
                    <a:p>
                      <a:pPr algn="ctr"/>
                      <a:r>
                        <a:rPr lang="zh-CN" altLang="en-US" sz="1500" b="0" dirty="0" smtClean="0"/>
                        <a:t>港币</a:t>
                      </a:r>
                      <a:endParaRPr lang="zh-CN" altLang="en-US" sz="1500" b="0" dirty="0"/>
                    </a:p>
                  </a:txBody>
                  <a:tcPr>
                    <a:lnL w="12700" cmpd="sng">
                      <a:solidFill>
                        <a:srgbClr val="005BAC"/>
                      </a:solidFill>
                    </a:lnL>
                    <a:lnR w="12700" cmpd="sng">
                      <a:solidFill>
                        <a:srgbClr val="005BAC"/>
                      </a:solidFill>
                    </a:lnR>
                    <a:lnT w="12700" cmpd="sng">
                      <a:solidFill>
                        <a:srgbClr val="005BAC"/>
                      </a:solidFill>
                    </a:lnT>
                    <a:lnB w="12700" cmpd="sng">
                      <a:solidFill>
                        <a:srgbClr val="005BAC"/>
                      </a:solidFill>
                    </a:lnB>
                    <a:lnTlToBr w="12700" cmpd="sng">
                      <a:noFill/>
                      <a:prstDash val="solid"/>
                    </a:lnTlToBr>
                    <a:lnBlToTr w="12700" cmpd="sng">
                      <a:noFill/>
                      <a:prstDash val="solid"/>
                    </a:lnBlToTr>
                    <a:solidFill>
                      <a:srgbClr val="005BAC">
                        <a:tint val="20000"/>
                      </a:srgbClr>
                    </a:solidFill>
                  </a:tcPr>
                </a:tc>
                <a:tc gridSpan="2">
                  <a:txBody>
                    <a:bodyPr/>
                    <a:lstStyle>
                      <a:lvl1pPr marL="0" algn="l" defTabSz="457200" rtl="0" eaLnBrk="1" latinLnBrk="0" hangingPunct="1">
                        <a:defRPr sz="1800" kern="1200">
                          <a:solidFill>
                            <a:schemeClr val="dk1"/>
                          </a:solidFill>
                          <a:latin typeface="Calibri"/>
                          <a:ea typeface="微软雅黑"/>
                        </a:defRPr>
                      </a:lvl1pPr>
                      <a:lvl2pPr marL="457200" algn="l" defTabSz="457200" rtl="0" eaLnBrk="1" latinLnBrk="0" hangingPunct="1">
                        <a:defRPr sz="1800" kern="1200">
                          <a:solidFill>
                            <a:schemeClr val="dk1"/>
                          </a:solidFill>
                          <a:latin typeface="Calibri"/>
                          <a:ea typeface="微软雅黑"/>
                        </a:defRPr>
                      </a:lvl2pPr>
                      <a:lvl3pPr marL="914400" algn="l" defTabSz="457200" rtl="0" eaLnBrk="1" latinLnBrk="0" hangingPunct="1">
                        <a:defRPr sz="1800" kern="1200">
                          <a:solidFill>
                            <a:schemeClr val="dk1"/>
                          </a:solidFill>
                          <a:latin typeface="Calibri"/>
                          <a:ea typeface="微软雅黑"/>
                        </a:defRPr>
                      </a:lvl3pPr>
                      <a:lvl4pPr marL="1371600" algn="l" defTabSz="457200" rtl="0" eaLnBrk="1" latinLnBrk="0" hangingPunct="1">
                        <a:defRPr sz="1800" kern="1200">
                          <a:solidFill>
                            <a:schemeClr val="dk1"/>
                          </a:solidFill>
                          <a:latin typeface="Calibri"/>
                          <a:ea typeface="微软雅黑"/>
                        </a:defRPr>
                      </a:lvl4pPr>
                      <a:lvl5pPr marL="1828800" algn="l" defTabSz="457200" rtl="0" eaLnBrk="1" latinLnBrk="0" hangingPunct="1">
                        <a:defRPr sz="1800" kern="1200">
                          <a:solidFill>
                            <a:schemeClr val="dk1"/>
                          </a:solidFill>
                          <a:latin typeface="Calibri"/>
                          <a:ea typeface="微软雅黑"/>
                        </a:defRPr>
                      </a:lvl5pPr>
                      <a:lvl6pPr marL="2286000" algn="l" defTabSz="457200" rtl="0" eaLnBrk="1" latinLnBrk="0" hangingPunct="1">
                        <a:defRPr sz="1800" kern="1200">
                          <a:solidFill>
                            <a:schemeClr val="dk1"/>
                          </a:solidFill>
                          <a:latin typeface="Calibri"/>
                          <a:ea typeface="微软雅黑"/>
                        </a:defRPr>
                      </a:lvl6pPr>
                      <a:lvl7pPr marL="2743200" algn="l" defTabSz="457200" rtl="0" eaLnBrk="1" latinLnBrk="0" hangingPunct="1">
                        <a:defRPr sz="1800" kern="1200">
                          <a:solidFill>
                            <a:schemeClr val="dk1"/>
                          </a:solidFill>
                          <a:latin typeface="Calibri"/>
                          <a:ea typeface="微软雅黑"/>
                        </a:defRPr>
                      </a:lvl7pPr>
                      <a:lvl8pPr marL="3200400" algn="l" defTabSz="457200" rtl="0" eaLnBrk="1" latinLnBrk="0" hangingPunct="1">
                        <a:defRPr sz="1800" kern="1200">
                          <a:solidFill>
                            <a:schemeClr val="dk1"/>
                          </a:solidFill>
                          <a:latin typeface="Calibri"/>
                          <a:ea typeface="微软雅黑"/>
                        </a:defRPr>
                      </a:lvl8pPr>
                      <a:lvl9pPr marL="3657600" algn="l" defTabSz="457200" rtl="0" eaLnBrk="1" latinLnBrk="0" hangingPunct="1">
                        <a:defRPr sz="1800" kern="1200">
                          <a:solidFill>
                            <a:schemeClr val="dk1"/>
                          </a:solidFill>
                          <a:latin typeface="Calibri"/>
                          <a:ea typeface="微软雅黑"/>
                        </a:defRPr>
                      </a:lvl9pPr>
                    </a:lstStyle>
                    <a:p>
                      <a:pPr algn="ctr"/>
                      <a:r>
                        <a:rPr lang="en-US" altLang="zh-CN" sz="1500" b="0" dirty="0" smtClean="0"/>
                        <a:t>700</a:t>
                      </a:r>
                      <a:endParaRPr lang="zh-CN" altLang="en-US" sz="1500" b="0" dirty="0"/>
                    </a:p>
                  </a:txBody>
                  <a:tcPr>
                    <a:lnL w="12700" cap="flat" cmpd="sng" algn="ctr">
                      <a:solidFill>
                        <a:srgbClr val="005BAC"/>
                      </a:solidFill>
                      <a:prstDash val="solid"/>
                      <a:round/>
                      <a:headEnd type="none" w="med" len="med"/>
                      <a:tailEnd type="none" w="med" len="med"/>
                    </a:lnL>
                    <a:lnR w="12700" cmpd="sng">
                      <a:solidFill>
                        <a:srgbClr val="005BAC"/>
                      </a:solidFill>
                    </a:lnR>
                    <a:lnT w="12700" cap="flat" cmpd="sng" algn="ctr">
                      <a:solidFill>
                        <a:srgbClr val="005BAC"/>
                      </a:solidFill>
                      <a:prstDash val="solid"/>
                      <a:round/>
                      <a:headEnd type="none" w="med" len="med"/>
                      <a:tailEnd type="none" w="med" len="med"/>
                    </a:lnT>
                    <a:lnB w="12700" cap="flat" cmpd="sng" algn="ctr">
                      <a:solidFill>
                        <a:srgbClr val="005BAC"/>
                      </a:solidFill>
                      <a:prstDash val="solid"/>
                      <a:round/>
                      <a:headEnd type="none" w="med" len="med"/>
                      <a:tailEnd type="none" w="med" len="med"/>
                    </a:lnB>
                    <a:lnTlToBr w="12700" cmpd="sng">
                      <a:noFill/>
                      <a:prstDash val="solid"/>
                    </a:lnTlToBr>
                    <a:lnBlToTr w="12700" cmpd="sng">
                      <a:noFill/>
                      <a:prstDash val="solid"/>
                    </a:lnBlToTr>
                    <a:solidFill>
                      <a:srgbClr val="005BAC">
                        <a:tint val="20000"/>
                      </a:srgbClr>
                    </a:solidFill>
                  </a:tcPr>
                </a:tc>
                <a:tc hMerge="1">
                  <a:txBody>
                    <a:bodyPr/>
                    <a:lstStyle/>
                    <a:p>
                      <a:endParaRPr lang="zh-CN" altLang="en-US"/>
                    </a:p>
                  </a:txBody>
                  <a:tcPr/>
                </a:tc>
                <a:tc>
                  <a:txBody>
                    <a:bodyPr/>
                    <a:lstStyle>
                      <a:lvl1pPr marL="0" algn="l" defTabSz="457200" rtl="0" eaLnBrk="1" latinLnBrk="0" hangingPunct="1">
                        <a:defRPr sz="1800" kern="1200">
                          <a:solidFill>
                            <a:schemeClr val="dk1"/>
                          </a:solidFill>
                          <a:latin typeface="Calibri"/>
                          <a:ea typeface="微软雅黑"/>
                        </a:defRPr>
                      </a:lvl1pPr>
                      <a:lvl2pPr marL="457200" algn="l" defTabSz="457200" rtl="0" eaLnBrk="1" latinLnBrk="0" hangingPunct="1">
                        <a:defRPr sz="1800" kern="1200">
                          <a:solidFill>
                            <a:schemeClr val="dk1"/>
                          </a:solidFill>
                          <a:latin typeface="Calibri"/>
                          <a:ea typeface="微软雅黑"/>
                        </a:defRPr>
                      </a:lvl2pPr>
                      <a:lvl3pPr marL="914400" algn="l" defTabSz="457200" rtl="0" eaLnBrk="1" latinLnBrk="0" hangingPunct="1">
                        <a:defRPr sz="1800" kern="1200">
                          <a:solidFill>
                            <a:schemeClr val="dk1"/>
                          </a:solidFill>
                          <a:latin typeface="Calibri"/>
                          <a:ea typeface="微软雅黑"/>
                        </a:defRPr>
                      </a:lvl3pPr>
                      <a:lvl4pPr marL="1371600" algn="l" defTabSz="457200" rtl="0" eaLnBrk="1" latinLnBrk="0" hangingPunct="1">
                        <a:defRPr sz="1800" kern="1200">
                          <a:solidFill>
                            <a:schemeClr val="dk1"/>
                          </a:solidFill>
                          <a:latin typeface="Calibri"/>
                          <a:ea typeface="微软雅黑"/>
                        </a:defRPr>
                      </a:lvl4pPr>
                      <a:lvl5pPr marL="1828800" algn="l" defTabSz="457200" rtl="0" eaLnBrk="1" latinLnBrk="0" hangingPunct="1">
                        <a:defRPr sz="1800" kern="1200">
                          <a:solidFill>
                            <a:schemeClr val="dk1"/>
                          </a:solidFill>
                          <a:latin typeface="Calibri"/>
                          <a:ea typeface="微软雅黑"/>
                        </a:defRPr>
                      </a:lvl5pPr>
                      <a:lvl6pPr marL="2286000" algn="l" defTabSz="457200" rtl="0" eaLnBrk="1" latinLnBrk="0" hangingPunct="1">
                        <a:defRPr sz="1800" kern="1200">
                          <a:solidFill>
                            <a:schemeClr val="dk1"/>
                          </a:solidFill>
                          <a:latin typeface="Calibri"/>
                          <a:ea typeface="微软雅黑"/>
                        </a:defRPr>
                      </a:lvl6pPr>
                      <a:lvl7pPr marL="2743200" algn="l" defTabSz="457200" rtl="0" eaLnBrk="1" latinLnBrk="0" hangingPunct="1">
                        <a:defRPr sz="1800" kern="1200">
                          <a:solidFill>
                            <a:schemeClr val="dk1"/>
                          </a:solidFill>
                          <a:latin typeface="Calibri"/>
                          <a:ea typeface="微软雅黑"/>
                        </a:defRPr>
                      </a:lvl7pPr>
                      <a:lvl8pPr marL="3200400" algn="l" defTabSz="457200" rtl="0" eaLnBrk="1" latinLnBrk="0" hangingPunct="1">
                        <a:defRPr sz="1800" kern="1200">
                          <a:solidFill>
                            <a:schemeClr val="dk1"/>
                          </a:solidFill>
                          <a:latin typeface="Calibri"/>
                          <a:ea typeface="微软雅黑"/>
                        </a:defRPr>
                      </a:lvl8pPr>
                      <a:lvl9pPr marL="3657600" algn="l" defTabSz="457200" rtl="0" eaLnBrk="1" latinLnBrk="0" hangingPunct="1">
                        <a:defRPr sz="1800" kern="1200">
                          <a:solidFill>
                            <a:schemeClr val="dk1"/>
                          </a:solidFill>
                          <a:latin typeface="Calibri"/>
                          <a:ea typeface="微软雅黑"/>
                        </a:defRPr>
                      </a:lvl9pPr>
                    </a:lstStyle>
                    <a:p>
                      <a:pPr algn="ctr"/>
                      <a:r>
                        <a:rPr lang="en-US" altLang="zh-CN" sz="1500" b="0" dirty="0" smtClean="0"/>
                        <a:t>0.8</a:t>
                      </a:r>
                      <a:endParaRPr lang="zh-CN" altLang="en-US" sz="1500" b="0" dirty="0"/>
                    </a:p>
                  </a:txBody>
                  <a:tcPr>
                    <a:lnL w="12700" cmpd="sng">
                      <a:solidFill>
                        <a:srgbClr val="005BAC"/>
                      </a:solidFill>
                    </a:lnL>
                    <a:lnR w="12700" cmpd="sng">
                      <a:solidFill>
                        <a:srgbClr val="005BAC"/>
                      </a:solidFill>
                    </a:lnR>
                    <a:lnT w="12700" cmpd="sng">
                      <a:solidFill>
                        <a:srgbClr val="005BAC"/>
                      </a:solidFill>
                    </a:lnT>
                    <a:lnB w="12700" cmpd="sng">
                      <a:solidFill>
                        <a:srgbClr val="005BAC"/>
                      </a:solidFill>
                    </a:lnB>
                    <a:lnTlToBr w="12700" cmpd="sng">
                      <a:noFill/>
                      <a:prstDash val="solid"/>
                    </a:lnTlToBr>
                    <a:lnBlToTr w="12700" cmpd="sng">
                      <a:noFill/>
                      <a:prstDash val="solid"/>
                    </a:lnBlToTr>
                    <a:solidFill>
                      <a:srgbClr val="005BAC">
                        <a:tint val="20000"/>
                      </a:srgbClr>
                    </a:solidFill>
                  </a:tcPr>
                </a:tc>
                <a:tc>
                  <a:txBody>
                    <a:bodyPr/>
                    <a:lstStyle>
                      <a:lvl1pPr marL="0" algn="l" defTabSz="457200" rtl="0" eaLnBrk="1" latinLnBrk="0" hangingPunct="1">
                        <a:defRPr sz="1800" kern="1200">
                          <a:solidFill>
                            <a:schemeClr val="dk1"/>
                          </a:solidFill>
                          <a:latin typeface="Calibri"/>
                          <a:ea typeface="微软雅黑"/>
                        </a:defRPr>
                      </a:lvl1pPr>
                      <a:lvl2pPr marL="457200" algn="l" defTabSz="457200" rtl="0" eaLnBrk="1" latinLnBrk="0" hangingPunct="1">
                        <a:defRPr sz="1800" kern="1200">
                          <a:solidFill>
                            <a:schemeClr val="dk1"/>
                          </a:solidFill>
                          <a:latin typeface="Calibri"/>
                          <a:ea typeface="微软雅黑"/>
                        </a:defRPr>
                      </a:lvl2pPr>
                      <a:lvl3pPr marL="914400" algn="l" defTabSz="457200" rtl="0" eaLnBrk="1" latinLnBrk="0" hangingPunct="1">
                        <a:defRPr sz="1800" kern="1200">
                          <a:solidFill>
                            <a:schemeClr val="dk1"/>
                          </a:solidFill>
                          <a:latin typeface="Calibri"/>
                          <a:ea typeface="微软雅黑"/>
                        </a:defRPr>
                      </a:lvl3pPr>
                      <a:lvl4pPr marL="1371600" algn="l" defTabSz="457200" rtl="0" eaLnBrk="1" latinLnBrk="0" hangingPunct="1">
                        <a:defRPr sz="1800" kern="1200">
                          <a:solidFill>
                            <a:schemeClr val="dk1"/>
                          </a:solidFill>
                          <a:latin typeface="Calibri"/>
                          <a:ea typeface="微软雅黑"/>
                        </a:defRPr>
                      </a:lvl4pPr>
                      <a:lvl5pPr marL="1828800" algn="l" defTabSz="457200" rtl="0" eaLnBrk="1" latinLnBrk="0" hangingPunct="1">
                        <a:defRPr sz="1800" kern="1200">
                          <a:solidFill>
                            <a:schemeClr val="dk1"/>
                          </a:solidFill>
                          <a:latin typeface="Calibri"/>
                          <a:ea typeface="微软雅黑"/>
                        </a:defRPr>
                      </a:lvl5pPr>
                      <a:lvl6pPr marL="2286000" algn="l" defTabSz="457200" rtl="0" eaLnBrk="1" latinLnBrk="0" hangingPunct="1">
                        <a:defRPr sz="1800" kern="1200">
                          <a:solidFill>
                            <a:schemeClr val="dk1"/>
                          </a:solidFill>
                          <a:latin typeface="Calibri"/>
                          <a:ea typeface="微软雅黑"/>
                        </a:defRPr>
                      </a:lvl6pPr>
                      <a:lvl7pPr marL="2743200" algn="l" defTabSz="457200" rtl="0" eaLnBrk="1" latinLnBrk="0" hangingPunct="1">
                        <a:defRPr sz="1800" kern="1200">
                          <a:solidFill>
                            <a:schemeClr val="dk1"/>
                          </a:solidFill>
                          <a:latin typeface="Calibri"/>
                          <a:ea typeface="微软雅黑"/>
                        </a:defRPr>
                      </a:lvl7pPr>
                      <a:lvl8pPr marL="3200400" algn="l" defTabSz="457200" rtl="0" eaLnBrk="1" latinLnBrk="0" hangingPunct="1">
                        <a:defRPr sz="1800" kern="1200">
                          <a:solidFill>
                            <a:schemeClr val="dk1"/>
                          </a:solidFill>
                          <a:latin typeface="Calibri"/>
                          <a:ea typeface="微软雅黑"/>
                        </a:defRPr>
                      </a:lvl8pPr>
                      <a:lvl9pPr marL="3657600" algn="l" defTabSz="457200" rtl="0" eaLnBrk="1" latinLnBrk="0" hangingPunct="1">
                        <a:defRPr sz="1800" kern="1200">
                          <a:solidFill>
                            <a:schemeClr val="dk1"/>
                          </a:solidFill>
                          <a:latin typeface="Calibri"/>
                          <a:ea typeface="微软雅黑"/>
                        </a:defRPr>
                      </a:lvl9pPr>
                    </a:lstStyle>
                    <a:p>
                      <a:pPr algn="ctr"/>
                      <a:r>
                        <a:rPr lang="en-US" altLang="zh-CN" sz="1500" b="0" dirty="0" smtClean="0"/>
                        <a:t>135</a:t>
                      </a:r>
                      <a:endParaRPr lang="zh-CN" altLang="en-US" sz="1500" b="0" dirty="0"/>
                    </a:p>
                  </a:txBody>
                  <a:tcPr>
                    <a:lnL w="12700" cmpd="sng">
                      <a:solidFill>
                        <a:srgbClr val="005BAC"/>
                      </a:solidFill>
                    </a:lnL>
                    <a:lnR w="12700" cmpd="sng">
                      <a:solidFill>
                        <a:srgbClr val="005BAC"/>
                      </a:solidFill>
                    </a:lnR>
                    <a:lnT w="12700" cmpd="sng">
                      <a:solidFill>
                        <a:srgbClr val="005BAC"/>
                      </a:solidFill>
                    </a:lnT>
                    <a:lnB w="12700" cmpd="sng">
                      <a:solidFill>
                        <a:srgbClr val="005BAC"/>
                      </a:solidFill>
                    </a:lnB>
                    <a:lnTlToBr w="12700" cmpd="sng">
                      <a:noFill/>
                      <a:prstDash val="solid"/>
                    </a:lnTlToBr>
                    <a:lnBlToTr w="12700" cmpd="sng">
                      <a:noFill/>
                      <a:prstDash val="solid"/>
                    </a:lnBlToTr>
                    <a:solidFill>
                      <a:srgbClr val="005BAC">
                        <a:tint val="20000"/>
                      </a:srgbClr>
                    </a:solidFill>
                  </a:tcPr>
                </a:tc>
                <a:tc gridSpan="2">
                  <a:txBody>
                    <a:bodyPr/>
                    <a:lstStyle>
                      <a:lvl1pPr marL="0" algn="l" defTabSz="457200" rtl="0" eaLnBrk="1" latinLnBrk="0" hangingPunct="1">
                        <a:defRPr sz="1800" kern="1200">
                          <a:solidFill>
                            <a:schemeClr val="dk1"/>
                          </a:solidFill>
                          <a:latin typeface="Calibri"/>
                          <a:ea typeface="微软雅黑"/>
                        </a:defRPr>
                      </a:lvl1pPr>
                      <a:lvl2pPr marL="457200" algn="l" defTabSz="457200" rtl="0" eaLnBrk="1" latinLnBrk="0" hangingPunct="1">
                        <a:defRPr sz="1800" kern="1200">
                          <a:solidFill>
                            <a:schemeClr val="dk1"/>
                          </a:solidFill>
                          <a:latin typeface="Calibri"/>
                          <a:ea typeface="微软雅黑"/>
                        </a:defRPr>
                      </a:lvl2pPr>
                      <a:lvl3pPr marL="914400" algn="l" defTabSz="457200" rtl="0" eaLnBrk="1" latinLnBrk="0" hangingPunct="1">
                        <a:defRPr sz="1800" kern="1200">
                          <a:solidFill>
                            <a:schemeClr val="dk1"/>
                          </a:solidFill>
                          <a:latin typeface="Calibri"/>
                          <a:ea typeface="微软雅黑"/>
                        </a:defRPr>
                      </a:lvl3pPr>
                      <a:lvl4pPr marL="1371600" algn="l" defTabSz="457200" rtl="0" eaLnBrk="1" latinLnBrk="0" hangingPunct="1">
                        <a:defRPr sz="1800" kern="1200">
                          <a:solidFill>
                            <a:schemeClr val="dk1"/>
                          </a:solidFill>
                          <a:latin typeface="Calibri"/>
                          <a:ea typeface="微软雅黑"/>
                        </a:defRPr>
                      </a:lvl4pPr>
                      <a:lvl5pPr marL="1828800" algn="l" defTabSz="457200" rtl="0" eaLnBrk="1" latinLnBrk="0" hangingPunct="1">
                        <a:defRPr sz="1800" kern="1200">
                          <a:solidFill>
                            <a:schemeClr val="dk1"/>
                          </a:solidFill>
                          <a:latin typeface="Calibri"/>
                          <a:ea typeface="微软雅黑"/>
                        </a:defRPr>
                      </a:lvl5pPr>
                      <a:lvl6pPr marL="2286000" algn="l" defTabSz="457200" rtl="0" eaLnBrk="1" latinLnBrk="0" hangingPunct="1">
                        <a:defRPr sz="1800" kern="1200">
                          <a:solidFill>
                            <a:schemeClr val="dk1"/>
                          </a:solidFill>
                          <a:latin typeface="Calibri"/>
                          <a:ea typeface="微软雅黑"/>
                        </a:defRPr>
                      </a:lvl6pPr>
                      <a:lvl7pPr marL="2743200" algn="l" defTabSz="457200" rtl="0" eaLnBrk="1" latinLnBrk="0" hangingPunct="1">
                        <a:defRPr sz="1800" kern="1200">
                          <a:solidFill>
                            <a:schemeClr val="dk1"/>
                          </a:solidFill>
                          <a:latin typeface="Calibri"/>
                          <a:ea typeface="微软雅黑"/>
                        </a:defRPr>
                      </a:lvl7pPr>
                      <a:lvl8pPr marL="3200400" algn="l" defTabSz="457200" rtl="0" eaLnBrk="1" latinLnBrk="0" hangingPunct="1">
                        <a:defRPr sz="1800" kern="1200">
                          <a:solidFill>
                            <a:schemeClr val="dk1"/>
                          </a:solidFill>
                          <a:latin typeface="Calibri"/>
                          <a:ea typeface="微软雅黑"/>
                        </a:defRPr>
                      </a:lvl8pPr>
                      <a:lvl9pPr marL="3657600" algn="l" defTabSz="457200" rtl="0" eaLnBrk="1" latinLnBrk="0" hangingPunct="1">
                        <a:defRPr sz="1800" kern="1200">
                          <a:solidFill>
                            <a:schemeClr val="dk1"/>
                          </a:solidFill>
                          <a:latin typeface="Calibri"/>
                          <a:ea typeface="微软雅黑"/>
                        </a:defRPr>
                      </a:lvl9pPr>
                    </a:lstStyle>
                    <a:p>
                      <a:pPr algn="ctr"/>
                      <a:endParaRPr lang="zh-CN" altLang="en-US" sz="1500" b="0" dirty="0">
                        <a:latin typeface="+mn-ea"/>
                        <a:ea typeface="+mn-ea"/>
                      </a:endParaRPr>
                    </a:p>
                  </a:txBody>
                  <a:tcPr>
                    <a:lnL w="12700" cmpd="sng">
                      <a:solidFill>
                        <a:srgbClr val="005BAC"/>
                      </a:solidFill>
                    </a:lnL>
                    <a:lnR w="12700" cmpd="sng">
                      <a:solidFill>
                        <a:srgbClr val="005BAC"/>
                      </a:solidFill>
                    </a:lnR>
                    <a:lnT w="12700" cmpd="sng">
                      <a:solidFill>
                        <a:srgbClr val="005BAC"/>
                      </a:solidFill>
                    </a:lnT>
                    <a:lnB w="12700" cmpd="sng">
                      <a:solidFill>
                        <a:srgbClr val="005BAC"/>
                      </a:solidFill>
                    </a:lnB>
                    <a:lnTlToBr w="12700" cmpd="sng">
                      <a:noFill/>
                      <a:prstDash val="solid"/>
                    </a:lnTlToBr>
                    <a:lnBlToTr w="12700" cmpd="sng">
                      <a:noFill/>
                      <a:prstDash val="solid"/>
                    </a:lnBlToTr>
                    <a:solidFill>
                      <a:srgbClr val="005BAC">
                        <a:tint val="20000"/>
                      </a:srgbClr>
                    </a:solidFill>
                  </a:tcPr>
                </a:tc>
                <a:tc hMerge="1">
                  <a:txBody>
                    <a:bodyPr/>
                    <a:lstStyle/>
                    <a:p>
                      <a:endParaRPr lang="zh-CN" altLang="en-US"/>
                    </a:p>
                  </a:txBody>
                  <a:tcPr/>
                </a:tc>
              </a:tr>
              <a:tr h="504608">
                <a:tc gridSpan="10">
                  <a:txBody>
                    <a:bodyPr/>
                    <a:lstStyle>
                      <a:lvl1pPr marL="0" algn="l" defTabSz="457200" rtl="0" eaLnBrk="1" latinLnBrk="0" hangingPunct="1">
                        <a:defRPr sz="1800" kern="1200">
                          <a:solidFill>
                            <a:schemeClr val="dk1"/>
                          </a:solidFill>
                          <a:latin typeface="Calibri"/>
                          <a:ea typeface="微软雅黑"/>
                        </a:defRPr>
                      </a:lvl1pPr>
                      <a:lvl2pPr marL="457200" algn="l" defTabSz="457200" rtl="0" eaLnBrk="1" latinLnBrk="0" hangingPunct="1">
                        <a:defRPr sz="1800" kern="1200">
                          <a:solidFill>
                            <a:schemeClr val="dk1"/>
                          </a:solidFill>
                          <a:latin typeface="Calibri"/>
                          <a:ea typeface="微软雅黑"/>
                        </a:defRPr>
                      </a:lvl2pPr>
                      <a:lvl3pPr marL="914400" algn="l" defTabSz="457200" rtl="0" eaLnBrk="1" latinLnBrk="0" hangingPunct="1">
                        <a:defRPr sz="1800" kern="1200">
                          <a:solidFill>
                            <a:schemeClr val="dk1"/>
                          </a:solidFill>
                          <a:latin typeface="Calibri"/>
                          <a:ea typeface="微软雅黑"/>
                        </a:defRPr>
                      </a:lvl3pPr>
                      <a:lvl4pPr marL="1371600" algn="l" defTabSz="457200" rtl="0" eaLnBrk="1" latinLnBrk="0" hangingPunct="1">
                        <a:defRPr sz="1800" kern="1200">
                          <a:solidFill>
                            <a:schemeClr val="dk1"/>
                          </a:solidFill>
                          <a:latin typeface="Calibri"/>
                          <a:ea typeface="微软雅黑"/>
                        </a:defRPr>
                      </a:lvl4pPr>
                      <a:lvl5pPr marL="1828800" algn="l" defTabSz="457200" rtl="0" eaLnBrk="1" latinLnBrk="0" hangingPunct="1">
                        <a:defRPr sz="1800" kern="1200">
                          <a:solidFill>
                            <a:schemeClr val="dk1"/>
                          </a:solidFill>
                          <a:latin typeface="Calibri"/>
                          <a:ea typeface="微软雅黑"/>
                        </a:defRPr>
                      </a:lvl5pPr>
                      <a:lvl6pPr marL="2286000" algn="l" defTabSz="457200" rtl="0" eaLnBrk="1" latinLnBrk="0" hangingPunct="1">
                        <a:defRPr sz="1800" kern="1200">
                          <a:solidFill>
                            <a:schemeClr val="dk1"/>
                          </a:solidFill>
                          <a:latin typeface="Calibri"/>
                          <a:ea typeface="微软雅黑"/>
                        </a:defRPr>
                      </a:lvl6pPr>
                      <a:lvl7pPr marL="2743200" algn="l" defTabSz="457200" rtl="0" eaLnBrk="1" latinLnBrk="0" hangingPunct="1">
                        <a:defRPr sz="1800" kern="1200">
                          <a:solidFill>
                            <a:schemeClr val="dk1"/>
                          </a:solidFill>
                          <a:latin typeface="Calibri"/>
                          <a:ea typeface="微软雅黑"/>
                        </a:defRPr>
                      </a:lvl7pPr>
                      <a:lvl8pPr marL="3200400" algn="l" defTabSz="457200" rtl="0" eaLnBrk="1" latinLnBrk="0" hangingPunct="1">
                        <a:defRPr sz="1800" kern="1200">
                          <a:solidFill>
                            <a:schemeClr val="dk1"/>
                          </a:solidFill>
                          <a:latin typeface="Calibri"/>
                          <a:ea typeface="微软雅黑"/>
                        </a:defRPr>
                      </a:lvl8pPr>
                      <a:lvl9pPr marL="3657600" algn="l" defTabSz="457200" rtl="0" eaLnBrk="1" latinLnBrk="0" hangingPunct="1">
                        <a:defRPr sz="1800" kern="1200">
                          <a:solidFill>
                            <a:schemeClr val="dk1"/>
                          </a:solidFill>
                          <a:latin typeface="Calibri"/>
                          <a:ea typeface="微软雅黑"/>
                        </a:defRPr>
                      </a:lvl9pPr>
                    </a:lstStyle>
                    <a:p>
                      <a:pPr algn="ctr"/>
                      <a:r>
                        <a:rPr lang="en-US" altLang="zh-CN" sz="2000" b="0" dirty="0" smtClean="0"/>
                        <a:t>135=700*0.8-【1200*0.75-500*0.95】</a:t>
                      </a:r>
                    </a:p>
                    <a:p>
                      <a:pPr algn="ctr"/>
                      <a:r>
                        <a:rPr lang="zh-CN" altLang="en-US" sz="2000" b="0" dirty="0" smtClean="0"/>
                        <a:t>借：库存现金</a:t>
                      </a:r>
                      <a:r>
                        <a:rPr lang="en-US" altLang="zh-CN" sz="2000" b="0" dirty="0" smtClean="0"/>
                        <a:t>-</a:t>
                      </a:r>
                      <a:r>
                        <a:rPr lang="zh-CN" altLang="en-US" sz="2000" b="0" dirty="0" smtClean="0"/>
                        <a:t>港币  </a:t>
                      </a:r>
                      <a:r>
                        <a:rPr lang="en-US" altLang="zh-CN" sz="2000" b="0" dirty="0" smtClean="0"/>
                        <a:t>135</a:t>
                      </a:r>
                    </a:p>
                    <a:p>
                      <a:pPr algn="ctr"/>
                      <a:r>
                        <a:rPr lang="zh-CN" altLang="en-US" sz="2000" b="0" dirty="0" smtClean="0"/>
                        <a:t>       借：财务费用  </a:t>
                      </a:r>
                      <a:r>
                        <a:rPr lang="en-US" altLang="zh-CN" sz="2000" b="0" dirty="0" smtClean="0"/>
                        <a:t>-135</a:t>
                      </a:r>
                    </a:p>
                  </a:txBody>
                  <a:tcPr>
                    <a:lnL w="12700" cmpd="sng">
                      <a:solidFill>
                        <a:srgbClr val="005BAC"/>
                      </a:solidFill>
                    </a:lnL>
                    <a:lnR w="12700" cmpd="sng">
                      <a:solidFill>
                        <a:srgbClr val="005BAC"/>
                      </a:solidFill>
                    </a:lnR>
                    <a:lnT w="12700" cmpd="sng">
                      <a:solidFill>
                        <a:srgbClr val="005BAC"/>
                      </a:solidFill>
                    </a:lnT>
                    <a:lnB w="12700" cmpd="sng">
                      <a:solidFill>
                        <a:srgbClr val="005BAC"/>
                      </a:solidFill>
                    </a:lnB>
                    <a:lnTlToBr w="12700" cmpd="sng">
                      <a:noFill/>
                      <a:prstDash val="solid"/>
                    </a:lnTlToBr>
                    <a:lnBlToTr w="12700" cmpd="sng">
                      <a:noFill/>
                      <a:prstDash val="solid"/>
                    </a:lnBlToTr>
                    <a:solidFill>
                      <a:srgbClr val="005BAC">
                        <a:tint val="40000"/>
                      </a:srgbClr>
                    </a:solidFill>
                  </a:tcPr>
                </a:tc>
                <a:tc hMerge="1">
                  <a:txBody>
                    <a:bodyPr/>
                    <a:lstStyle/>
                    <a:p>
                      <a:endParaRPr lang="zh-CN" altLang="en-US"/>
                    </a:p>
                  </a:txBody>
                  <a:tcPr/>
                </a:tc>
                <a:tc hMerge="1">
                  <a:txBody>
                    <a:bodyPr/>
                    <a:lstStyle/>
                    <a:p>
                      <a:endParaRPr lang="zh-CN" altLang="en-US"/>
                    </a:p>
                  </a:txBody>
                  <a:tcPr/>
                </a:tc>
                <a:tc hMerge="1">
                  <a:txBody>
                    <a:bodyPr/>
                    <a:lstStyle/>
                    <a:p>
                      <a:pPr algn="ctr"/>
                      <a:endParaRPr lang="zh-CN" altLang="en-US" sz="1400" b="0" dirty="0"/>
                    </a:p>
                  </a:txBody>
                  <a:tcPr/>
                </a:tc>
                <a:tc hMerge="1">
                  <a:txBody>
                    <a:bodyPr/>
                    <a:lstStyle/>
                    <a:p>
                      <a:pPr algn="ctr"/>
                      <a:endParaRPr lang="zh-CN" altLang="en-US" sz="1400" b="0" dirty="0"/>
                    </a:p>
                  </a:txBody>
                  <a:tcPr/>
                </a:tc>
                <a:tc hMerge="1">
                  <a:txBody>
                    <a:bodyPr/>
                    <a:lstStyle/>
                    <a:p>
                      <a:endParaRPr lang="zh-CN" altLang="en-US"/>
                    </a:p>
                  </a:txBody>
                  <a:tcPr/>
                </a:tc>
                <a:tc hMerge="1">
                  <a:txBody>
                    <a:bodyPr/>
                    <a:lstStyle/>
                    <a:p>
                      <a:pPr algn="ctr"/>
                      <a:endParaRPr lang="zh-CN" altLang="en-US" sz="1400" b="0" dirty="0"/>
                    </a:p>
                  </a:txBody>
                  <a:tcPr/>
                </a:tc>
                <a:tc hMerge="1">
                  <a:txBody>
                    <a:bodyPr/>
                    <a:lstStyle/>
                    <a:p>
                      <a:pPr algn="ctr"/>
                      <a:endParaRPr lang="zh-CN" altLang="en-US" sz="1400" b="0" dirty="0"/>
                    </a:p>
                  </a:txBody>
                  <a:tcPr/>
                </a:tc>
                <a:tc hMerge="1">
                  <a:txBody>
                    <a:bodyPr/>
                    <a:lstStyle/>
                    <a:p>
                      <a:pPr algn="ctr"/>
                      <a:endParaRPr lang="zh-CN" altLang="en-US" sz="1400" b="0" dirty="0"/>
                    </a:p>
                  </a:txBody>
                  <a:tcPr/>
                </a:tc>
                <a:tc hMerge="1">
                  <a:txBody>
                    <a:bodyPr/>
                    <a:lstStyle/>
                    <a:p>
                      <a:endParaRPr lang="zh-CN" altLang="en-US"/>
                    </a:p>
                  </a:txBody>
                  <a:tcPr/>
                </a:tc>
              </a:tr>
            </a:tbl>
          </a:graphicData>
        </a:graphic>
      </p:graphicFrame>
    </p:spTree>
    <p:extLst>
      <p:ext uri="{BB962C8B-B14F-4D97-AF65-F5344CB8AC3E}">
        <p14:creationId xmlns:p14="http://schemas.microsoft.com/office/powerpoint/2010/main" val="1233497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27673" y="203540"/>
            <a:ext cx="8403269" cy="525528"/>
          </a:xfrm>
        </p:spPr>
        <p:txBody>
          <a:bodyPr/>
          <a:lstStyle/>
          <a:p>
            <a:r>
              <a:rPr lang="zh-CN" altLang="en-US" sz="2000" dirty="0" smtClean="0"/>
              <a:t>结转损益</a:t>
            </a:r>
            <a:endParaRPr lang="zh-CN" altLang="en-US" sz="2000" dirty="0"/>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20"/>
          <p:cNvGrpSpPr/>
          <p:nvPr/>
        </p:nvGrpSpPr>
        <p:grpSpPr>
          <a:xfrm>
            <a:off x="1363881" y="3019082"/>
            <a:ext cx="379359" cy="386846"/>
            <a:chOff x="7160655" y="2178006"/>
            <a:chExt cx="379359" cy="386846"/>
          </a:xfrm>
          <a:solidFill>
            <a:schemeClr val="bg1"/>
          </a:solidFill>
        </p:grpSpPr>
        <p:sp>
          <p:nvSpPr>
            <p:cNvPr id="37"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
          <p:cNvSpPr txBox="1"/>
          <p:nvPr/>
        </p:nvSpPr>
        <p:spPr>
          <a:xfrm>
            <a:off x="217496" y="1194906"/>
            <a:ext cx="2531172" cy="2031325"/>
          </a:xfrm>
          <a:prstGeom prst="rect">
            <a:avLst/>
          </a:prstGeom>
          <a:noFill/>
        </p:spPr>
        <p:txBody>
          <a:bodyPr wrap="square" rtlCol="0">
            <a:spAutoFit/>
          </a:bodyPr>
          <a:lstStyle/>
          <a:p>
            <a:r>
              <a:rPr lang="zh-CN" altLang="en-US" b="1" dirty="0" smtClean="0"/>
              <a:t>会计原理</a:t>
            </a:r>
            <a:endParaRPr lang="en-US" altLang="zh-CN" b="1" dirty="0" smtClean="0"/>
          </a:p>
          <a:p>
            <a:r>
              <a:rPr lang="zh-CN" altLang="en-US" b="1" dirty="0" smtClean="0"/>
              <a:t>前提条件</a:t>
            </a:r>
            <a:endParaRPr lang="en-US" altLang="zh-CN" b="1" dirty="0" smtClean="0"/>
          </a:p>
          <a:p>
            <a:r>
              <a:rPr lang="zh-CN" altLang="en-US" dirty="0" smtClean="0"/>
              <a:t>科目属性：损益类科目</a:t>
            </a:r>
            <a:endParaRPr lang="en-US" altLang="zh-CN" dirty="0" smtClean="0"/>
          </a:p>
          <a:p>
            <a:r>
              <a:rPr lang="zh-CN" altLang="en-US" dirty="0" smtClean="0"/>
              <a:t>凭证状态：已过账</a:t>
            </a:r>
            <a:endParaRPr lang="en-US" altLang="zh-CN" dirty="0" smtClean="0"/>
          </a:p>
          <a:p>
            <a:r>
              <a:rPr lang="zh-CN" altLang="en-US" b="1" dirty="0" smtClean="0"/>
              <a:t>手工结转</a:t>
            </a:r>
            <a:endParaRPr lang="en-US" altLang="zh-CN" b="1" dirty="0" smtClean="0"/>
          </a:p>
          <a:p>
            <a:r>
              <a:rPr lang="zh-CN" altLang="en-US" dirty="0"/>
              <a:t>利润</a:t>
            </a:r>
            <a:r>
              <a:rPr lang="zh-CN" altLang="en-US" dirty="0" smtClean="0"/>
              <a:t>表无法取数</a:t>
            </a:r>
            <a:endParaRPr lang="zh-CN" altLang="en-US" dirty="0"/>
          </a:p>
          <a:p>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863" y="739877"/>
            <a:ext cx="55340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0862" y="739877"/>
            <a:ext cx="55340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765471"/>
            <a:ext cx="55340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8668" y="739877"/>
            <a:ext cx="6218411"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101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050"/>
                                        </p:tgtEl>
                                        <p:attrNameLst>
                                          <p:attrName>ppt_x</p:attrName>
                                        </p:attrNameLst>
                                      </p:cBhvr>
                                      <p:tavLst>
                                        <p:tav tm="0">
                                          <p:val>
                                            <p:strVal val="ppt_x"/>
                                          </p:val>
                                        </p:tav>
                                        <p:tav tm="100000">
                                          <p:val>
                                            <p:strVal val="ppt_x"/>
                                          </p:val>
                                        </p:tav>
                                      </p:tavLst>
                                    </p:anim>
                                    <p:anim calcmode="lin" valueType="num">
                                      <p:cBhvr additive="base">
                                        <p:cTn id="13" dur="500"/>
                                        <p:tgtEl>
                                          <p:spTgt spid="2050"/>
                                        </p:tgtEl>
                                        <p:attrNameLst>
                                          <p:attrName>ppt_y</p:attrName>
                                        </p:attrNameLst>
                                      </p:cBhvr>
                                      <p:tavLst>
                                        <p:tav tm="0">
                                          <p:val>
                                            <p:strVal val="ppt_y"/>
                                          </p:val>
                                        </p:tav>
                                        <p:tav tm="100000">
                                          <p:val>
                                            <p:strVal val="1+ppt_h/2"/>
                                          </p:val>
                                        </p:tav>
                                      </p:tavLst>
                                    </p:anim>
                                    <p:set>
                                      <p:cBhvr>
                                        <p:cTn id="14" dur="1" fill="hold">
                                          <p:stCondLst>
                                            <p:cond delay="499"/>
                                          </p:stCondLst>
                                        </p:cTn>
                                        <p:tgtEl>
                                          <p:spTgt spid="205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additive="base">
                                        <p:cTn id="19" dur="500" fill="hold"/>
                                        <p:tgtEl>
                                          <p:spTgt spid="2051"/>
                                        </p:tgtEl>
                                        <p:attrNameLst>
                                          <p:attrName>ppt_x</p:attrName>
                                        </p:attrNameLst>
                                      </p:cBhvr>
                                      <p:tavLst>
                                        <p:tav tm="0">
                                          <p:val>
                                            <p:strVal val="#ppt_x"/>
                                          </p:val>
                                        </p:tav>
                                        <p:tav tm="100000">
                                          <p:val>
                                            <p:strVal val="#ppt_x"/>
                                          </p:val>
                                        </p:tav>
                                      </p:tavLst>
                                    </p:anim>
                                    <p:anim calcmode="lin" valueType="num">
                                      <p:cBhvr additive="base">
                                        <p:cTn id="20"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051"/>
                                        </p:tgtEl>
                                        <p:attrNameLst>
                                          <p:attrName>ppt_x</p:attrName>
                                        </p:attrNameLst>
                                      </p:cBhvr>
                                      <p:tavLst>
                                        <p:tav tm="0">
                                          <p:val>
                                            <p:strVal val="ppt_x"/>
                                          </p:val>
                                        </p:tav>
                                        <p:tav tm="100000">
                                          <p:val>
                                            <p:strVal val="ppt_x"/>
                                          </p:val>
                                        </p:tav>
                                      </p:tavLst>
                                    </p:anim>
                                    <p:anim calcmode="lin" valueType="num">
                                      <p:cBhvr additive="base">
                                        <p:cTn id="25" dur="500"/>
                                        <p:tgtEl>
                                          <p:spTgt spid="2051"/>
                                        </p:tgtEl>
                                        <p:attrNameLst>
                                          <p:attrName>ppt_y</p:attrName>
                                        </p:attrNameLst>
                                      </p:cBhvr>
                                      <p:tavLst>
                                        <p:tav tm="0">
                                          <p:val>
                                            <p:strVal val="ppt_y"/>
                                          </p:val>
                                        </p:tav>
                                        <p:tav tm="100000">
                                          <p:val>
                                            <p:strVal val="1+ppt_h/2"/>
                                          </p:val>
                                        </p:tav>
                                      </p:tavLst>
                                    </p:anim>
                                    <p:set>
                                      <p:cBhvr>
                                        <p:cTn id="26" dur="1" fill="hold">
                                          <p:stCondLst>
                                            <p:cond delay="499"/>
                                          </p:stCondLst>
                                        </p:cTn>
                                        <p:tgtEl>
                                          <p:spTgt spid="205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2"/>
                                        </p:tgtEl>
                                        <p:attrNameLst>
                                          <p:attrName>style.visibility</p:attrName>
                                        </p:attrNameLst>
                                      </p:cBhvr>
                                      <p:to>
                                        <p:strVal val="visible"/>
                                      </p:to>
                                    </p:set>
                                    <p:anim calcmode="lin" valueType="num">
                                      <p:cBhvr additive="base">
                                        <p:cTn id="31" dur="500" fill="hold"/>
                                        <p:tgtEl>
                                          <p:spTgt spid="2052"/>
                                        </p:tgtEl>
                                        <p:attrNameLst>
                                          <p:attrName>ppt_x</p:attrName>
                                        </p:attrNameLst>
                                      </p:cBhvr>
                                      <p:tavLst>
                                        <p:tav tm="0">
                                          <p:val>
                                            <p:strVal val="#ppt_x"/>
                                          </p:val>
                                        </p:tav>
                                        <p:tav tm="100000">
                                          <p:val>
                                            <p:strVal val="#ppt_x"/>
                                          </p:val>
                                        </p:tav>
                                      </p:tavLst>
                                    </p:anim>
                                    <p:anim calcmode="lin" valueType="num">
                                      <p:cBhvr additive="base">
                                        <p:cTn id="32"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2052"/>
                                        </p:tgtEl>
                                        <p:attrNameLst>
                                          <p:attrName>ppt_x</p:attrName>
                                        </p:attrNameLst>
                                      </p:cBhvr>
                                      <p:tavLst>
                                        <p:tav tm="0">
                                          <p:val>
                                            <p:strVal val="ppt_x"/>
                                          </p:val>
                                        </p:tav>
                                        <p:tav tm="100000">
                                          <p:val>
                                            <p:strVal val="ppt_x"/>
                                          </p:val>
                                        </p:tav>
                                      </p:tavLst>
                                    </p:anim>
                                    <p:anim calcmode="lin" valueType="num">
                                      <p:cBhvr additive="base">
                                        <p:cTn id="37" dur="500"/>
                                        <p:tgtEl>
                                          <p:spTgt spid="2052"/>
                                        </p:tgtEl>
                                        <p:attrNameLst>
                                          <p:attrName>ppt_y</p:attrName>
                                        </p:attrNameLst>
                                      </p:cBhvr>
                                      <p:tavLst>
                                        <p:tav tm="0">
                                          <p:val>
                                            <p:strVal val="ppt_y"/>
                                          </p:val>
                                        </p:tav>
                                        <p:tav tm="100000">
                                          <p:val>
                                            <p:strVal val="1+ppt_h/2"/>
                                          </p:val>
                                        </p:tav>
                                      </p:tavLst>
                                    </p:anim>
                                    <p:set>
                                      <p:cBhvr>
                                        <p:cTn id="38" dur="1" fill="hold">
                                          <p:stCondLst>
                                            <p:cond delay="499"/>
                                          </p:stCondLst>
                                        </p:cTn>
                                        <p:tgtEl>
                                          <p:spTgt spid="205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53"/>
                                        </p:tgtEl>
                                        <p:attrNameLst>
                                          <p:attrName>style.visibility</p:attrName>
                                        </p:attrNameLst>
                                      </p:cBhvr>
                                      <p:to>
                                        <p:strVal val="visible"/>
                                      </p:to>
                                    </p:set>
                                    <p:anim calcmode="lin" valueType="num">
                                      <p:cBhvr additive="base">
                                        <p:cTn id="43" dur="500" fill="hold"/>
                                        <p:tgtEl>
                                          <p:spTgt spid="2053"/>
                                        </p:tgtEl>
                                        <p:attrNameLst>
                                          <p:attrName>ppt_x</p:attrName>
                                        </p:attrNameLst>
                                      </p:cBhvr>
                                      <p:tavLst>
                                        <p:tav tm="0">
                                          <p:val>
                                            <p:strVal val="#ppt_x"/>
                                          </p:val>
                                        </p:tav>
                                        <p:tav tm="100000">
                                          <p:val>
                                            <p:strVal val="#ppt_x"/>
                                          </p:val>
                                        </p:tav>
                                      </p:tavLst>
                                    </p:anim>
                                    <p:anim calcmode="lin" valueType="num">
                                      <p:cBhvr additive="base">
                                        <p:cTn id="44"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27673" y="203540"/>
            <a:ext cx="8403269" cy="525528"/>
          </a:xfrm>
        </p:spPr>
        <p:txBody>
          <a:bodyPr/>
          <a:lstStyle/>
          <a:p>
            <a:r>
              <a:rPr lang="zh-CN" altLang="en-US" sz="2000" dirty="0" smtClean="0"/>
              <a:t>账簿查询</a:t>
            </a:r>
            <a:endParaRPr lang="zh-CN" altLang="en-US" sz="2000" dirty="0"/>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0" y="757492"/>
            <a:ext cx="2615552" cy="3416320"/>
          </a:xfrm>
          <a:prstGeom prst="rect">
            <a:avLst/>
          </a:prstGeom>
          <a:noFill/>
        </p:spPr>
        <p:txBody>
          <a:bodyPr wrap="square" rtlCol="0">
            <a:spAutoFit/>
          </a:bodyPr>
          <a:lstStyle/>
          <a:p>
            <a:r>
              <a:rPr lang="zh-CN" altLang="en-US" b="1" dirty="0"/>
              <a:t>总</a:t>
            </a:r>
            <a:r>
              <a:rPr lang="zh-CN" altLang="en-US" b="1" dirty="0" smtClean="0"/>
              <a:t>分类账</a:t>
            </a:r>
            <a:endParaRPr lang="en-US" altLang="zh-CN" b="1" dirty="0" smtClean="0"/>
          </a:p>
          <a:p>
            <a:r>
              <a:rPr lang="zh-CN" altLang="en-US" b="1" dirty="0" smtClean="0"/>
              <a:t>明细</a:t>
            </a:r>
            <a:r>
              <a:rPr lang="zh-CN" altLang="en-US" b="1" dirty="0" smtClean="0"/>
              <a:t>分类账</a:t>
            </a:r>
            <a:endParaRPr lang="en-US" altLang="zh-CN" b="1" dirty="0" smtClean="0"/>
          </a:p>
          <a:p>
            <a:r>
              <a:rPr lang="zh-CN" altLang="en-US" b="1" dirty="0"/>
              <a:t>多栏</a:t>
            </a:r>
            <a:r>
              <a:rPr lang="zh-CN" altLang="en-US" b="1" dirty="0" smtClean="0"/>
              <a:t>式明细账</a:t>
            </a:r>
            <a:endParaRPr lang="en-US" altLang="zh-CN" b="1" dirty="0" smtClean="0"/>
          </a:p>
          <a:p>
            <a:r>
              <a:rPr lang="zh-CN" altLang="en-US" dirty="0" smtClean="0"/>
              <a:t>设置方案</a:t>
            </a:r>
            <a:r>
              <a:rPr lang="en-US" altLang="zh-CN" dirty="0" smtClean="0"/>
              <a:t>-</a:t>
            </a:r>
            <a:r>
              <a:rPr lang="zh-CN" altLang="en-US" dirty="0" smtClean="0"/>
              <a:t>自动编排</a:t>
            </a:r>
            <a:endParaRPr lang="en-US" altLang="zh-CN" dirty="0" smtClean="0"/>
          </a:p>
          <a:p>
            <a:r>
              <a:rPr lang="zh-CN" altLang="en-US" dirty="0" smtClean="0"/>
              <a:t>有明细科目或核算项目</a:t>
            </a:r>
            <a:endParaRPr lang="en-US" altLang="zh-CN" dirty="0" smtClean="0"/>
          </a:p>
          <a:p>
            <a:r>
              <a:rPr lang="zh-CN" altLang="en-US" dirty="0" smtClean="0"/>
              <a:t>新增明细或者核算项目需修改方案，重新做自动编排</a:t>
            </a:r>
            <a:endParaRPr lang="en-US" altLang="zh-CN" dirty="0" smtClean="0"/>
          </a:p>
          <a:p>
            <a:r>
              <a:rPr lang="zh-CN" altLang="en-US" b="1" dirty="0" smtClean="0"/>
              <a:t>科目余额表</a:t>
            </a:r>
            <a:endParaRPr lang="en-US" altLang="zh-CN" b="1" dirty="0" smtClean="0"/>
          </a:p>
          <a:p>
            <a:endParaRPr lang="en-US" altLang="zh-CN" b="1" dirty="0"/>
          </a:p>
          <a:p>
            <a:endParaRPr lang="zh-CN" altLang="en-US" dirty="0"/>
          </a:p>
          <a:p>
            <a:endParaRPr lang="zh-CN" alt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3775" y="647700"/>
            <a:ext cx="5276850"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566737"/>
            <a:ext cx="6334125"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0" y="566737"/>
            <a:ext cx="6457950"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6500" y="566736"/>
            <a:ext cx="6457950"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6500" y="1081086"/>
            <a:ext cx="6162675"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6500" y="566736"/>
            <a:ext cx="4391025"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76500" y="1015051"/>
            <a:ext cx="6353175"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57450" y="971548"/>
            <a:ext cx="6353175"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76500" y="1430669"/>
            <a:ext cx="6457950" cy="2082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76500" y="1519482"/>
            <a:ext cx="6457950" cy="2814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133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075"/>
                                        </p:tgtEl>
                                        <p:attrNameLst>
                                          <p:attrName>ppt_x</p:attrName>
                                        </p:attrNameLst>
                                      </p:cBhvr>
                                      <p:tavLst>
                                        <p:tav tm="0">
                                          <p:val>
                                            <p:strVal val="ppt_x"/>
                                          </p:val>
                                        </p:tav>
                                        <p:tav tm="100000">
                                          <p:val>
                                            <p:strVal val="ppt_x"/>
                                          </p:val>
                                        </p:tav>
                                      </p:tavLst>
                                    </p:anim>
                                    <p:anim calcmode="lin" valueType="num">
                                      <p:cBhvr additive="base">
                                        <p:cTn id="13" dur="500"/>
                                        <p:tgtEl>
                                          <p:spTgt spid="3075"/>
                                        </p:tgtEl>
                                        <p:attrNameLst>
                                          <p:attrName>ppt_y</p:attrName>
                                        </p:attrNameLst>
                                      </p:cBhvr>
                                      <p:tavLst>
                                        <p:tav tm="0">
                                          <p:val>
                                            <p:strVal val="ppt_y"/>
                                          </p:val>
                                        </p:tav>
                                        <p:tav tm="100000">
                                          <p:val>
                                            <p:strVal val="1+ppt_h/2"/>
                                          </p:val>
                                        </p:tav>
                                      </p:tavLst>
                                    </p:anim>
                                    <p:set>
                                      <p:cBhvr>
                                        <p:cTn id="14" dur="1" fill="hold">
                                          <p:stCondLst>
                                            <p:cond delay="499"/>
                                          </p:stCondLst>
                                        </p:cTn>
                                        <p:tgtEl>
                                          <p:spTgt spid="307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additive="base">
                                        <p:cTn id="19" dur="500" fill="hold"/>
                                        <p:tgtEl>
                                          <p:spTgt spid="3076"/>
                                        </p:tgtEl>
                                        <p:attrNameLst>
                                          <p:attrName>ppt_x</p:attrName>
                                        </p:attrNameLst>
                                      </p:cBhvr>
                                      <p:tavLst>
                                        <p:tav tm="0">
                                          <p:val>
                                            <p:strVal val="#ppt_x"/>
                                          </p:val>
                                        </p:tav>
                                        <p:tav tm="100000">
                                          <p:val>
                                            <p:strVal val="#ppt_x"/>
                                          </p:val>
                                        </p:tav>
                                      </p:tavLst>
                                    </p:anim>
                                    <p:anim calcmode="lin" valueType="num">
                                      <p:cBhvr additive="base">
                                        <p:cTn id="20"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3076"/>
                                        </p:tgtEl>
                                        <p:attrNameLst>
                                          <p:attrName>ppt_x</p:attrName>
                                        </p:attrNameLst>
                                      </p:cBhvr>
                                      <p:tavLst>
                                        <p:tav tm="0">
                                          <p:val>
                                            <p:strVal val="ppt_x"/>
                                          </p:val>
                                        </p:tav>
                                        <p:tav tm="100000">
                                          <p:val>
                                            <p:strVal val="ppt_x"/>
                                          </p:val>
                                        </p:tav>
                                      </p:tavLst>
                                    </p:anim>
                                    <p:anim calcmode="lin" valueType="num">
                                      <p:cBhvr additive="base">
                                        <p:cTn id="25" dur="500"/>
                                        <p:tgtEl>
                                          <p:spTgt spid="3076"/>
                                        </p:tgtEl>
                                        <p:attrNameLst>
                                          <p:attrName>ppt_y</p:attrName>
                                        </p:attrNameLst>
                                      </p:cBhvr>
                                      <p:tavLst>
                                        <p:tav tm="0">
                                          <p:val>
                                            <p:strVal val="ppt_y"/>
                                          </p:val>
                                        </p:tav>
                                        <p:tav tm="100000">
                                          <p:val>
                                            <p:strVal val="1+ppt_h/2"/>
                                          </p:val>
                                        </p:tav>
                                      </p:tavLst>
                                    </p:anim>
                                    <p:set>
                                      <p:cBhvr>
                                        <p:cTn id="26" dur="1" fill="hold">
                                          <p:stCondLst>
                                            <p:cond delay="499"/>
                                          </p:stCondLst>
                                        </p:cTn>
                                        <p:tgtEl>
                                          <p:spTgt spid="307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7"/>
                                        </p:tgtEl>
                                        <p:attrNameLst>
                                          <p:attrName>style.visibility</p:attrName>
                                        </p:attrNameLst>
                                      </p:cBhvr>
                                      <p:to>
                                        <p:strVal val="visible"/>
                                      </p:to>
                                    </p:set>
                                    <p:anim calcmode="lin" valueType="num">
                                      <p:cBhvr additive="base">
                                        <p:cTn id="31" dur="500" fill="hold"/>
                                        <p:tgtEl>
                                          <p:spTgt spid="3077"/>
                                        </p:tgtEl>
                                        <p:attrNameLst>
                                          <p:attrName>ppt_x</p:attrName>
                                        </p:attrNameLst>
                                      </p:cBhvr>
                                      <p:tavLst>
                                        <p:tav tm="0">
                                          <p:val>
                                            <p:strVal val="#ppt_x"/>
                                          </p:val>
                                        </p:tav>
                                        <p:tav tm="100000">
                                          <p:val>
                                            <p:strVal val="#ppt_x"/>
                                          </p:val>
                                        </p:tav>
                                      </p:tavLst>
                                    </p:anim>
                                    <p:anim calcmode="lin" valueType="num">
                                      <p:cBhvr additive="base">
                                        <p:cTn id="32"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3077"/>
                                        </p:tgtEl>
                                        <p:attrNameLst>
                                          <p:attrName>ppt_x</p:attrName>
                                        </p:attrNameLst>
                                      </p:cBhvr>
                                      <p:tavLst>
                                        <p:tav tm="0">
                                          <p:val>
                                            <p:strVal val="ppt_x"/>
                                          </p:val>
                                        </p:tav>
                                        <p:tav tm="100000">
                                          <p:val>
                                            <p:strVal val="ppt_x"/>
                                          </p:val>
                                        </p:tav>
                                      </p:tavLst>
                                    </p:anim>
                                    <p:anim calcmode="lin" valueType="num">
                                      <p:cBhvr additive="base">
                                        <p:cTn id="37" dur="500"/>
                                        <p:tgtEl>
                                          <p:spTgt spid="3077"/>
                                        </p:tgtEl>
                                        <p:attrNameLst>
                                          <p:attrName>ppt_y</p:attrName>
                                        </p:attrNameLst>
                                      </p:cBhvr>
                                      <p:tavLst>
                                        <p:tav tm="0">
                                          <p:val>
                                            <p:strVal val="ppt_y"/>
                                          </p:val>
                                        </p:tav>
                                        <p:tav tm="100000">
                                          <p:val>
                                            <p:strVal val="1+ppt_h/2"/>
                                          </p:val>
                                        </p:tav>
                                      </p:tavLst>
                                    </p:anim>
                                    <p:set>
                                      <p:cBhvr>
                                        <p:cTn id="38" dur="1" fill="hold">
                                          <p:stCondLst>
                                            <p:cond delay="499"/>
                                          </p:stCondLst>
                                        </p:cTn>
                                        <p:tgtEl>
                                          <p:spTgt spid="307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78"/>
                                        </p:tgtEl>
                                        <p:attrNameLst>
                                          <p:attrName>style.visibility</p:attrName>
                                        </p:attrNameLst>
                                      </p:cBhvr>
                                      <p:to>
                                        <p:strVal val="visible"/>
                                      </p:to>
                                    </p:set>
                                    <p:anim calcmode="lin" valueType="num">
                                      <p:cBhvr additive="base">
                                        <p:cTn id="43" dur="500" fill="hold"/>
                                        <p:tgtEl>
                                          <p:spTgt spid="3078"/>
                                        </p:tgtEl>
                                        <p:attrNameLst>
                                          <p:attrName>ppt_x</p:attrName>
                                        </p:attrNameLst>
                                      </p:cBhvr>
                                      <p:tavLst>
                                        <p:tav tm="0">
                                          <p:val>
                                            <p:strVal val="#ppt_x"/>
                                          </p:val>
                                        </p:tav>
                                        <p:tav tm="100000">
                                          <p:val>
                                            <p:strVal val="#ppt_x"/>
                                          </p:val>
                                        </p:tav>
                                      </p:tavLst>
                                    </p:anim>
                                    <p:anim calcmode="lin" valueType="num">
                                      <p:cBhvr additive="base">
                                        <p:cTn id="44"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3078"/>
                                        </p:tgtEl>
                                        <p:attrNameLst>
                                          <p:attrName>ppt_x</p:attrName>
                                        </p:attrNameLst>
                                      </p:cBhvr>
                                      <p:tavLst>
                                        <p:tav tm="0">
                                          <p:val>
                                            <p:strVal val="ppt_x"/>
                                          </p:val>
                                        </p:tav>
                                        <p:tav tm="100000">
                                          <p:val>
                                            <p:strVal val="ppt_x"/>
                                          </p:val>
                                        </p:tav>
                                      </p:tavLst>
                                    </p:anim>
                                    <p:anim calcmode="lin" valueType="num">
                                      <p:cBhvr additive="base">
                                        <p:cTn id="49" dur="500"/>
                                        <p:tgtEl>
                                          <p:spTgt spid="3078"/>
                                        </p:tgtEl>
                                        <p:attrNameLst>
                                          <p:attrName>ppt_y</p:attrName>
                                        </p:attrNameLst>
                                      </p:cBhvr>
                                      <p:tavLst>
                                        <p:tav tm="0">
                                          <p:val>
                                            <p:strVal val="ppt_y"/>
                                          </p:val>
                                        </p:tav>
                                        <p:tav tm="100000">
                                          <p:val>
                                            <p:strVal val="1+ppt_h/2"/>
                                          </p:val>
                                        </p:tav>
                                      </p:tavLst>
                                    </p:anim>
                                    <p:set>
                                      <p:cBhvr>
                                        <p:cTn id="50" dur="1" fill="hold">
                                          <p:stCondLst>
                                            <p:cond delay="499"/>
                                          </p:stCondLst>
                                        </p:cTn>
                                        <p:tgtEl>
                                          <p:spTgt spid="307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27"/>
                                        </p:tgtEl>
                                        <p:attrNameLst>
                                          <p:attrName>style.visibility</p:attrName>
                                        </p:attrNameLst>
                                      </p:cBhvr>
                                      <p:to>
                                        <p:strVal val="visible"/>
                                      </p:to>
                                    </p:set>
                                    <p:anim calcmode="lin" valueType="num">
                                      <p:cBhvr additive="base">
                                        <p:cTn id="55" dur="500" fill="hold"/>
                                        <p:tgtEl>
                                          <p:spTgt spid="1027"/>
                                        </p:tgtEl>
                                        <p:attrNameLst>
                                          <p:attrName>ppt_x</p:attrName>
                                        </p:attrNameLst>
                                      </p:cBhvr>
                                      <p:tavLst>
                                        <p:tav tm="0">
                                          <p:val>
                                            <p:strVal val="#ppt_x"/>
                                          </p:val>
                                        </p:tav>
                                        <p:tav tm="100000">
                                          <p:val>
                                            <p:strVal val="#ppt_x"/>
                                          </p:val>
                                        </p:tav>
                                      </p:tavLst>
                                    </p:anim>
                                    <p:anim calcmode="lin" valueType="num">
                                      <p:cBhvr additive="base">
                                        <p:cTn id="56"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1027"/>
                                        </p:tgtEl>
                                        <p:attrNameLst>
                                          <p:attrName>ppt_x</p:attrName>
                                        </p:attrNameLst>
                                      </p:cBhvr>
                                      <p:tavLst>
                                        <p:tav tm="0">
                                          <p:val>
                                            <p:strVal val="ppt_x"/>
                                          </p:val>
                                        </p:tav>
                                        <p:tav tm="100000">
                                          <p:val>
                                            <p:strVal val="ppt_x"/>
                                          </p:val>
                                        </p:tav>
                                      </p:tavLst>
                                    </p:anim>
                                    <p:anim calcmode="lin" valueType="num">
                                      <p:cBhvr additive="base">
                                        <p:cTn id="61" dur="500"/>
                                        <p:tgtEl>
                                          <p:spTgt spid="1027"/>
                                        </p:tgtEl>
                                        <p:attrNameLst>
                                          <p:attrName>ppt_y</p:attrName>
                                        </p:attrNameLst>
                                      </p:cBhvr>
                                      <p:tavLst>
                                        <p:tav tm="0">
                                          <p:val>
                                            <p:strVal val="ppt_y"/>
                                          </p:val>
                                        </p:tav>
                                        <p:tav tm="100000">
                                          <p:val>
                                            <p:strVal val="1+ppt_h/2"/>
                                          </p:val>
                                        </p:tav>
                                      </p:tavLst>
                                    </p:anim>
                                    <p:set>
                                      <p:cBhvr>
                                        <p:cTn id="62" dur="1" fill="hold">
                                          <p:stCondLst>
                                            <p:cond delay="499"/>
                                          </p:stCondLst>
                                        </p:cTn>
                                        <p:tgtEl>
                                          <p:spTgt spid="102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26"/>
                                        </p:tgtEl>
                                        <p:attrNameLst>
                                          <p:attrName>style.visibility</p:attrName>
                                        </p:attrNameLst>
                                      </p:cBhvr>
                                      <p:to>
                                        <p:strVal val="visible"/>
                                      </p:to>
                                    </p:set>
                                    <p:anim calcmode="lin" valueType="num">
                                      <p:cBhvr additive="base">
                                        <p:cTn id="67" dur="500" fill="hold"/>
                                        <p:tgtEl>
                                          <p:spTgt spid="1026"/>
                                        </p:tgtEl>
                                        <p:attrNameLst>
                                          <p:attrName>ppt_x</p:attrName>
                                        </p:attrNameLst>
                                      </p:cBhvr>
                                      <p:tavLst>
                                        <p:tav tm="0">
                                          <p:val>
                                            <p:strVal val="#ppt_x"/>
                                          </p:val>
                                        </p:tav>
                                        <p:tav tm="100000">
                                          <p:val>
                                            <p:strVal val="#ppt_x"/>
                                          </p:val>
                                        </p:tav>
                                      </p:tavLst>
                                    </p:anim>
                                    <p:anim calcmode="lin" valueType="num">
                                      <p:cBhvr additive="base">
                                        <p:cTn id="6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1026"/>
                                        </p:tgtEl>
                                        <p:attrNameLst>
                                          <p:attrName>ppt_x</p:attrName>
                                        </p:attrNameLst>
                                      </p:cBhvr>
                                      <p:tavLst>
                                        <p:tav tm="0">
                                          <p:val>
                                            <p:strVal val="ppt_x"/>
                                          </p:val>
                                        </p:tav>
                                        <p:tav tm="100000">
                                          <p:val>
                                            <p:strVal val="ppt_x"/>
                                          </p:val>
                                        </p:tav>
                                      </p:tavLst>
                                    </p:anim>
                                    <p:anim calcmode="lin" valueType="num">
                                      <p:cBhvr additive="base">
                                        <p:cTn id="73" dur="500"/>
                                        <p:tgtEl>
                                          <p:spTgt spid="1026"/>
                                        </p:tgtEl>
                                        <p:attrNameLst>
                                          <p:attrName>ppt_y</p:attrName>
                                        </p:attrNameLst>
                                      </p:cBhvr>
                                      <p:tavLst>
                                        <p:tav tm="0">
                                          <p:val>
                                            <p:strVal val="ppt_y"/>
                                          </p:val>
                                        </p:tav>
                                        <p:tav tm="100000">
                                          <p:val>
                                            <p:strVal val="1+ppt_h/2"/>
                                          </p:val>
                                        </p:tav>
                                      </p:tavLst>
                                    </p:anim>
                                    <p:set>
                                      <p:cBhvr>
                                        <p:cTn id="74" dur="1" fill="hold">
                                          <p:stCondLst>
                                            <p:cond delay="499"/>
                                          </p:stCondLst>
                                        </p:cTn>
                                        <p:tgtEl>
                                          <p:spTgt spid="1026"/>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028"/>
                                        </p:tgtEl>
                                        <p:attrNameLst>
                                          <p:attrName>style.visibility</p:attrName>
                                        </p:attrNameLst>
                                      </p:cBhvr>
                                      <p:to>
                                        <p:strVal val="visible"/>
                                      </p:to>
                                    </p:set>
                                    <p:anim calcmode="lin" valueType="num">
                                      <p:cBhvr additive="base">
                                        <p:cTn id="79" dur="500" fill="hold"/>
                                        <p:tgtEl>
                                          <p:spTgt spid="1028"/>
                                        </p:tgtEl>
                                        <p:attrNameLst>
                                          <p:attrName>ppt_x</p:attrName>
                                        </p:attrNameLst>
                                      </p:cBhvr>
                                      <p:tavLst>
                                        <p:tav tm="0">
                                          <p:val>
                                            <p:strVal val="#ppt_x"/>
                                          </p:val>
                                        </p:tav>
                                        <p:tav tm="100000">
                                          <p:val>
                                            <p:strVal val="#ppt_x"/>
                                          </p:val>
                                        </p:tav>
                                      </p:tavLst>
                                    </p:anim>
                                    <p:anim calcmode="lin" valueType="num">
                                      <p:cBhvr additive="base">
                                        <p:cTn id="8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1028"/>
                                        </p:tgtEl>
                                        <p:attrNameLst>
                                          <p:attrName>ppt_x</p:attrName>
                                        </p:attrNameLst>
                                      </p:cBhvr>
                                      <p:tavLst>
                                        <p:tav tm="0">
                                          <p:val>
                                            <p:strVal val="ppt_x"/>
                                          </p:val>
                                        </p:tav>
                                        <p:tav tm="100000">
                                          <p:val>
                                            <p:strVal val="ppt_x"/>
                                          </p:val>
                                        </p:tav>
                                      </p:tavLst>
                                    </p:anim>
                                    <p:anim calcmode="lin" valueType="num">
                                      <p:cBhvr additive="base">
                                        <p:cTn id="85" dur="500"/>
                                        <p:tgtEl>
                                          <p:spTgt spid="1028"/>
                                        </p:tgtEl>
                                        <p:attrNameLst>
                                          <p:attrName>ppt_y</p:attrName>
                                        </p:attrNameLst>
                                      </p:cBhvr>
                                      <p:tavLst>
                                        <p:tav tm="0">
                                          <p:val>
                                            <p:strVal val="ppt_y"/>
                                          </p:val>
                                        </p:tav>
                                        <p:tav tm="100000">
                                          <p:val>
                                            <p:strVal val="1+ppt_h/2"/>
                                          </p:val>
                                        </p:tav>
                                      </p:tavLst>
                                    </p:anim>
                                    <p:set>
                                      <p:cBhvr>
                                        <p:cTn id="86" dur="1" fill="hold">
                                          <p:stCondLst>
                                            <p:cond delay="499"/>
                                          </p:stCondLst>
                                        </p:cTn>
                                        <p:tgtEl>
                                          <p:spTgt spid="1028"/>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029"/>
                                        </p:tgtEl>
                                        <p:attrNameLst>
                                          <p:attrName>style.visibility</p:attrName>
                                        </p:attrNameLst>
                                      </p:cBhvr>
                                      <p:to>
                                        <p:strVal val="visible"/>
                                      </p:to>
                                    </p:set>
                                    <p:anim calcmode="lin" valueType="num">
                                      <p:cBhvr additive="base">
                                        <p:cTn id="91" dur="500" fill="hold"/>
                                        <p:tgtEl>
                                          <p:spTgt spid="1029"/>
                                        </p:tgtEl>
                                        <p:attrNameLst>
                                          <p:attrName>ppt_x</p:attrName>
                                        </p:attrNameLst>
                                      </p:cBhvr>
                                      <p:tavLst>
                                        <p:tav tm="0">
                                          <p:val>
                                            <p:strVal val="#ppt_x"/>
                                          </p:val>
                                        </p:tav>
                                        <p:tav tm="100000">
                                          <p:val>
                                            <p:strVal val="#ppt_x"/>
                                          </p:val>
                                        </p:tav>
                                      </p:tavLst>
                                    </p:anim>
                                    <p:anim calcmode="lin" valueType="num">
                                      <p:cBhvr additive="base">
                                        <p:cTn id="92"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1029"/>
                                        </p:tgtEl>
                                        <p:attrNameLst>
                                          <p:attrName>ppt_x</p:attrName>
                                        </p:attrNameLst>
                                      </p:cBhvr>
                                      <p:tavLst>
                                        <p:tav tm="0">
                                          <p:val>
                                            <p:strVal val="ppt_x"/>
                                          </p:val>
                                        </p:tav>
                                        <p:tav tm="100000">
                                          <p:val>
                                            <p:strVal val="ppt_x"/>
                                          </p:val>
                                        </p:tav>
                                      </p:tavLst>
                                    </p:anim>
                                    <p:anim calcmode="lin" valueType="num">
                                      <p:cBhvr additive="base">
                                        <p:cTn id="97" dur="500"/>
                                        <p:tgtEl>
                                          <p:spTgt spid="1029"/>
                                        </p:tgtEl>
                                        <p:attrNameLst>
                                          <p:attrName>ppt_y</p:attrName>
                                        </p:attrNameLst>
                                      </p:cBhvr>
                                      <p:tavLst>
                                        <p:tav tm="0">
                                          <p:val>
                                            <p:strVal val="ppt_y"/>
                                          </p:val>
                                        </p:tav>
                                        <p:tav tm="100000">
                                          <p:val>
                                            <p:strVal val="1+ppt_h/2"/>
                                          </p:val>
                                        </p:tav>
                                      </p:tavLst>
                                    </p:anim>
                                    <p:set>
                                      <p:cBhvr>
                                        <p:cTn id="98" dur="1" fill="hold">
                                          <p:stCondLst>
                                            <p:cond delay="499"/>
                                          </p:stCondLst>
                                        </p:cTn>
                                        <p:tgtEl>
                                          <p:spTgt spid="1029"/>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1030"/>
                                        </p:tgtEl>
                                        <p:attrNameLst>
                                          <p:attrName>style.visibility</p:attrName>
                                        </p:attrNameLst>
                                      </p:cBhvr>
                                      <p:to>
                                        <p:strVal val="visible"/>
                                      </p:to>
                                    </p:set>
                                    <p:anim calcmode="lin" valueType="num">
                                      <p:cBhvr additive="base">
                                        <p:cTn id="103" dur="500" fill="hold"/>
                                        <p:tgtEl>
                                          <p:spTgt spid="1030"/>
                                        </p:tgtEl>
                                        <p:attrNameLst>
                                          <p:attrName>ppt_x</p:attrName>
                                        </p:attrNameLst>
                                      </p:cBhvr>
                                      <p:tavLst>
                                        <p:tav tm="0">
                                          <p:val>
                                            <p:strVal val="#ppt_x"/>
                                          </p:val>
                                        </p:tav>
                                        <p:tav tm="100000">
                                          <p:val>
                                            <p:strVal val="#ppt_x"/>
                                          </p:val>
                                        </p:tav>
                                      </p:tavLst>
                                    </p:anim>
                                    <p:anim calcmode="lin" valueType="num">
                                      <p:cBhvr additive="base">
                                        <p:cTn id="10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xit" presetSubtype="4" fill="hold" nodeType="clickEffect">
                                  <p:stCondLst>
                                    <p:cond delay="0"/>
                                  </p:stCondLst>
                                  <p:childTnLst>
                                    <p:anim calcmode="lin" valueType="num">
                                      <p:cBhvr additive="base">
                                        <p:cTn id="108" dur="500"/>
                                        <p:tgtEl>
                                          <p:spTgt spid="1030"/>
                                        </p:tgtEl>
                                        <p:attrNameLst>
                                          <p:attrName>ppt_x</p:attrName>
                                        </p:attrNameLst>
                                      </p:cBhvr>
                                      <p:tavLst>
                                        <p:tav tm="0">
                                          <p:val>
                                            <p:strVal val="ppt_x"/>
                                          </p:val>
                                        </p:tav>
                                        <p:tav tm="100000">
                                          <p:val>
                                            <p:strVal val="ppt_x"/>
                                          </p:val>
                                        </p:tav>
                                      </p:tavLst>
                                    </p:anim>
                                    <p:anim calcmode="lin" valueType="num">
                                      <p:cBhvr additive="base">
                                        <p:cTn id="109" dur="500"/>
                                        <p:tgtEl>
                                          <p:spTgt spid="1030"/>
                                        </p:tgtEl>
                                        <p:attrNameLst>
                                          <p:attrName>ppt_y</p:attrName>
                                        </p:attrNameLst>
                                      </p:cBhvr>
                                      <p:tavLst>
                                        <p:tav tm="0">
                                          <p:val>
                                            <p:strVal val="ppt_y"/>
                                          </p:val>
                                        </p:tav>
                                        <p:tav tm="100000">
                                          <p:val>
                                            <p:strVal val="1+ppt_h/2"/>
                                          </p:val>
                                        </p:tav>
                                      </p:tavLst>
                                    </p:anim>
                                    <p:set>
                                      <p:cBhvr>
                                        <p:cTn id="110" dur="1" fill="hold">
                                          <p:stCondLst>
                                            <p:cond delay="499"/>
                                          </p:stCondLst>
                                        </p:cTn>
                                        <p:tgtEl>
                                          <p:spTgt spid="1030"/>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1031"/>
                                        </p:tgtEl>
                                        <p:attrNameLst>
                                          <p:attrName>style.visibility</p:attrName>
                                        </p:attrNameLst>
                                      </p:cBhvr>
                                      <p:to>
                                        <p:strVal val="visible"/>
                                      </p:to>
                                    </p:set>
                                    <p:anim calcmode="lin" valueType="num">
                                      <p:cBhvr additive="base">
                                        <p:cTn id="115" dur="500" fill="hold"/>
                                        <p:tgtEl>
                                          <p:spTgt spid="1031"/>
                                        </p:tgtEl>
                                        <p:attrNameLst>
                                          <p:attrName>ppt_x</p:attrName>
                                        </p:attrNameLst>
                                      </p:cBhvr>
                                      <p:tavLst>
                                        <p:tav tm="0">
                                          <p:val>
                                            <p:strVal val="#ppt_x"/>
                                          </p:val>
                                        </p:tav>
                                        <p:tav tm="100000">
                                          <p:val>
                                            <p:strVal val="#ppt_x"/>
                                          </p:val>
                                        </p:tav>
                                      </p:tavLst>
                                    </p:anim>
                                    <p:anim calcmode="lin" valueType="num">
                                      <p:cBhvr additive="base">
                                        <p:cTn id="116"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期末结账</a:t>
            </a:r>
            <a:endParaRPr lang="zh-CN" altLang="en-US" sz="2000" dirty="0"/>
          </a:p>
        </p:txBody>
      </p:sp>
      <p:sp>
        <p:nvSpPr>
          <p:cNvPr id="22" name="TextBox 21"/>
          <p:cNvSpPr txBox="1"/>
          <p:nvPr/>
        </p:nvSpPr>
        <p:spPr>
          <a:xfrm>
            <a:off x="3970351" y="2205856"/>
            <a:ext cx="1500146" cy="646331"/>
          </a:xfrm>
          <a:prstGeom prst="rect">
            <a:avLst/>
          </a:prstGeom>
          <a:noFill/>
        </p:spPr>
        <p:txBody>
          <a:bodyPr wrap="square" rtlCol="0">
            <a:spAutoFit/>
          </a:bodyPr>
          <a:lstStyle/>
          <a:p>
            <a:r>
              <a:rPr lang="zh-CN" altLang="en-US" b="1" dirty="0" smtClean="0">
                <a:solidFill>
                  <a:schemeClr val="bg1"/>
                </a:solidFill>
              </a:rPr>
              <a:t>固定资初始数据</a:t>
            </a:r>
            <a:endParaRPr lang="zh-CN" altLang="en-US" b="1" dirty="0">
              <a:solidFill>
                <a:schemeClr val="bg1"/>
              </a:solidFill>
            </a:endParaRPr>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5" name="Text Box 10"/>
          <p:cNvSpPr txBox="1">
            <a:spLocks noChangeArrowheads="1"/>
          </p:cNvSpPr>
          <p:nvPr/>
        </p:nvSpPr>
        <p:spPr bwMode="auto">
          <a:xfrm>
            <a:off x="3946350" y="1699603"/>
            <a:ext cx="1141972" cy="353943"/>
          </a:xfrm>
          <a:prstGeom prst="rect">
            <a:avLst/>
          </a:prstGeom>
          <a:noFill/>
          <a:ln w="9525">
            <a:noFill/>
            <a:miter lim="800000"/>
            <a:headEnd/>
            <a:tailEnd/>
          </a:ln>
        </p:spPr>
        <p:txBody>
          <a:bodyPr wrap="square" lIns="45720" tIns="22860" rIns="45720" bIns="22860">
            <a:spAutoFit/>
          </a:bodyPr>
          <a:lstStyle/>
          <a:p>
            <a:pPr algn="ctr" defTabSz="1088232"/>
            <a:r>
              <a:rPr lang="zh-CN" altLang="en-US" sz="2000" b="1" dirty="0" smtClean="0">
                <a:solidFill>
                  <a:schemeClr val="bg1"/>
                </a:solidFill>
                <a:latin typeface="Open Sans" pitchFamily="34" charset="0"/>
                <a:ea typeface="Open Sans" pitchFamily="34" charset="0"/>
                <a:cs typeface="Open Sans" pitchFamily="34" charset="0"/>
              </a:rPr>
              <a:t>凭期处理</a:t>
            </a:r>
            <a:endParaRPr lang="en-US" sz="2000" b="1" dirty="0" smtClean="0">
              <a:solidFill>
                <a:schemeClr val="bg1"/>
              </a:solidFill>
              <a:latin typeface="Open Sans" pitchFamily="34" charset="0"/>
              <a:ea typeface="Open Sans" pitchFamily="34" charset="0"/>
              <a:cs typeface="Open Sans" pitchFamily="34" charset="0"/>
            </a:endParaRPr>
          </a:p>
        </p:txBody>
      </p:sp>
      <p:grpSp>
        <p:nvGrpSpPr>
          <p:cNvPr id="36" name="Group 20"/>
          <p:cNvGrpSpPr/>
          <p:nvPr/>
        </p:nvGrpSpPr>
        <p:grpSpPr>
          <a:xfrm>
            <a:off x="1363881" y="3019082"/>
            <a:ext cx="379359" cy="386846"/>
            <a:chOff x="7160655" y="2178006"/>
            <a:chExt cx="379359" cy="386846"/>
          </a:xfrm>
          <a:solidFill>
            <a:schemeClr val="bg1"/>
          </a:solidFill>
        </p:grpSpPr>
        <p:sp>
          <p:nvSpPr>
            <p:cNvPr id="37"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1883" y="978302"/>
            <a:ext cx="4981575"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43869" y="978302"/>
            <a:ext cx="2667466" cy="1200329"/>
          </a:xfrm>
          <a:prstGeom prst="rect">
            <a:avLst/>
          </a:prstGeom>
          <a:noFill/>
        </p:spPr>
        <p:txBody>
          <a:bodyPr wrap="square" rtlCol="0">
            <a:spAutoFit/>
          </a:bodyPr>
          <a:lstStyle/>
          <a:p>
            <a:r>
              <a:rPr lang="zh-CN" altLang="en-US" b="1" dirty="0" smtClean="0"/>
              <a:t>凭证状态</a:t>
            </a:r>
            <a:endParaRPr lang="en-US" altLang="zh-CN" b="1" dirty="0" smtClean="0"/>
          </a:p>
          <a:p>
            <a:r>
              <a:rPr lang="zh-CN" altLang="en-US" b="1" dirty="0" smtClean="0"/>
              <a:t>期末处理</a:t>
            </a:r>
            <a:endParaRPr lang="en-US" altLang="zh-CN" b="1" dirty="0" smtClean="0"/>
          </a:p>
          <a:p>
            <a:r>
              <a:rPr lang="zh-CN" altLang="en-US" b="1" dirty="0" smtClean="0"/>
              <a:t>其他模块业务完成</a:t>
            </a:r>
            <a:endParaRPr lang="en-US" altLang="zh-CN" b="1" dirty="0" smtClean="0"/>
          </a:p>
          <a:p>
            <a:r>
              <a:rPr lang="zh-CN" altLang="en-US" b="1" dirty="0" smtClean="0"/>
              <a:t>数据传递</a:t>
            </a:r>
            <a:endParaRPr lang="zh-CN" altLang="en-US" b="1" dirty="0"/>
          </a:p>
        </p:txBody>
      </p:sp>
    </p:spTree>
    <p:extLst>
      <p:ext uri="{BB962C8B-B14F-4D97-AF65-F5344CB8AC3E}">
        <p14:creationId xmlns:p14="http://schemas.microsoft.com/office/powerpoint/2010/main" val="123709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10164</TotalTime>
  <Words>321</Words>
  <Application>Microsoft Office PowerPoint</Application>
  <PresentationFormat>全屏显示(16:9)</PresentationFormat>
  <Paragraphs>104</Paragraphs>
  <Slides>11</Slides>
  <Notes>1</Notes>
  <HiddenSlides>0</HiddenSlides>
  <MMClips>0</MMClips>
  <ScaleCrop>false</ScaleCrop>
  <HeadingPairs>
    <vt:vector size="4" baseType="variant">
      <vt:variant>
        <vt:lpstr>主题</vt:lpstr>
      </vt:variant>
      <vt:variant>
        <vt:i4>1</vt:i4>
      </vt:variant>
      <vt:variant>
        <vt:lpstr>幻灯片标题</vt:lpstr>
      </vt:variant>
      <vt:variant>
        <vt:i4>11</vt:i4>
      </vt:variant>
    </vt:vector>
  </HeadingPairs>
  <TitlesOfParts>
    <vt:vector size="12" baseType="lpstr">
      <vt:lpstr>Office Theme</vt:lpstr>
      <vt:lpstr>PowerPoint 演示文稿</vt:lpstr>
      <vt:lpstr>目录</vt:lpstr>
      <vt:lpstr>账务处理</vt:lpstr>
      <vt:lpstr>自动转账</vt:lpstr>
      <vt:lpstr>期末调汇</vt:lpstr>
      <vt:lpstr>期末调汇</vt:lpstr>
      <vt:lpstr>结转损益</vt:lpstr>
      <vt:lpstr>账簿查询</vt:lpstr>
      <vt:lpstr>期末结账</vt:lpstr>
      <vt:lpstr>内容回顾</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Windows 用户</cp:lastModifiedBy>
  <cp:revision>386</cp:revision>
  <dcterms:created xsi:type="dcterms:W3CDTF">2010-04-12T23:12:02Z</dcterms:created>
  <dcterms:modified xsi:type="dcterms:W3CDTF">2019-04-24T07:59:10Z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