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5"/>
  </p:notesMasterIdLst>
  <p:sldIdLst>
    <p:sldId id="256" r:id="rId5"/>
    <p:sldId id="309" r:id="rId6"/>
    <p:sldId id="307" r:id="rId7"/>
    <p:sldId id="310" r:id="rId8"/>
    <p:sldId id="312" r:id="rId9"/>
    <p:sldId id="313" r:id="rId10"/>
    <p:sldId id="314" r:id="rId11"/>
    <p:sldId id="315" r:id="rId12"/>
    <p:sldId id="316" r:id="rId13"/>
    <p:sldId id="25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0" autoAdjust="0"/>
    <p:restoredTop sz="98608" autoAdjust="0"/>
  </p:normalViewPr>
  <p:slideViewPr>
    <p:cSldViewPr snapToGrid="0" snapToObjects="1">
      <p:cViewPr>
        <p:scale>
          <a:sx n="100" d="100"/>
          <a:sy n="100" d="100"/>
        </p:scale>
        <p:origin x="-1488" y="-906"/>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E3AF9-6333-4516-8A07-C472B20C2F11}"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zh-CN" altLang="en-US"/>
        </a:p>
      </dgm:t>
    </dgm:pt>
    <dgm:pt modelId="{D6220DB2-2AB0-475D-977A-8973ECA4D356}">
      <dgm:prSet phldrT="[文本]" custT="1"/>
      <dgm:spPr/>
      <dgm:t>
        <a:bodyPr/>
        <a:lstStyle/>
        <a:p>
          <a:r>
            <a:rPr lang="zh-CN" altLang="en-US" sz="2800" b="1" dirty="0" smtClean="0"/>
            <a:t>管理报表编制</a:t>
          </a:r>
          <a:endParaRPr lang="zh-CN" altLang="en-US" sz="2800" b="1" dirty="0"/>
        </a:p>
      </dgm:t>
    </dgm:pt>
    <dgm:pt modelId="{8B6A8E54-90DF-40E0-8572-3E55AE0D31DE}" type="parTrans" cxnId="{9DC4CB77-B8AB-4097-A665-FD23FF9D0769}">
      <dgm:prSet/>
      <dgm:spPr/>
      <dgm:t>
        <a:bodyPr/>
        <a:lstStyle/>
        <a:p>
          <a:endParaRPr lang="zh-CN" altLang="en-US"/>
        </a:p>
      </dgm:t>
    </dgm:pt>
    <dgm:pt modelId="{9100C4B1-29BC-4CBE-9217-F88D3CEFC989}" type="sibTrans" cxnId="{9DC4CB77-B8AB-4097-A665-FD23FF9D0769}">
      <dgm:prSet/>
      <dgm:spPr/>
      <dgm:t>
        <a:bodyPr/>
        <a:lstStyle/>
        <a:p>
          <a:endParaRPr lang="zh-CN" altLang="en-US"/>
        </a:p>
      </dgm:t>
    </dgm:pt>
    <dgm:pt modelId="{B5E72DE9-A59D-4C33-84C6-0D722A8E9E36}">
      <dgm:prSet phldrT="[文本]" custT="1"/>
      <dgm:spPr/>
      <dgm:t>
        <a:bodyPr/>
        <a:lstStyle/>
        <a:p>
          <a:r>
            <a:rPr lang="zh-CN" altLang="en-US" sz="2800" b="1" dirty="0" smtClean="0"/>
            <a:t>自定义报表编制</a:t>
          </a:r>
          <a:endParaRPr lang="zh-CN" altLang="en-US" sz="2800" b="1" dirty="0"/>
        </a:p>
      </dgm:t>
    </dgm:pt>
    <dgm:pt modelId="{A6AF70B0-AB6A-4E00-B2FA-26E1BDB2E47A}" type="parTrans" cxnId="{4BA5A9DD-9BDF-461A-B900-DEFE7D72BF67}">
      <dgm:prSet/>
      <dgm:spPr/>
      <dgm:t>
        <a:bodyPr/>
        <a:lstStyle/>
        <a:p>
          <a:endParaRPr lang="zh-CN" altLang="en-US"/>
        </a:p>
      </dgm:t>
    </dgm:pt>
    <dgm:pt modelId="{331ED4FE-1878-406C-B943-5777DD182C89}" type="sibTrans" cxnId="{4BA5A9DD-9BDF-461A-B900-DEFE7D72BF67}">
      <dgm:prSet/>
      <dgm:spPr/>
      <dgm:t>
        <a:bodyPr/>
        <a:lstStyle/>
        <a:p>
          <a:endParaRPr lang="zh-CN" altLang="en-US"/>
        </a:p>
      </dgm:t>
    </dgm:pt>
    <dgm:pt modelId="{C707D6B2-7156-4130-A78B-58E81F258B6B}" type="pres">
      <dgm:prSet presAssocID="{36CE3AF9-6333-4516-8A07-C472B20C2F11}" presName="Name0" presStyleCnt="0">
        <dgm:presLayoutVars>
          <dgm:dir/>
          <dgm:resizeHandles val="exact"/>
        </dgm:presLayoutVars>
      </dgm:prSet>
      <dgm:spPr/>
      <dgm:t>
        <a:bodyPr/>
        <a:lstStyle/>
        <a:p>
          <a:endParaRPr lang="zh-CN" altLang="en-US"/>
        </a:p>
      </dgm:t>
    </dgm:pt>
    <dgm:pt modelId="{839A781A-25FE-4CBE-B70E-69D79F487DEC}" type="pres">
      <dgm:prSet presAssocID="{36CE3AF9-6333-4516-8A07-C472B20C2F11}" presName="node1" presStyleLbl="node1" presStyleIdx="0" presStyleCnt="2">
        <dgm:presLayoutVars>
          <dgm:bulletEnabled val="1"/>
        </dgm:presLayoutVars>
      </dgm:prSet>
      <dgm:spPr/>
      <dgm:t>
        <a:bodyPr/>
        <a:lstStyle/>
        <a:p>
          <a:endParaRPr lang="zh-CN" altLang="en-US"/>
        </a:p>
      </dgm:t>
    </dgm:pt>
    <dgm:pt modelId="{D52DFC38-758B-422C-955C-92C8AB83F27C}" type="pres">
      <dgm:prSet presAssocID="{36CE3AF9-6333-4516-8A07-C472B20C2F11}" presName="sibTrans" presStyleLbl="bgShp" presStyleIdx="0" presStyleCnt="1"/>
      <dgm:spPr/>
      <dgm:t>
        <a:bodyPr/>
        <a:lstStyle/>
        <a:p>
          <a:endParaRPr lang="zh-CN" altLang="en-US"/>
        </a:p>
      </dgm:t>
    </dgm:pt>
    <dgm:pt modelId="{F7C5E8ED-4D07-40BF-A37C-121D49AFE3AB}" type="pres">
      <dgm:prSet presAssocID="{36CE3AF9-6333-4516-8A07-C472B20C2F11}" presName="node2" presStyleLbl="node1" presStyleIdx="1" presStyleCnt="2">
        <dgm:presLayoutVars>
          <dgm:bulletEnabled val="1"/>
        </dgm:presLayoutVars>
      </dgm:prSet>
      <dgm:spPr/>
      <dgm:t>
        <a:bodyPr/>
        <a:lstStyle/>
        <a:p>
          <a:endParaRPr lang="zh-CN" altLang="en-US"/>
        </a:p>
      </dgm:t>
    </dgm:pt>
    <dgm:pt modelId="{FF4945BA-9D36-4FD4-9747-5F96BC44C90C}" type="pres">
      <dgm:prSet presAssocID="{36CE3AF9-6333-4516-8A07-C472B20C2F11}" presName="sp1" presStyleCnt="0"/>
      <dgm:spPr/>
    </dgm:pt>
    <dgm:pt modelId="{7BC0D107-0FEB-4D90-AF86-0B1EFE8E6F93}" type="pres">
      <dgm:prSet presAssocID="{36CE3AF9-6333-4516-8A07-C472B20C2F11}" presName="sp2" presStyleCnt="0"/>
      <dgm:spPr/>
    </dgm:pt>
  </dgm:ptLst>
  <dgm:cxnLst>
    <dgm:cxn modelId="{4BA5A9DD-9BDF-461A-B900-DEFE7D72BF67}" srcId="{36CE3AF9-6333-4516-8A07-C472B20C2F11}" destId="{B5E72DE9-A59D-4C33-84C6-0D722A8E9E36}" srcOrd="1" destOrd="0" parTransId="{A6AF70B0-AB6A-4E00-B2FA-26E1BDB2E47A}" sibTransId="{331ED4FE-1878-406C-B943-5777DD182C89}"/>
    <dgm:cxn modelId="{2A4855A8-D1FC-49CE-9C1F-B8629AB9E7D7}" type="presOf" srcId="{B5E72DE9-A59D-4C33-84C6-0D722A8E9E36}" destId="{F7C5E8ED-4D07-40BF-A37C-121D49AFE3AB}" srcOrd="0" destOrd="0" presId="urn:microsoft.com/office/officeart/2005/8/layout/cycle3"/>
    <dgm:cxn modelId="{9DC4CB77-B8AB-4097-A665-FD23FF9D0769}" srcId="{36CE3AF9-6333-4516-8A07-C472B20C2F11}" destId="{D6220DB2-2AB0-475D-977A-8973ECA4D356}" srcOrd="0" destOrd="0" parTransId="{8B6A8E54-90DF-40E0-8572-3E55AE0D31DE}" sibTransId="{9100C4B1-29BC-4CBE-9217-F88D3CEFC989}"/>
    <dgm:cxn modelId="{9DBB1CDD-8717-4767-8EC6-53B49AB3276A}" type="presOf" srcId="{36CE3AF9-6333-4516-8A07-C472B20C2F11}" destId="{C707D6B2-7156-4130-A78B-58E81F258B6B}" srcOrd="0" destOrd="0" presId="urn:microsoft.com/office/officeart/2005/8/layout/cycle3"/>
    <dgm:cxn modelId="{49E67925-06D1-4A5F-8E63-5C2CBBEAFBBA}" type="presOf" srcId="{9100C4B1-29BC-4CBE-9217-F88D3CEFC989}" destId="{D52DFC38-758B-422C-955C-92C8AB83F27C}" srcOrd="0" destOrd="0" presId="urn:microsoft.com/office/officeart/2005/8/layout/cycle3"/>
    <dgm:cxn modelId="{94F743EC-1E31-4D22-B245-32DBF7F36BE4}" type="presOf" srcId="{D6220DB2-2AB0-475D-977A-8973ECA4D356}" destId="{839A781A-25FE-4CBE-B70E-69D79F487DEC}" srcOrd="0" destOrd="0" presId="urn:microsoft.com/office/officeart/2005/8/layout/cycle3"/>
    <dgm:cxn modelId="{64C6F0C6-C62E-4D72-92BC-E104F7B95EBB}" type="presParOf" srcId="{C707D6B2-7156-4130-A78B-58E81F258B6B}" destId="{839A781A-25FE-4CBE-B70E-69D79F487DEC}" srcOrd="0" destOrd="0" presId="urn:microsoft.com/office/officeart/2005/8/layout/cycle3"/>
    <dgm:cxn modelId="{8702A629-1FEB-4F6C-9375-1098E8CA45E4}" type="presParOf" srcId="{C707D6B2-7156-4130-A78B-58E81F258B6B}" destId="{D52DFC38-758B-422C-955C-92C8AB83F27C}" srcOrd="1" destOrd="0" presId="urn:microsoft.com/office/officeart/2005/8/layout/cycle3"/>
    <dgm:cxn modelId="{A4D23108-8D44-4B6A-8037-116EED288330}" type="presParOf" srcId="{C707D6B2-7156-4130-A78B-58E81F258B6B}" destId="{F7C5E8ED-4D07-40BF-A37C-121D49AFE3AB}" srcOrd="2" destOrd="0" presId="urn:microsoft.com/office/officeart/2005/8/layout/cycle3"/>
    <dgm:cxn modelId="{9E953786-B28D-492E-B835-AD3EBA1A0297}" type="presParOf" srcId="{C707D6B2-7156-4130-A78B-58E81F258B6B}" destId="{FF4945BA-9D36-4FD4-9747-5F96BC44C90C}" srcOrd="3" destOrd="0" presId="urn:microsoft.com/office/officeart/2005/8/layout/cycle3"/>
    <dgm:cxn modelId="{EAB5C616-2F25-4711-AA94-5A784FD65B2E}" type="presParOf" srcId="{C707D6B2-7156-4130-A78B-58E81F258B6B}" destId="{7BC0D107-0FEB-4D90-AF86-0B1EFE8E6F9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E3AF9-6333-4516-8A07-C472B20C2F11}"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zh-CN" altLang="en-US"/>
        </a:p>
      </dgm:t>
    </dgm:pt>
    <dgm:pt modelId="{D6220DB2-2AB0-475D-977A-8973ECA4D356}">
      <dgm:prSet phldrT="[文本]" custT="1"/>
      <dgm:spPr/>
      <dgm:t>
        <a:bodyPr/>
        <a:lstStyle/>
        <a:p>
          <a:r>
            <a:rPr lang="zh-CN" altLang="en-US" sz="2800" b="1" dirty="0" smtClean="0"/>
            <a:t>管理报表编制</a:t>
          </a:r>
          <a:endParaRPr lang="zh-CN" altLang="en-US" sz="2800" b="1" dirty="0"/>
        </a:p>
      </dgm:t>
    </dgm:pt>
    <dgm:pt modelId="{8B6A8E54-90DF-40E0-8572-3E55AE0D31DE}" type="parTrans" cxnId="{9DC4CB77-B8AB-4097-A665-FD23FF9D0769}">
      <dgm:prSet/>
      <dgm:spPr/>
      <dgm:t>
        <a:bodyPr/>
        <a:lstStyle/>
        <a:p>
          <a:endParaRPr lang="zh-CN" altLang="en-US"/>
        </a:p>
      </dgm:t>
    </dgm:pt>
    <dgm:pt modelId="{9100C4B1-29BC-4CBE-9217-F88D3CEFC989}" type="sibTrans" cxnId="{9DC4CB77-B8AB-4097-A665-FD23FF9D0769}">
      <dgm:prSet/>
      <dgm:spPr/>
      <dgm:t>
        <a:bodyPr/>
        <a:lstStyle/>
        <a:p>
          <a:endParaRPr lang="zh-CN" altLang="en-US"/>
        </a:p>
      </dgm:t>
    </dgm:pt>
    <dgm:pt modelId="{B5E72DE9-A59D-4C33-84C6-0D722A8E9E36}">
      <dgm:prSet phldrT="[文本]" custT="1"/>
      <dgm:spPr/>
      <dgm:t>
        <a:bodyPr/>
        <a:lstStyle/>
        <a:p>
          <a:r>
            <a:rPr lang="zh-CN" altLang="en-US" sz="2800" b="1" dirty="0" smtClean="0"/>
            <a:t>自定义报表编制</a:t>
          </a:r>
          <a:endParaRPr lang="zh-CN" altLang="en-US" sz="2800" b="1" dirty="0"/>
        </a:p>
      </dgm:t>
    </dgm:pt>
    <dgm:pt modelId="{A6AF70B0-AB6A-4E00-B2FA-26E1BDB2E47A}" type="parTrans" cxnId="{4BA5A9DD-9BDF-461A-B900-DEFE7D72BF67}">
      <dgm:prSet/>
      <dgm:spPr/>
      <dgm:t>
        <a:bodyPr/>
        <a:lstStyle/>
        <a:p>
          <a:endParaRPr lang="zh-CN" altLang="en-US"/>
        </a:p>
      </dgm:t>
    </dgm:pt>
    <dgm:pt modelId="{331ED4FE-1878-406C-B943-5777DD182C89}" type="sibTrans" cxnId="{4BA5A9DD-9BDF-461A-B900-DEFE7D72BF67}">
      <dgm:prSet/>
      <dgm:spPr/>
      <dgm:t>
        <a:bodyPr/>
        <a:lstStyle/>
        <a:p>
          <a:endParaRPr lang="zh-CN" altLang="en-US"/>
        </a:p>
      </dgm:t>
    </dgm:pt>
    <dgm:pt modelId="{C707D6B2-7156-4130-A78B-58E81F258B6B}" type="pres">
      <dgm:prSet presAssocID="{36CE3AF9-6333-4516-8A07-C472B20C2F11}" presName="Name0" presStyleCnt="0">
        <dgm:presLayoutVars>
          <dgm:dir/>
          <dgm:resizeHandles val="exact"/>
        </dgm:presLayoutVars>
      </dgm:prSet>
      <dgm:spPr/>
      <dgm:t>
        <a:bodyPr/>
        <a:lstStyle/>
        <a:p>
          <a:endParaRPr lang="zh-CN" altLang="en-US"/>
        </a:p>
      </dgm:t>
    </dgm:pt>
    <dgm:pt modelId="{839A781A-25FE-4CBE-B70E-69D79F487DEC}" type="pres">
      <dgm:prSet presAssocID="{36CE3AF9-6333-4516-8A07-C472B20C2F11}" presName="node1" presStyleLbl="node1" presStyleIdx="0" presStyleCnt="2">
        <dgm:presLayoutVars>
          <dgm:bulletEnabled val="1"/>
        </dgm:presLayoutVars>
      </dgm:prSet>
      <dgm:spPr/>
      <dgm:t>
        <a:bodyPr/>
        <a:lstStyle/>
        <a:p>
          <a:endParaRPr lang="zh-CN" altLang="en-US"/>
        </a:p>
      </dgm:t>
    </dgm:pt>
    <dgm:pt modelId="{D52DFC38-758B-422C-955C-92C8AB83F27C}" type="pres">
      <dgm:prSet presAssocID="{36CE3AF9-6333-4516-8A07-C472B20C2F11}" presName="sibTrans" presStyleLbl="bgShp" presStyleIdx="0" presStyleCnt="1"/>
      <dgm:spPr/>
      <dgm:t>
        <a:bodyPr/>
        <a:lstStyle/>
        <a:p>
          <a:endParaRPr lang="zh-CN" altLang="en-US"/>
        </a:p>
      </dgm:t>
    </dgm:pt>
    <dgm:pt modelId="{F7C5E8ED-4D07-40BF-A37C-121D49AFE3AB}" type="pres">
      <dgm:prSet presAssocID="{36CE3AF9-6333-4516-8A07-C472B20C2F11}" presName="node2" presStyleLbl="node1" presStyleIdx="1" presStyleCnt="2">
        <dgm:presLayoutVars>
          <dgm:bulletEnabled val="1"/>
        </dgm:presLayoutVars>
      </dgm:prSet>
      <dgm:spPr/>
      <dgm:t>
        <a:bodyPr/>
        <a:lstStyle/>
        <a:p>
          <a:endParaRPr lang="zh-CN" altLang="en-US"/>
        </a:p>
      </dgm:t>
    </dgm:pt>
    <dgm:pt modelId="{FF4945BA-9D36-4FD4-9747-5F96BC44C90C}" type="pres">
      <dgm:prSet presAssocID="{36CE3AF9-6333-4516-8A07-C472B20C2F11}" presName="sp1" presStyleCnt="0"/>
      <dgm:spPr/>
    </dgm:pt>
    <dgm:pt modelId="{7BC0D107-0FEB-4D90-AF86-0B1EFE8E6F93}" type="pres">
      <dgm:prSet presAssocID="{36CE3AF9-6333-4516-8A07-C472B20C2F11}" presName="sp2" presStyleCnt="0"/>
      <dgm:spPr/>
    </dgm:pt>
  </dgm:ptLst>
  <dgm:cxnLst>
    <dgm:cxn modelId="{4BA5A9DD-9BDF-461A-B900-DEFE7D72BF67}" srcId="{36CE3AF9-6333-4516-8A07-C472B20C2F11}" destId="{B5E72DE9-A59D-4C33-84C6-0D722A8E9E36}" srcOrd="1" destOrd="0" parTransId="{A6AF70B0-AB6A-4E00-B2FA-26E1BDB2E47A}" sibTransId="{331ED4FE-1878-406C-B943-5777DD182C89}"/>
    <dgm:cxn modelId="{AFA936D1-4DCC-4903-A96B-6DC88E3123C3}" type="presOf" srcId="{D6220DB2-2AB0-475D-977A-8973ECA4D356}" destId="{839A781A-25FE-4CBE-B70E-69D79F487DEC}" srcOrd="0" destOrd="0" presId="urn:microsoft.com/office/officeart/2005/8/layout/cycle3"/>
    <dgm:cxn modelId="{21927EEB-4CCA-49A7-A0B3-872632A790AB}" type="presOf" srcId="{36CE3AF9-6333-4516-8A07-C472B20C2F11}" destId="{C707D6B2-7156-4130-A78B-58E81F258B6B}" srcOrd="0" destOrd="0" presId="urn:microsoft.com/office/officeart/2005/8/layout/cycle3"/>
    <dgm:cxn modelId="{7A53D692-6274-4B66-A17A-D3168F51F777}" type="presOf" srcId="{9100C4B1-29BC-4CBE-9217-F88D3CEFC989}" destId="{D52DFC38-758B-422C-955C-92C8AB83F27C}" srcOrd="0" destOrd="0" presId="urn:microsoft.com/office/officeart/2005/8/layout/cycle3"/>
    <dgm:cxn modelId="{9DC4CB77-B8AB-4097-A665-FD23FF9D0769}" srcId="{36CE3AF9-6333-4516-8A07-C472B20C2F11}" destId="{D6220DB2-2AB0-475D-977A-8973ECA4D356}" srcOrd="0" destOrd="0" parTransId="{8B6A8E54-90DF-40E0-8572-3E55AE0D31DE}" sibTransId="{9100C4B1-29BC-4CBE-9217-F88D3CEFC989}"/>
    <dgm:cxn modelId="{CE584DD3-D627-4E67-AD63-A8D00E58F60F}" type="presOf" srcId="{B5E72DE9-A59D-4C33-84C6-0D722A8E9E36}" destId="{F7C5E8ED-4D07-40BF-A37C-121D49AFE3AB}" srcOrd="0" destOrd="0" presId="urn:microsoft.com/office/officeart/2005/8/layout/cycle3"/>
    <dgm:cxn modelId="{574653A7-B3B8-4D48-A28C-93F3744B906A}" type="presParOf" srcId="{C707D6B2-7156-4130-A78B-58E81F258B6B}" destId="{839A781A-25FE-4CBE-B70E-69D79F487DEC}" srcOrd="0" destOrd="0" presId="urn:microsoft.com/office/officeart/2005/8/layout/cycle3"/>
    <dgm:cxn modelId="{EF45C8A4-7076-4FDC-82D3-AC620445DF9D}" type="presParOf" srcId="{C707D6B2-7156-4130-A78B-58E81F258B6B}" destId="{D52DFC38-758B-422C-955C-92C8AB83F27C}" srcOrd="1" destOrd="0" presId="urn:microsoft.com/office/officeart/2005/8/layout/cycle3"/>
    <dgm:cxn modelId="{03BDA847-8ABE-49FD-8308-82CE83E3F737}" type="presParOf" srcId="{C707D6B2-7156-4130-A78B-58E81F258B6B}" destId="{F7C5E8ED-4D07-40BF-A37C-121D49AFE3AB}" srcOrd="2" destOrd="0" presId="urn:microsoft.com/office/officeart/2005/8/layout/cycle3"/>
    <dgm:cxn modelId="{376D9FCD-7793-47D0-9F1D-D0B687B78B02}" type="presParOf" srcId="{C707D6B2-7156-4130-A78B-58E81F258B6B}" destId="{FF4945BA-9D36-4FD4-9747-5F96BC44C90C}" srcOrd="3" destOrd="0" presId="urn:microsoft.com/office/officeart/2005/8/layout/cycle3"/>
    <dgm:cxn modelId="{80D5951F-AD9C-4727-A0AB-73E31047883B}" type="presParOf" srcId="{C707D6B2-7156-4130-A78B-58E81F258B6B}" destId="{7BC0D107-0FEB-4D90-AF86-0B1EFE8E6F93}"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DFC38-758B-422C-955C-92C8AB83F27C}">
      <dsp:nvSpPr>
        <dsp:cNvPr id="0" name=""/>
        <dsp:cNvSpPr/>
      </dsp:nvSpPr>
      <dsp:spPr>
        <a:xfrm>
          <a:off x="836797" y="-180204"/>
          <a:ext cx="4422404" cy="4422404"/>
        </a:xfrm>
        <a:prstGeom prst="circularArrow">
          <a:avLst>
            <a:gd name="adj1" fmla="val 5310"/>
            <a:gd name="adj2" fmla="val 343918"/>
            <a:gd name="adj3" fmla="val 12695751"/>
            <a:gd name="adj4" fmla="val 18075192"/>
            <a:gd name="adj5" fmla="val 6195"/>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A781A-25FE-4CBE-B70E-69D79F487DEC}">
      <dsp:nvSpPr>
        <dsp:cNvPr id="0" name=""/>
        <dsp:cNvSpPr/>
      </dsp:nvSpPr>
      <dsp:spPr>
        <a:xfrm>
          <a:off x="1584960" y="0"/>
          <a:ext cx="2926080" cy="14630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管理报表编制</a:t>
          </a:r>
          <a:endParaRPr lang="zh-CN" altLang="en-US" sz="2800" b="1" kern="1200" dirty="0"/>
        </a:p>
      </dsp:txBody>
      <dsp:txXfrm>
        <a:off x="1656380" y="71420"/>
        <a:ext cx="2783240" cy="1320200"/>
      </dsp:txXfrm>
    </dsp:sp>
    <dsp:sp modelId="{F7C5E8ED-4D07-40BF-A37C-121D49AFE3AB}">
      <dsp:nvSpPr>
        <dsp:cNvPr id="0" name=""/>
        <dsp:cNvSpPr/>
      </dsp:nvSpPr>
      <dsp:spPr>
        <a:xfrm>
          <a:off x="1584960" y="2600960"/>
          <a:ext cx="2926080" cy="14630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自定义报表编制</a:t>
          </a:r>
          <a:endParaRPr lang="zh-CN" altLang="en-US" sz="2800" b="1" kern="1200" dirty="0"/>
        </a:p>
      </dsp:txBody>
      <dsp:txXfrm>
        <a:off x="1656380" y="2672380"/>
        <a:ext cx="2783240" cy="1320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DFC38-758B-422C-955C-92C8AB83F27C}">
      <dsp:nvSpPr>
        <dsp:cNvPr id="0" name=""/>
        <dsp:cNvSpPr/>
      </dsp:nvSpPr>
      <dsp:spPr>
        <a:xfrm>
          <a:off x="836797" y="-180204"/>
          <a:ext cx="4422404" cy="4422404"/>
        </a:xfrm>
        <a:prstGeom prst="circularArrow">
          <a:avLst>
            <a:gd name="adj1" fmla="val 5310"/>
            <a:gd name="adj2" fmla="val 343918"/>
            <a:gd name="adj3" fmla="val 12695751"/>
            <a:gd name="adj4" fmla="val 18075192"/>
            <a:gd name="adj5" fmla="val 6195"/>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A781A-25FE-4CBE-B70E-69D79F487DEC}">
      <dsp:nvSpPr>
        <dsp:cNvPr id="0" name=""/>
        <dsp:cNvSpPr/>
      </dsp:nvSpPr>
      <dsp:spPr>
        <a:xfrm>
          <a:off x="1584960" y="0"/>
          <a:ext cx="2926080" cy="14630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管理报表编制</a:t>
          </a:r>
          <a:endParaRPr lang="zh-CN" altLang="en-US" sz="2800" b="1" kern="1200" dirty="0"/>
        </a:p>
      </dsp:txBody>
      <dsp:txXfrm>
        <a:off x="1656380" y="71420"/>
        <a:ext cx="2783240" cy="1320200"/>
      </dsp:txXfrm>
    </dsp:sp>
    <dsp:sp modelId="{F7C5E8ED-4D07-40BF-A37C-121D49AFE3AB}">
      <dsp:nvSpPr>
        <dsp:cNvPr id="0" name=""/>
        <dsp:cNvSpPr/>
      </dsp:nvSpPr>
      <dsp:spPr>
        <a:xfrm>
          <a:off x="1584960" y="2600960"/>
          <a:ext cx="2926080" cy="14630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t>自定义报表编制</a:t>
          </a:r>
          <a:endParaRPr lang="zh-CN" altLang="en-US" sz="2800" b="1" kern="1200" dirty="0"/>
        </a:p>
      </dsp:txBody>
      <dsp:txXfrm>
        <a:off x="1656380" y="2672380"/>
        <a:ext cx="2783240" cy="13202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20000"/>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云专业版报表与分析</a:t>
            </a:r>
            <a:r>
              <a:rPr lang="zh-CN" altLang="en-US" dirty="0" smtClean="0"/>
              <a:t>（</a:t>
            </a:r>
            <a:r>
              <a:rPr lang="en-US" altLang="zh-CN" dirty="0" smtClean="0"/>
              <a:t>4</a:t>
            </a:r>
            <a:r>
              <a:rPr lang="zh-CN" altLang="en-US" dirty="0" smtClean="0"/>
              <a:t>）</a:t>
            </a:r>
            <a:r>
              <a:rPr lang="en-US" altLang="zh-CN" dirty="0" smtClean="0"/>
              <a:t>-</a:t>
            </a:r>
            <a:r>
              <a:rPr lang="zh-CN" altLang="en-US" dirty="0" smtClean="0"/>
              <a:t>管理报表</a:t>
            </a:r>
            <a:r>
              <a:rPr lang="en-US" altLang="zh-CN" dirty="0" smtClean="0"/>
              <a:t>&amp;</a:t>
            </a:r>
            <a:r>
              <a:rPr lang="zh-CN" altLang="en-US" dirty="0" smtClean="0"/>
              <a:t>自定义报表</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2019.4</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图示 6"/>
          <p:cNvGraphicFramePr/>
          <p:nvPr>
            <p:extLst>
              <p:ext uri="{D42A27DB-BD31-4B8C-83A1-F6EECF244321}">
                <p14:modId xmlns:p14="http://schemas.microsoft.com/office/powerpoint/2010/main" val="311877852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609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报表与分析</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93" y="627712"/>
            <a:ext cx="7543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91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管理报表</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91083" y="959361"/>
            <a:ext cx="2744524" cy="2862322"/>
          </a:xfrm>
          <a:prstGeom prst="rect">
            <a:avLst/>
          </a:prstGeom>
          <a:noFill/>
        </p:spPr>
        <p:txBody>
          <a:bodyPr wrap="square" rtlCol="0">
            <a:spAutoFit/>
          </a:bodyPr>
          <a:lstStyle/>
          <a:p>
            <a:pPr lvl="1" fontAlgn="base">
              <a:spcAft>
                <a:spcPct val="0"/>
              </a:spcAft>
              <a:defRPr/>
            </a:pPr>
            <a:r>
              <a:rPr lang="zh-CN" altLang="zh-CN" dirty="0" smtClean="0">
                <a:latin typeface="+mn-ea"/>
              </a:rPr>
              <a:t>以</a:t>
            </a:r>
            <a:r>
              <a:rPr lang="en-US" altLang="zh-CN" dirty="0">
                <a:latin typeface="+mn-ea"/>
              </a:rPr>
              <a:t>EXCEL</a:t>
            </a:r>
            <a:r>
              <a:rPr lang="zh-CN" altLang="zh-CN" dirty="0">
                <a:latin typeface="+mn-ea"/>
              </a:rPr>
              <a:t>为基础，将取数公式封装</a:t>
            </a:r>
            <a:r>
              <a:rPr lang="zh-CN" altLang="en-US" dirty="0">
                <a:latin typeface="+mn-ea"/>
              </a:rPr>
              <a:t>快速生成报表</a:t>
            </a:r>
            <a:endParaRPr lang="en-US" altLang="zh-CN" dirty="0">
              <a:latin typeface="+mn-ea"/>
            </a:endParaRPr>
          </a:p>
          <a:p>
            <a:pPr lvl="1" fontAlgn="base">
              <a:spcAft>
                <a:spcPct val="0"/>
              </a:spcAft>
              <a:defRPr/>
            </a:pPr>
            <a:r>
              <a:rPr lang="zh-CN" altLang="en-US" dirty="0">
                <a:latin typeface="+mn-ea"/>
              </a:rPr>
              <a:t>支持模板下载及个人报表上传云盘存</a:t>
            </a:r>
            <a:r>
              <a:rPr lang="zh-CN" altLang="en-US" dirty="0" smtClean="0">
                <a:latin typeface="+mn-ea"/>
              </a:rPr>
              <a:t>储</a:t>
            </a:r>
            <a:endParaRPr lang="en-US" altLang="zh-CN" dirty="0" smtClean="0">
              <a:latin typeface="+mn-ea"/>
            </a:endParaRPr>
          </a:p>
          <a:p>
            <a:pPr lvl="1" fontAlgn="base">
              <a:spcAft>
                <a:spcPct val="0"/>
              </a:spcAft>
              <a:defRPr/>
            </a:pPr>
            <a:endParaRPr lang="en-US" altLang="zh-CN" dirty="0">
              <a:latin typeface="+mn-ea"/>
            </a:endParaRPr>
          </a:p>
          <a:p>
            <a:r>
              <a:rPr lang="en-US" altLang="zh-CN" dirty="0" smtClean="0"/>
              <a:t>         </a:t>
            </a:r>
            <a:r>
              <a:rPr lang="zh-CN" altLang="en-US" dirty="0" smtClean="0"/>
              <a:t>新建</a:t>
            </a:r>
            <a:endParaRPr lang="en-US" altLang="zh-CN" dirty="0" smtClean="0"/>
          </a:p>
          <a:p>
            <a:r>
              <a:rPr lang="en-US" altLang="zh-CN" dirty="0"/>
              <a:t> </a:t>
            </a:r>
            <a:r>
              <a:rPr lang="en-US" altLang="zh-CN" dirty="0" smtClean="0"/>
              <a:t> </a:t>
            </a:r>
            <a:r>
              <a:rPr lang="zh-CN" altLang="en-US" dirty="0"/>
              <a:t> </a:t>
            </a:r>
            <a:r>
              <a:rPr lang="zh-CN" altLang="en-US" dirty="0" smtClean="0"/>
              <a:t>      引入</a:t>
            </a:r>
            <a:endParaRPr lang="en-US" altLang="zh-CN" dirty="0" smtClean="0"/>
          </a:p>
          <a:p>
            <a:r>
              <a:rPr lang="zh-CN" altLang="en-US" dirty="0" smtClean="0"/>
              <a:t>         引出</a:t>
            </a:r>
            <a:endParaRPr lang="en-US" altLang="zh-CN" dirty="0" smtClean="0"/>
          </a:p>
          <a:p>
            <a:r>
              <a:rPr lang="zh-CN" altLang="en-US" dirty="0" smtClean="0"/>
              <a:t>         上传</a:t>
            </a:r>
            <a:endParaRPr lang="en-US" altLang="zh-CN" dirty="0" smtClean="0"/>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302" y="2673983"/>
            <a:ext cx="7123113"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0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管理报表</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52984" y="2458638"/>
            <a:ext cx="2396133" cy="1809726"/>
          </a:xfrm>
          <a:prstGeom prst="rect">
            <a:avLst/>
          </a:prstGeom>
          <a:noFill/>
        </p:spPr>
        <p:txBody>
          <a:bodyPr wrap="square" rtlCol="0">
            <a:spAutoFit/>
          </a:bodyPr>
          <a:lstStyle/>
          <a:p>
            <a:pPr lvl="1" fontAlgn="base">
              <a:spcAft>
                <a:spcPct val="0"/>
              </a:spcAft>
              <a:defRPr/>
            </a:pPr>
            <a:r>
              <a:rPr lang="en-US" altLang="zh-CN" b="1" dirty="0">
                <a:latin typeface="宋体" pitchFamily="2" charset="-122"/>
                <a:ea typeface="宋体" pitchFamily="2" charset="-122"/>
              </a:rPr>
              <a:t>Excel</a:t>
            </a:r>
            <a:r>
              <a:rPr lang="zh-CN" altLang="en-US" b="1" dirty="0">
                <a:latin typeface="宋体" pitchFamily="2" charset="-122"/>
                <a:ea typeface="宋体" pitchFamily="2" charset="-122"/>
              </a:rPr>
              <a:t>宏设置</a:t>
            </a:r>
            <a:endParaRPr lang="en-US" altLang="zh-CN" b="1" dirty="0">
              <a:latin typeface="宋体" pitchFamily="2" charset="-122"/>
              <a:ea typeface="宋体" pitchFamily="2" charset="-122"/>
            </a:endParaRPr>
          </a:p>
          <a:p>
            <a:pPr lvl="1" fontAlgn="base">
              <a:lnSpc>
                <a:spcPct val="80000"/>
              </a:lnSpc>
              <a:spcAft>
                <a:spcPct val="0"/>
              </a:spcAft>
              <a:buClr>
                <a:schemeClr val="tx1"/>
              </a:buClr>
              <a:defRPr/>
            </a:pPr>
            <a:r>
              <a:rPr lang="zh-CN" altLang="en-US" dirty="0">
                <a:latin typeface="宋体" pitchFamily="2" charset="-122"/>
                <a:ea typeface="宋体" pitchFamily="2" charset="-122"/>
              </a:rPr>
              <a:t>将宏的安全性设置为低</a:t>
            </a:r>
          </a:p>
          <a:p>
            <a:pPr lvl="1" fontAlgn="base">
              <a:lnSpc>
                <a:spcPct val="80000"/>
              </a:lnSpc>
              <a:spcAft>
                <a:spcPct val="0"/>
              </a:spcAft>
              <a:buClr>
                <a:schemeClr val="tx1"/>
              </a:buClr>
              <a:defRPr/>
            </a:pPr>
            <a:r>
              <a:rPr lang="zh-CN" altLang="en-US" dirty="0">
                <a:latin typeface="宋体" pitchFamily="2" charset="-122"/>
                <a:ea typeface="宋体" pitchFamily="2" charset="-122"/>
              </a:rPr>
              <a:t>不同版本设置略有不同</a:t>
            </a:r>
          </a:p>
          <a:p>
            <a:pPr lvl="1" fontAlgn="base">
              <a:spcAft>
                <a:spcPct val="0"/>
              </a:spcAft>
              <a:defRPr/>
            </a:pPr>
            <a:endParaRPr lang="en-US" altLang="zh-CN" dirty="0" smtClean="0"/>
          </a:p>
          <a:p>
            <a:pPr lvl="1" fontAlgn="base">
              <a:spcAft>
                <a:spcPct val="0"/>
              </a:spcAft>
              <a:defRPr/>
            </a:pPr>
            <a:endParaRPr lang="en-US" altLang="zh-CN" dirty="0" smtClean="0"/>
          </a:p>
        </p:txBody>
      </p:sp>
      <p:pic>
        <p:nvPicPr>
          <p:cNvPr id="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49" y="614668"/>
            <a:ext cx="6672409" cy="1685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109" y="2404742"/>
            <a:ext cx="2934965" cy="264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33" name="AutoShape 7"/>
          <p:cNvSpPr>
            <a:spLocks noChangeArrowheads="1"/>
          </p:cNvSpPr>
          <p:nvPr/>
        </p:nvSpPr>
        <p:spPr bwMode="auto">
          <a:xfrm>
            <a:off x="6567633" y="3293619"/>
            <a:ext cx="2447925" cy="1223963"/>
          </a:xfrm>
          <a:prstGeom prst="roundRect">
            <a:avLst>
              <a:gd name="adj" fmla="val 16667"/>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altLang="zh-CN" sz="3200" b="1" dirty="0">
                <a:solidFill>
                  <a:schemeClr val="bg1"/>
                </a:solidFill>
              </a:rPr>
              <a:t>EXCEL2003</a:t>
            </a:r>
          </a:p>
          <a:p>
            <a:pPr algn="ctr"/>
            <a:r>
              <a:rPr lang="zh-CN" altLang="en-US" sz="3200" b="1" dirty="0">
                <a:solidFill>
                  <a:schemeClr val="bg1"/>
                </a:solidFill>
              </a:rPr>
              <a:t>设置方法</a:t>
            </a:r>
          </a:p>
        </p:txBody>
      </p:sp>
      <p:pic>
        <p:nvPicPr>
          <p:cNvPr id="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49" y="614668"/>
            <a:ext cx="1327274" cy="407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423" y="591101"/>
            <a:ext cx="5451035" cy="322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0423" y="587495"/>
            <a:ext cx="5437315" cy="32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7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0"/>
                                        </p:tgtEl>
                                        <p:attrNameLst>
                                          <p:attrName>ppt_x</p:attrName>
                                        </p:attrNameLst>
                                      </p:cBhvr>
                                      <p:tavLst>
                                        <p:tav tm="0">
                                          <p:val>
                                            <p:strVal val="ppt_x"/>
                                          </p:val>
                                        </p:tav>
                                        <p:tav tm="100000">
                                          <p:val>
                                            <p:strVal val="ppt_x"/>
                                          </p:val>
                                        </p:tav>
                                      </p:tavLst>
                                    </p:anim>
                                    <p:anim calcmode="lin" valueType="num">
                                      <p:cBhvr additive="base">
                                        <p:cTn id="25" dur="500"/>
                                        <p:tgtEl>
                                          <p:spTgt spid="30"/>
                                        </p:tgtEl>
                                        <p:attrNameLst>
                                          <p:attrName>ppt_y</p:attrName>
                                        </p:attrNameLst>
                                      </p:cBhvr>
                                      <p:tavLst>
                                        <p:tav tm="0">
                                          <p:val>
                                            <p:strVal val="ppt_y"/>
                                          </p:val>
                                        </p:tav>
                                        <p:tav tm="100000">
                                          <p:val>
                                            <p:strVal val="1+ppt_h/2"/>
                                          </p:val>
                                        </p:tav>
                                      </p:tavLst>
                                    </p:anim>
                                    <p:set>
                                      <p:cBhvr>
                                        <p:cTn id="26" dur="1" fill="hold">
                                          <p:stCondLst>
                                            <p:cond delay="499"/>
                                          </p:stCondLst>
                                        </p:cTn>
                                        <p:tgtEl>
                                          <p:spTgt spid="3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32"/>
                                        </p:tgtEl>
                                        <p:attrNameLst>
                                          <p:attrName>ppt_x</p:attrName>
                                        </p:attrNameLst>
                                      </p:cBhvr>
                                      <p:tavLst>
                                        <p:tav tm="0">
                                          <p:val>
                                            <p:strVal val="ppt_x"/>
                                          </p:val>
                                        </p:tav>
                                        <p:tav tm="100000">
                                          <p:val>
                                            <p:strVal val="ppt_x"/>
                                          </p:val>
                                        </p:tav>
                                      </p:tavLst>
                                    </p:anim>
                                    <p:anim calcmode="lin" valueType="num">
                                      <p:cBhvr additive="base">
                                        <p:cTn id="31" dur="500"/>
                                        <p:tgtEl>
                                          <p:spTgt spid="32"/>
                                        </p:tgtEl>
                                        <p:attrNameLst>
                                          <p:attrName>ppt_y</p:attrName>
                                        </p:attrNameLst>
                                      </p:cBhvr>
                                      <p:tavLst>
                                        <p:tav tm="0">
                                          <p:val>
                                            <p:strVal val="ppt_y"/>
                                          </p:val>
                                        </p:tav>
                                        <p:tav tm="100000">
                                          <p:val>
                                            <p:strVal val="1+ppt_h/2"/>
                                          </p:val>
                                        </p:tav>
                                      </p:tavLst>
                                    </p:anim>
                                    <p:set>
                                      <p:cBhvr>
                                        <p:cTn id="32" dur="1" fill="hold">
                                          <p:stCondLst>
                                            <p:cond delay="499"/>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3"/>
                                        </p:tgtEl>
                                        <p:attrNameLst>
                                          <p:attrName>ppt_x</p:attrName>
                                        </p:attrNameLst>
                                      </p:cBhvr>
                                      <p:tavLst>
                                        <p:tav tm="0">
                                          <p:val>
                                            <p:strVal val="ppt_x"/>
                                          </p:val>
                                        </p:tav>
                                        <p:tav tm="100000">
                                          <p:val>
                                            <p:strVal val="ppt_x"/>
                                          </p:val>
                                        </p:tav>
                                      </p:tavLst>
                                    </p:anim>
                                    <p:anim calcmode="lin" valueType="num">
                                      <p:cBhvr additive="base">
                                        <p:cTn id="37" dur="500"/>
                                        <p:tgtEl>
                                          <p:spTgt spid="33"/>
                                        </p:tgtEl>
                                        <p:attrNameLst>
                                          <p:attrName>ppt_y</p:attrName>
                                        </p:attrNameLst>
                                      </p:cBhvr>
                                      <p:tavLst>
                                        <p:tav tm="0">
                                          <p:val>
                                            <p:strVal val="ppt_y"/>
                                          </p:val>
                                        </p:tav>
                                        <p:tav tm="100000">
                                          <p:val>
                                            <p:strVal val="1+ppt_h/2"/>
                                          </p:val>
                                        </p:tav>
                                      </p:tavLst>
                                    </p:anim>
                                    <p:set>
                                      <p:cBhvr>
                                        <p:cTn id="38" dur="1" fill="hold">
                                          <p:stCondLst>
                                            <p:cond delay="499"/>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34"/>
                                        </p:tgtEl>
                                        <p:attrNameLst>
                                          <p:attrName>ppt_x</p:attrName>
                                        </p:attrNameLst>
                                      </p:cBhvr>
                                      <p:tavLst>
                                        <p:tav tm="0">
                                          <p:val>
                                            <p:strVal val="ppt_x"/>
                                          </p:val>
                                        </p:tav>
                                        <p:tav tm="100000">
                                          <p:val>
                                            <p:strVal val="ppt_x"/>
                                          </p:val>
                                        </p:tav>
                                      </p:tavLst>
                                    </p:anim>
                                    <p:anim calcmode="lin" valueType="num">
                                      <p:cBhvr additive="base">
                                        <p:cTn id="55" dur="500"/>
                                        <p:tgtEl>
                                          <p:spTgt spid="34"/>
                                        </p:tgtEl>
                                        <p:attrNameLst>
                                          <p:attrName>ppt_y</p:attrName>
                                        </p:attrNameLst>
                                      </p:cBhvr>
                                      <p:tavLst>
                                        <p:tav tm="0">
                                          <p:val>
                                            <p:strVal val="ppt_y"/>
                                          </p:val>
                                        </p:tav>
                                        <p:tav tm="100000">
                                          <p:val>
                                            <p:strVal val="1+ppt_h/2"/>
                                          </p:val>
                                        </p:tav>
                                      </p:tavLst>
                                    </p:anim>
                                    <p:set>
                                      <p:cBhvr>
                                        <p:cTn id="56" dur="1" fill="hold">
                                          <p:stCondLst>
                                            <p:cond delay="499"/>
                                          </p:stCondLst>
                                        </p:cTn>
                                        <p:tgtEl>
                                          <p:spTgt spid="3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36"/>
                                        </p:tgtEl>
                                        <p:attrNameLst>
                                          <p:attrName>ppt_x</p:attrName>
                                        </p:attrNameLst>
                                      </p:cBhvr>
                                      <p:tavLst>
                                        <p:tav tm="0">
                                          <p:val>
                                            <p:strVal val="ppt_x"/>
                                          </p:val>
                                        </p:tav>
                                        <p:tav tm="100000">
                                          <p:val>
                                            <p:strVal val="ppt_x"/>
                                          </p:val>
                                        </p:tav>
                                      </p:tavLst>
                                    </p:anim>
                                    <p:anim calcmode="lin" valueType="num">
                                      <p:cBhvr additive="base">
                                        <p:cTn id="61" dur="500"/>
                                        <p:tgtEl>
                                          <p:spTgt spid="36"/>
                                        </p:tgtEl>
                                        <p:attrNameLst>
                                          <p:attrName>ppt_y</p:attrName>
                                        </p:attrNameLst>
                                      </p:cBhvr>
                                      <p:tavLst>
                                        <p:tav tm="0">
                                          <p:val>
                                            <p:strVal val="ppt_y"/>
                                          </p:val>
                                        </p:tav>
                                        <p:tav tm="100000">
                                          <p:val>
                                            <p:strVal val="1+ppt_h/2"/>
                                          </p:val>
                                        </p:tav>
                                      </p:tavLst>
                                    </p:anim>
                                    <p:set>
                                      <p:cBhvr>
                                        <p:cTn id="62" dur="1" fill="hold">
                                          <p:stCondLst>
                                            <p:cond delay="499"/>
                                          </p:stCondLst>
                                        </p:cTn>
                                        <p:tgtEl>
                                          <p:spTgt spid="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ppt_x"/>
                                          </p:val>
                                        </p:tav>
                                        <p:tav tm="100000">
                                          <p:val>
                                            <p:strVal val="#ppt_x"/>
                                          </p:val>
                                        </p:tav>
                                      </p:tavLst>
                                    </p:anim>
                                    <p:anim calcmode="lin" valueType="num">
                                      <p:cBhvr additive="base">
                                        <p:cTn id="6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管理报表</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00635" y="743761"/>
            <a:ext cx="2396133" cy="1421928"/>
          </a:xfrm>
          <a:prstGeom prst="rect">
            <a:avLst/>
          </a:prstGeom>
          <a:noFill/>
        </p:spPr>
        <p:txBody>
          <a:bodyPr wrap="square" rtlCol="0">
            <a:spAutoFit/>
          </a:bodyPr>
          <a:lstStyle/>
          <a:p>
            <a:pPr lvl="1" fontAlgn="base">
              <a:lnSpc>
                <a:spcPct val="80000"/>
              </a:lnSpc>
              <a:spcAft>
                <a:spcPct val="0"/>
              </a:spcAft>
              <a:buClr>
                <a:schemeClr val="tx1"/>
              </a:buClr>
              <a:defRPr/>
            </a:pPr>
            <a:r>
              <a:rPr lang="zh-CN" altLang="en-US" b="1" dirty="0" smtClean="0">
                <a:latin typeface="宋体" pitchFamily="2" charset="-122"/>
                <a:ea typeface="宋体" pitchFamily="2" charset="-122"/>
              </a:rPr>
              <a:t>新增管理费用报表案例</a:t>
            </a:r>
            <a:endParaRPr lang="en-US" altLang="zh-CN" b="1" dirty="0" smtClean="0">
              <a:latin typeface="宋体" pitchFamily="2" charset="-122"/>
              <a:ea typeface="宋体" pitchFamily="2" charset="-122"/>
            </a:endParaRPr>
          </a:p>
          <a:p>
            <a:pPr marL="742950" lvl="1" indent="-285750" fontAlgn="base">
              <a:lnSpc>
                <a:spcPct val="80000"/>
              </a:lnSpc>
              <a:spcAft>
                <a:spcPct val="0"/>
              </a:spcAft>
              <a:buClr>
                <a:schemeClr val="tx1"/>
              </a:buClr>
              <a:buFont typeface="Arial" pitchFamily="34" charset="0"/>
              <a:buChar char="•"/>
              <a:defRPr/>
            </a:pPr>
            <a:r>
              <a:rPr lang="zh-CN" altLang="en-US" dirty="0" smtClean="0">
                <a:latin typeface="宋体" pitchFamily="2" charset="-122"/>
                <a:ea typeface="宋体" pitchFamily="2" charset="-122"/>
              </a:rPr>
              <a:t>新建</a:t>
            </a:r>
            <a:endParaRPr lang="en-US" altLang="zh-CN" dirty="0" smtClean="0">
              <a:latin typeface="宋体" pitchFamily="2" charset="-122"/>
              <a:ea typeface="宋体" pitchFamily="2" charset="-122"/>
            </a:endParaRPr>
          </a:p>
          <a:p>
            <a:pPr marL="742950" lvl="1" indent="-285750" fontAlgn="base">
              <a:lnSpc>
                <a:spcPct val="80000"/>
              </a:lnSpc>
              <a:spcAft>
                <a:spcPct val="0"/>
              </a:spcAft>
              <a:buClr>
                <a:schemeClr val="tx1"/>
              </a:buClr>
              <a:buFont typeface="Arial" pitchFamily="34" charset="0"/>
              <a:buChar char="•"/>
              <a:defRPr/>
            </a:pPr>
            <a:r>
              <a:rPr lang="en-US" altLang="zh-CN" dirty="0" smtClean="0">
                <a:latin typeface="宋体" pitchFamily="2" charset="-122"/>
                <a:ea typeface="宋体" pitchFamily="2" charset="-122"/>
              </a:rPr>
              <a:t>Excel</a:t>
            </a:r>
            <a:r>
              <a:rPr lang="zh-CN" altLang="en-US" dirty="0" smtClean="0">
                <a:latin typeface="宋体" pitchFamily="2" charset="-122"/>
                <a:ea typeface="宋体" pitchFamily="2" charset="-122"/>
              </a:rPr>
              <a:t>设置</a:t>
            </a:r>
            <a:endParaRPr lang="en-US" altLang="zh-CN" dirty="0" smtClean="0">
              <a:latin typeface="宋体" pitchFamily="2" charset="-122"/>
              <a:ea typeface="宋体" pitchFamily="2" charset="-122"/>
            </a:endParaRPr>
          </a:p>
          <a:p>
            <a:pPr marL="742950" lvl="1" indent="-285750" fontAlgn="base">
              <a:lnSpc>
                <a:spcPct val="80000"/>
              </a:lnSpc>
              <a:spcAft>
                <a:spcPct val="0"/>
              </a:spcAft>
              <a:buClr>
                <a:schemeClr val="tx1"/>
              </a:buClr>
              <a:buFont typeface="Arial" pitchFamily="34" charset="0"/>
              <a:buChar char="•"/>
              <a:defRPr/>
            </a:pPr>
            <a:r>
              <a:rPr lang="zh-CN" altLang="en-US" dirty="0" smtClean="0">
                <a:latin typeface="宋体" pitchFamily="2" charset="-122"/>
                <a:ea typeface="宋体" pitchFamily="2" charset="-122"/>
              </a:rPr>
              <a:t>公式设置</a:t>
            </a:r>
            <a:endParaRPr lang="en-US" altLang="zh-CN" dirty="0" smtClean="0">
              <a:latin typeface="宋体" pitchFamily="2" charset="-122"/>
              <a:ea typeface="宋体" pitchFamily="2" charset="-122"/>
            </a:endParaRPr>
          </a:p>
          <a:p>
            <a:pPr marL="742950" lvl="1" indent="-285750" fontAlgn="base">
              <a:lnSpc>
                <a:spcPct val="80000"/>
              </a:lnSpc>
              <a:spcAft>
                <a:spcPct val="0"/>
              </a:spcAft>
              <a:buClr>
                <a:schemeClr val="tx1"/>
              </a:buClr>
              <a:buFont typeface="Arial" pitchFamily="34" charset="0"/>
              <a:buChar char="•"/>
              <a:defRPr/>
            </a:pPr>
            <a:endParaRPr lang="en-US" altLang="zh-CN" dirty="0" smtClean="0"/>
          </a:p>
        </p:txBody>
      </p:sp>
      <p:pic>
        <p:nvPicPr>
          <p:cNvPr id="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439" y="622101"/>
            <a:ext cx="5795383" cy="433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398" y="622101"/>
            <a:ext cx="6154159" cy="375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350" y="622100"/>
            <a:ext cx="6154159" cy="375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4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766" y="622101"/>
            <a:ext cx="6136791" cy="379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6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9502" y="622101"/>
            <a:ext cx="6164007" cy="398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6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9502" y="622101"/>
            <a:ext cx="6154159" cy="399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419764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5"/>
                                        </p:tgtEl>
                                        <p:attrNameLst>
                                          <p:attrName>ppt_x</p:attrName>
                                        </p:attrNameLst>
                                      </p:cBhvr>
                                      <p:tavLst>
                                        <p:tav tm="0">
                                          <p:val>
                                            <p:strVal val="ppt_x"/>
                                          </p:val>
                                        </p:tav>
                                        <p:tav tm="100000">
                                          <p:val>
                                            <p:strVal val="ppt_x"/>
                                          </p:val>
                                        </p:tav>
                                      </p:tavLst>
                                    </p:anim>
                                    <p:anim calcmode="lin" valueType="num">
                                      <p:cBhvr additive="base">
                                        <p:cTn id="12" dur="500"/>
                                        <p:tgtEl>
                                          <p:spTgt spid="35"/>
                                        </p:tgtEl>
                                        <p:attrNameLst>
                                          <p:attrName>ppt_y</p:attrName>
                                        </p:attrNameLst>
                                      </p:cBhvr>
                                      <p:tavLst>
                                        <p:tav tm="0">
                                          <p:val>
                                            <p:strVal val="ppt_y"/>
                                          </p:val>
                                        </p:tav>
                                        <p:tav tm="100000">
                                          <p:val>
                                            <p:strVal val="1+ppt_h/2"/>
                                          </p:val>
                                        </p:tav>
                                      </p:tavLst>
                                    </p:anim>
                                    <p:set>
                                      <p:cBhvr>
                                        <p:cTn id="13" dur="1" fill="hold">
                                          <p:stCondLst>
                                            <p:cond delay="499"/>
                                          </p:stCondLst>
                                        </p:cTn>
                                        <p:tgtEl>
                                          <p:spTgt spid="3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38"/>
                                        </p:tgtEl>
                                        <p:attrNameLst>
                                          <p:attrName>ppt_x</p:attrName>
                                        </p:attrNameLst>
                                      </p:cBhvr>
                                      <p:tavLst>
                                        <p:tav tm="0">
                                          <p:val>
                                            <p:strVal val="ppt_x"/>
                                          </p:val>
                                        </p:tav>
                                        <p:tav tm="100000">
                                          <p:val>
                                            <p:strVal val="ppt_x"/>
                                          </p:val>
                                        </p:tav>
                                      </p:tavLst>
                                    </p:anim>
                                    <p:anim calcmode="lin" valueType="num">
                                      <p:cBhvr additive="base">
                                        <p:cTn id="24" dur="500"/>
                                        <p:tgtEl>
                                          <p:spTgt spid="38"/>
                                        </p:tgtEl>
                                        <p:attrNameLst>
                                          <p:attrName>ppt_y</p:attrName>
                                        </p:attrNameLst>
                                      </p:cBhvr>
                                      <p:tavLst>
                                        <p:tav tm="0">
                                          <p:val>
                                            <p:strVal val="ppt_y"/>
                                          </p:val>
                                        </p:tav>
                                        <p:tav tm="100000">
                                          <p:val>
                                            <p:strVal val="1+ppt_h/2"/>
                                          </p:val>
                                        </p:tav>
                                      </p:tavLst>
                                    </p:anim>
                                    <p:set>
                                      <p:cBhvr>
                                        <p:cTn id="25" dur="1" fill="hold">
                                          <p:stCondLst>
                                            <p:cond delay="499"/>
                                          </p:stCondLst>
                                        </p:cTn>
                                        <p:tgtEl>
                                          <p:spTgt spid="3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39"/>
                                        </p:tgtEl>
                                        <p:attrNameLst>
                                          <p:attrName>ppt_x</p:attrName>
                                        </p:attrNameLst>
                                      </p:cBhvr>
                                      <p:tavLst>
                                        <p:tav tm="0">
                                          <p:val>
                                            <p:strVal val="ppt_x"/>
                                          </p:val>
                                        </p:tav>
                                        <p:tav tm="100000">
                                          <p:val>
                                            <p:strVal val="ppt_x"/>
                                          </p:val>
                                        </p:tav>
                                      </p:tavLst>
                                    </p:anim>
                                    <p:anim calcmode="lin" valueType="num">
                                      <p:cBhvr additive="base">
                                        <p:cTn id="36" dur="500"/>
                                        <p:tgtEl>
                                          <p:spTgt spid="39"/>
                                        </p:tgtEl>
                                        <p:attrNameLst>
                                          <p:attrName>ppt_y</p:attrName>
                                        </p:attrNameLst>
                                      </p:cBhvr>
                                      <p:tavLst>
                                        <p:tav tm="0">
                                          <p:val>
                                            <p:strVal val="ppt_y"/>
                                          </p:val>
                                        </p:tav>
                                        <p:tav tm="100000">
                                          <p:val>
                                            <p:strVal val="1+ppt_h/2"/>
                                          </p:val>
                                        </p:tav>
                                      </p:tavLst>
                                    </p:anim>
                                    <p:set>
                                      <p:cBhvr>
                                        <p:cTn id="37" dur="1" fill="hold">
                                          <p:stCondLst>
                                            <p:cond delay="499"/>
                                          </p:stCondLst>
                                        </p:cTn>
                                        <p:tgtEl>
                                          <p:spTgt spid="3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44"/>
                                        </p:tgtEl>
                                        <p:attrNameLst>
                                          <p:attrName>ppt_x</p:attrName>
                                        </p:attrNameLst>
                                      </p:cBhvr>
                                      <p:tavLst>
                                        <p:tav tm="0">
                                          <p:val>
                                            <p:strVal val="ppt_x"/>
                                          </p:val>
                                        </p:tav>
                                        <p:tav tm="100000">
                                          <p:val>
                                            <p:strVal val="ppt_x"/>
                                          </p:val>
                                        </p:tav>
                                      </p:tavLst>
                                    </p:anim>
                                    <p:anim calcmode="lin" valueType="num">
                                      <p:cBhvr additive="base">
                                        <p:cTn id="48" dur="500"/>
                                        <p:tgtEl>
                                          <p:spTgt spid="44"/>
                                        </p:tgtEl>
                                        <p:attrNameLst>
                                          <p:attrName>ppt_y</p:attrName>
                                        </p:attrNameLst>
                                      </p:cBhvr>
                                      <p:tavLst>
                                        <p:tav tm="0">
                                          <p:val>
                                            <p:strVal val="ppt_y"/>
                                          </p:val>
                                        </p:tav>
                                        <p:tav tm="100000">
                                          <p:val>
                                            <p:strVal val="1+ppt_h/2"/>
                                          </p:val>
                                        </p:tav>
                                      </p:tavLst>
                                    </p:anim>
                                    <p:set>
                                      <p:cBhvr>
                                        <p:cTn id="49" dur="1" fill="hold">
                                          <p:stCondLst>
                                            <p:cond delay="499"/>
                                          </p:stCondLst>
                                        </p:cTn>
                                        <p:tgtEl>
                                          <p:spTgt spid="4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500" fill="hold"/>
                                        <p:tgtEl>
                                          <p:spTgt spid="64"/>
                                        </p:tgtEl>
                                        <p:attrNameLst>
                                          <p:attrName>ppt_x</p:attrName>
                                        </p:attrNameLst>
                                      </p:cBhvr>
                                      <p:tavLst>
                                        <p:tav tm="0">
                                          <p:val>
                                            <p:strVal val="#ppt_x"/>
                                          </p:val>
                                        </p:tav>
                                        <p:tav tm="100000">
                                          <p:val>
                                            <p:strVal val="#ppt_x"/>
                                          </p:val>
                                        </p:tav>
                                      </p:tavLst>
                                    </p:anim>
                                    <p:anim calcmode="lin" valueType="num">
                                      <p:cBhvr additive="base">
                                        <p:cTn id="5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64"/>
                                        </p:tgtEl>
                                        <p:attrNameLst>
                                          <p:attrName>ppt_x</p:attrName>
                                        </p:attrNameLst>
                                      </p:cBhvr>
                                      <p:tavLst>
                                        <p:tav tm="0">
                                          <p:val>
                                            <p:strVal val="ppt_x"/>
                                          </p:val>
                                        </p:tav>
                                        <p:tav tm="100000">
                                          <p:val>
                                            <p:strVal val="ppt_x"/>
                                          </p:val>
                                        </p:tav>
                                      </p:tavLst>
                                    </p:anim>
                                    <p:anim calcmode="lin" valueType="num">
                                      <p:cBhvr additive="base">
                                        <p:cTn id="60" dur="500"/>
                                        <p:tgtEl>
                                          <p:spTgt spid="64"/>
                                        </p:tgtEl>
                                        <p:attrNameLst>
                                          <p:attrName>ppt_y</p:attrName>
                                        </p:attrNameLst>
                                      </p:cBhvr>
                                      <p:tavLst>
                                        <p:tav tm="0">
                                          <p:val>
                                            <p:strVal val="ppt_y"/>
                                          </p:val>
                                        </p:tav>
                                        <p:tav tm="100000">
                                          <p:val>
                                            <p:strVal val="1+ppt_h/2"/>
                                          </p:val>
                                        </p:tav>
                                      </p:tavLst>
                                    </p:anim>
                                    <p:set>
                                      <p:cBhvr>
                                        <p:cTn id="61" dur="1" fill="hold">
                                          <p:stCondLst>
                                            <p:cond delay="499"/>
                                          </p:stCondLst>
                                        </p:cTn>
                                        <p:tgtEl>
                                          <p:spTgt spid="6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additive="base">
                                        <p:cTn id="66" dur="500" fill="hold"/>
                                        <p:tgtEl>
                                          <p:spTgt spid="65"/>
                                        </p:tgtEl>
                                        <p:attrNameLst>
                                          <p:attrName>ppt_x</p:attrName>
                                        </p:attrNameLst>
                                      </p:cBhvr>
                                      <p:tavLst>
                                        <p:tav tm="0">
                                          <p:val>
                                            <p:strVal val="#ppt_x"/>
                                          </p:val>
                                        </p:tav>
                                        <p:tav tm="100000">
                                          <p:val>
                                            <p:strVal val="#ppt_x"/>
                                          </p:val>
                                        </p:tav>
                                      </p:tavLst>
                                    </p:anim>
                                    <p:anim calcmode="lin" valueType="num">
                                      <p:cBhvr additive="base">
                                        <p:cTn id="6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自定义报表</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00635" y="743761"/>
            <a:ext cx="2396133" cy="2086725"/>
          </a:xfrm>
          <a:prstGeom prst="rect">
            <a:avLst/>
          </a:prstGeom>
          <a:noFill/>
        </p:spPr>
        <p:txBody>
          <a:bodyPr wrap="square" rtlCol="0">
            <a:spAutoFit/>
          </a:bodyPr>
          <a:lstStyle/>
          <a:p>
            <a:pPr lvl="1" fontAlgn="base">
              <a:lnSpc>
                <a:spcPct val="80000"/>
              </a:lnSpc>
              <a:spcAft>
                <a:spcPct val="0"/>
              </a:spcAft>
              <a:buClr>
                <a:schemeClr val="tx1"/>
              </a:buClr>
              <a:defRPr/>
            </a:pPr>
            <a:endParaRPr lang="en-US" altLang="zh-CN" dirty="0" smtClean="0">
              <a:latin typeface="宋体" pitchFamily="2" charset="-122"/>
              <a:ea typeface="宋体" pitchFamily="2" charset="-122"/>
            </a:endParaRPr>
          </a:p>
          <a:p>
            <a:pPr lvl="1" fontAlgn="base">
              <a:lnSpc>
                <a:spcPct val="80000"/>
              </a:lnSpc>
              <a:spcAft>
                <a:spcPct val="0"/>
              </a:spcAft>
              <a:buClr>
                <a:schemeClr val="tx1"/>
              </a:buClr>
              <a:defRPr/>
            </a:pPr>
            <a:r>
              <a:rPr lang="zh-CN" altLang="en-US" b="1" dirty="0" smtClean="0">
                <a:latin typeface="宋体" pitchFamily="2" charset="-122"/>
                <a:ea typeface="宋体" pitchFamily="2" charset="-122"/>
              </a:rPr>
              <a:t>新建</a:t>
            </a:r>
            <a:endParaRPr lang="en-US" altLang="zh-CN" b="1" dirty="0" smtClean="0">
              <a:latin typeface="宋体" pitchFamily="2" charset="-122"/>
              <a:ea typeface="宋体" pitchFamily="2" charset="-122"/>
            </a:endParaRPr>
          </a:p>
          <a:p>
            <a:pPr lvl="1" fontAlgn="base">
              <a:lnSpc>
                <a:spcPct val="80000"/>
              </a:lnSpc>
              <a:spcAft>
                <a:spcPct val="0"/>
              </a:spcAft>
              <a:buClr>
                <a:schemeClr val="tx1"/>
              </a:buClr>
              <a:defRPr/>
            </a:pPr>
            <a:r>
              <a:rPr lang="zh-CN" altLang="en-US" b="1" dirty="0" smtClean="0">
                <a:latin typeface="宋体" pitchFamily="2" charset="-122"/>
                <a:ea typeface="宋体" pitchFamily="2" charset="-122"/>
              </a:rPr>
              <a:t>删除</a:t>
            </a:r>
            <a:endParaRPr lang="en-US" altLang="zh-CN" b="1" dirty="0" smtClean="0">
              <a:latin typeface="宋体" pitchFamily="2" charset="-122"/>
              <a:ea typeface="宋体" pitchFamily="2" charset="-122"/>
            </a:endParaRPr>
          </a:p>
          <a:p>
            <a:pPr lvl="1" fontAlgn="base">
              <a:lnSpc>
                <a:spcPct val="80000"/>
              </a:lnSpc>
              <a:spcAft>
                <a:spcPct val="0"/>
              </a:spcAft>
              <a:buClr>
                <a:schemeClr val="tx1"/>
              </a:buClr>
              <a:defRPr/>
            </a:pPr>
            <a:r>
              <a:rPr lang="zh-CN" altLang="en-US" b="1" dirty="0" smtClean="0"/>
              <a:t>更名</a:t>
            </a:r>
            <a:endParaRPr lang="en-US" altLang="zh-CN" b="1" dirty="0" smtClean="0"/>
          </a:p>
          <a:p>
            <a:pPr lvl="1" fontAlgn="base">
              <a:lnSpc>
                <a:spcPct val="80000"/>
              </a:lnSpc>
              <a:spcAft>
                <a:spcPct val="0"/>
              </a:spcAft>
              <a:buClr>
                <a:schemeClr val="tx1"/>
              </a:buClr>
              <a:defRPr/>
            </a:pPr>
            <a:r>
              <a:rPr lang="zh-CN" altLang="en-US" b="1" dirty="0" smtClean="0"/>
              <a:t>隐藏</a:t>
            </a:r>
            <a:endParaRPr lang="en-US" altLang="zh-CN" b="1" dirty="0" smtClean="0"/>
          </a:p>
          <a:p>
            <a:pPr lvl="1" fontAlgn="base">
              <a:lnSpc>
                <a:spcPct val="80000"/>
              </a:lnSpc>
              <a:spcAft>
                <a:spcPct val="0"/>
              </a:spcAft>
              <a:buClr>
                <a:schemeClr val="tx1"/>
              </a:buClr>
              <a:defRPr/>
            </a:pPr>
            <a:r>
              <a:rPr lang="zh-CN" altLang="en-US" b="1" dirty="0" smtClean="0"/>
              <a:t>引入</a:t>
            </a:r>
            <a:endParaRPr lang="en-US" altLang="zh-CN" b="1" dirty="0" smtClean="0"/>
          </a:p>
          <a:p>
            <a:pPr marL="742950" lvl="1" indent="-285750" fontAlgn="base">
              <a:lnSpc>
                <a:spcPct val="80000"/>
              </a:lnSpc>
              <a:spcAft>
                <a:spcPct val="0"/>
              </a:spcAft>
              <a:buClr>
                <a:schemeClr val="tx1"/>
              </a:buClr>
              <a:buFont typeface="Arial" pitchFamily="34" charset="0"/>
              <a:buChar char="•"/>
              <a:defRPr/>
            </a:pPr>
            <a:r>
              <a:rPr lang="zh-CN" altLang="en-US" dirty="0" smtClean="0"/>
              <a:t>其他账套报表</a:t>
            </a:r>
            <a:endParaRPr lang="en-US" altLang="zh-CN" dirty="0" smtClean="0"/>
          </a:p>
          <a:p>
            <a:pPr marL="742950" lvl="1" indent="-285750" fontAlgn="base">
              <a:lnSpc>
                <a:spcPct val="80000"/>
              </a:lnSpc>
              <a:spcAft>
                <a:spcPct val="0"/>
              </a:spcAft>
              <a:buClr>
                <a:schemeClr val="tx1"/>
              </a:buClr>
              <a:buFont typeface="Arial" pitchFamily="34" charset="0"/>
              <a:buChar char="•"/>
              <a:defRPr/>
            </a:pPr>
            <a:r>
              <a:rPr lang="zh-CN" altLang="en-US" dirty="0" smtClean="0"/>
              <a:t>不同制度报表模板</a:t>
            </a:r>
            <a:endParaRPr lang="en-US" altLang="zh-CN"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441" y="631502"/>
            <a:ext cx="5695949" cy="426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441" y="1892137"/>
            <a:ext cx="5191125" cy="1743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46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自定义报表</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00635" y="743761"/>
            <a:ext cx="2396133" cy="978729"/>
          </a:xfrm>
          <a:prstGeom prst="rect">
            <a:avLst/>
          </a:prstGeom>
          <a:noFill/>
        </p:spPr>
        <p:txBody>
          <a:bodyPr wrap="square" rtlCol="0">
            <a:spAutoFit/>
          </a:bodyPr>
          <a:lstStyle/>
          <a:p>
            <a:pPr lvl="1" fontAlgn="base">
              <a:lnSpc>
                <a:spcPct val="80000"/>
              </a:lnSpc>
              <a:spcAft>
                <a:spcPct val="0"/>
              </a:spcAft>
              <a:buClr>
                <a:schemeClr val="tx1"/>
              </a:buClr>
              <a:defRPr/>
            </a:pPr>
            <a:endParaRPr lang="en-US" altLang="zh-CN" dirty="0" smtClean="0">
              <a:latin typeface="宋体" pitchFamily="2" charset="-122"/>
              <a:ea typeface="宋体" pitchFamily="2" charset="-122"/>
            </a:endParaRPr>
          </a:p>
          <a:p>
            <a:pPr lvl="1" fontAlgn="base">
              <a:lnSpc>
                <a:spcPct val="80000"/>
              </a:lnSpc>
              <a:spcAft>
                <a:spcPct val="0"/>
              </a:spcAft>
              <a:buClr>
                <a:schemeClr val="tx1"/>
              </a:buClr>
              <a:defRPr/>
            </a:pPr>
            <a:r>
              <a:rPr lang="zh-CN" altLang="en-US" b="1" dirty="0" smtClean="0">
                <a:latin typeface="宋体" pitchFamily="2" charset="-122"/>
                <a:ea typeface="宋体" pitchFamily="2" charset="-122"/>
              </a:rPr>
              <a:t>新建</a:t>
            </a:r>
            <a:endParaRPr lang="en-US" altLang="zh-CN" b="1" dirty="0" smtClean="0">
              <a:latin typeface="宋体" pitchFamily="2" charset="-122"/>
              <a:ea typeface="宋体" pitchFamily="2" charset="-122"/>
            </a:endParaRPr>
          </a:p>
          <a:p>
            <a:pPr marL="742950" lvl="1" indent="-285750" fontAlgn="base">
              <a:lnSpc>
                <a:spcPct val="80000"/>
              </a:lnSpc>
              <a:spcAft>
                <a:spcPct val="0"/>
              </a:spcAft>
              <a:buClr>
                <a:schemeClr val="tx1"/>
              </a:buClr>
              <a:buFont typeface="Arial" pitchFamily="34" charset="0"/>
              <a:buChar char="•"/>
              <a:defRPr/>
            </a:pPr>
            <a:r>
              <a:rPr lang="zh-CN" altLang="en-US" dirty="0" smtClean="0">
                <a:latin typeface="宋体" pitchFamily="2" charset="-122"/>
                <a:ea typeface="宋体" pitchFamily="2" charset="-122"/>
              </a:rPr>
              <a:t>快速建表</a:t>
            </a:r>
            <a:r>
              <a:rPr lang="zh-CN" altLang="en-US" dirty="0" smtClean="0">
                <a:latin typeface="宋体" pitchFamily="2" charset="-122"/>
                <a:ea typeface="宋体" pitchFamily="2" charset="-122"/>
              </a:rPr>
              <a:t>（批量</a:t>
            </a:r>
            <a:r>
              <a:rPr lang="zh-CN" altLang="en-US" dirty="0" smtClean="0">
                <a:latin typeface="宋体" pitchFamily="2" charset="-122"/>
                <a:ea typeface="宋体" pitchFamily="2" charset="-122"/>
              </a:rPr>
              <a:t>填充）</a:t>
            </a:r>
            <a:endParaRPr lang="en-US" altLang="zh-CN" dirty="0" smtClean="0">
              <a:latin typeface="宋体" pitchFamily="2" charset="-122"/>
              <a:ea typeface="宋体" pitchFamily="2"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42" y="599966"/>
            <a:ext cx="570333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263" y="588090"/>
            <a:ext cx="6094809" cy="4510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263" y="512483"/>
            <a:ext cx="5606967" cy="457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7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图示 6"/>
          <p:cNvGraphicFramePr/>
          <p:nvPr>
            <p:extLst>
              <p:ext uri="{D42A27DB-BD31-4B8C-83A1-F6EECF244321}">
                <p14:modId xmlns:p14="http://schemas.microsoft.com/office/powerpoint/2010/main" val="383979587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11135</TotalTime>
  <Words>143</Words>
  <Application>Microsoft Office PowerPoint</Application>
  <PresentationFormat>全屏显示(16:9)</PresentationFormat>
  <Paragraphs>46</Paragraphs>
  <Slides>10</Slides>
  <Notes>1</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Theme</vt:lpstr>
      <vt:lpstr>PowerPoint 演示文稿</vt:lpstr>
      <vt:lpstr>目录</vt:lpstr>
      <vt:lpstr>报表与分析</vt:lpstr>
      <vt:lpstr>管理报表</vt:lpstr>
      <vt:lpstr>管理报表</vt:lpstr>
      <vt:lpstr>管理报表</vt:lpstr>
      <vt:lpstr>自定义报表</vt:lpstr>
      <vt:lpstr>自定义报表</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417</cp:revision>
  <dcterms:created xsi:type="dcterms:W3CDTF">2010-04-12T23:12:02Z</dcterms:created>
  <dcterms:modified xsi:type="dcterms:W3CDTF">2019-04-29T06:58:03Z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