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93455" r:id="rId4"/>
  </p:sldMasterIdLst>
  <p:notesMasterIdLst>
    <p:notesMasterId r:id="rId18"/>
  </p:notesMasterIdLst>
  <p:sldIdLst>
    <p:sldId id="256" r:id="rId5"/>
    <p:sldId id="310" r:id="rId6"/>
    <p:sldId id="311" r:id="rId7"/>
    <p:sldId id="312" r:id="rId8"/>
    <p:sldId id="313" r:id="rId9"/>
    <p:sldId id="314" r:id="rId10"/>
    <p:sldId id="315" r:id="rId11"/>
    <p:sldId id="316" r:id="rId12"/>
    <p:sldId id="317" r:id="rId13"/>
    <p:sldId id="318" r:id="rId14"/>
    <p:sldId id="319" r:id="rId15"/>
    <p:sldId id="320" r:id="rId16"/>
    <p:sldId id="257" r:id="rId1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665">
          <p15:clr>
            <a:srgbClr val="A4A3A4"/>
          </p15:clr>
        </p15:guide>
        <p15:guide id="2" orient="horz" pos="2995">
          <p15:clr>
            <a:srgbClr val="A4A3A4"/>
          </p15:clr>
        </p15:guide>
        <p15:guide id="3" orient="horz" pos="890">
          <p15:clr>
            <a:srgbClr val="A4A3A4"/>
          </p15:clr>
        </p15:guide>
        <p15:guide id="4" pos="2009">
          <p15:clr>
            <a:srgbClr val="A4A3A4"/>
          </p15:clr>
        </p15:guide>
        <p15:guide id="5" pos="276">
          <p15:clr>
            <a:srgbClr val="A4A3A4"/>
          </p15:clr>
        </p15:guide>
        <p15:guide id="6" pos="525">
          <p15:clr>
            <a:srgbClr val="A4A3A4"/>
          </p15:clr>
        </p15:guide>
        <p15:guide id="7" pos="298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C1FB"/>
    <a:srgbClr val="0080E8"/>
    <a:srgbClr val="1771EB"/>
    <a:srgbClr val="24215F"/>
    <a:srgbClr val="1771EA"/>
    <a:srgbClr val="646464"/>
    <a:srgbClr val="9F55FB"/>
    <a:srgbClr val="24BEBC"/>
    <a:srgbClr val="1A154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80" autoAdjust="0"/>
    <p:restoredTop sz="98608" autoAdjust="0"/>
  </p:normalViewPr>
  <p:slideViewPr>
    <p:cSldViewPr snapToGrid="0" snapToObjects="1">
      <p:cViewPr>
        <p:scale>
          <a:sx n="100" d="100"/>
          <a:sy n="100" d="100"/>
        </p:scale>
        <p:origin x="-2064" y="-906"/>
      </p:cViewPr>
      <p:guideLst>
        <p:guide orient="horz" pos="665"/>
        <p:guide orient="horz" pos="2995"/>
        <p:guide orient="horz" pos="890"/>
        <p:guide pos="2009"/>
        <p:guide pos="276"/>
        <p:guide pos="525"/>
        <p:guide pos="2987"/>
      </p:guideLst>
    </p:cSldViewPr>
  </p:slideViewPr>
  <p:notesTextViewPr>
    <p:cViewPr>
      <p:scale>
        <a:sx n="100" d="100"/>
        <a:sy n="100" d="100"/>
      </p:scale>
      <p:origin x="0" y="0"/>
    </p:cViewPr>
  </p:notesTextViewPr>
  <p:sorterViewPr>
    <p:cViewPr>
      <p:scale>
        <a:sx n="119" d="100"/>
        <a:sy n="119"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80A160-EB8B-1D46-9645-B3CAB15B07FE}" type="datetimeFigureOut">
              <a:rPr lang="en-US" smtClean="0"/>
              <a:t>5/22/2019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7B0E1F-4EC3-CD47-9A99-59421DE59B0D}" type="slidenum">
              <a:rPr lang="en-US" smtClean="0"/>
              <a:t>‹#›</a:t>
            </a:fld>
            <a:endParaRPr lang="en-US"/>
          </a:p>
        </p:txBody>
      </p:sp>
    </p:spTree>
    <p:extLst>
      <p:ext uri="{BB962C8B-B14F-4D97-AF65-F5344CB8AC3E}">
        <p14:creationId xmlns:p14="http://schemas.microsoft.com/office/powerpoint/2010/main" val="378720612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7B0E1F-4EC3-CD47-9A99-59421DE59B0D}" type="slidenum">
              <a:rPr lang="en-US" smtClean="0"/>
              <a:t>1</a:t>
            </a:fld>
            <a:endParaRPr lang="en-US" dirty="0"/>
          </a:p>
        </p:txBody>
      </p:sp>
    </p:spTree>
    <p:extLst>
      <p:ext uri="{BB962C8B-B14F-4D97-AF65-F5344CB8AC3E}">
        <p14:creationId xmlns:p14="http://schemas.microsoft.com/office/powerpoint/2010/main" val="13411063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自定义版式">
    <p:bg>
      <p:bgPr>
        <a:solidFill>
          <a:srgbClr val="1771EB"/>
        </a:solidFill>
        <a:effectLst/>
      </p:bgPr>
    </p:bg>
    <p:spTree>
      <p:nvGrpSpPr>
        <p:cNvPr id="1" name=""/>
        <p:cNvGrpSpPr/>
        <p:nvPr/>
      </p:nvGrpSpPr>
      <p:grpSpPr>
        <a:xfrm>
          <a:off x="0" y="0"/>
          <a:ext cx="0" cy="0"/>
          <a:chOff x="0" y="0"/>
          <a:chExt cx="0" cy="0"/>
        </a:xfrm>
      </p:grpSpPr>
      <p:sp>
        <p:nvSpPr>
          <p:cNvPr id="5" name="Rectangle 37"/>
          <p:cNvSpPr/>
          <p:nvPr userDrawn="1"/>
        </p:nvSpPr>
        <p:spPr bwMode="auto">
          <a:xfrm>
            <a:off x="856193" y="4741878"/>
            <a:ext cx="2875380" cy="304800"/>
          </a:xfrm>
          <a:prstGeom prst="rect">
            <a:avLst/>
          </a:prstGeom>
          <a:noFill/>
          <a:ln>
            <a:noFill/>
          </a:ln>
        </p:spPr>
        <p:txBody>
          <a:bodyPr lIns="0" tIns="0" rIns="0" bIns="0" anchor="ctr"/>
          <a:lstStyle/>
          <a:p>
            <a:pPr algn="l"/>
            <a:r>
              <a:rPr lang="zh-CN" altLang="en-US" sz="700" b="0" i="0" spc="0" baseline="0" dirty="0">
                <a:solidFill>
                  <a:schemeClr val="bg1">
                    <a:alpha val="50000"/>
                  </a:schemeClr>
                </a:solidFill>
                <a:latin typeface="微软雅黑" pitchFamily="34" charset="-122"/>
                <a:ea typeface="微软雅黑" pitchFamily="34" charset="-122"/>
                <a:cs typeface="微软雅黑"/>
                <a:sym typeface="Microsoft YaHei Bold" charset="0"/>
              </a:rPr>
              <a:t>版权所有</a:t>
            </a:r>
            <a:r>
              <a:rPr lang="en-US" altLang="zh-CN" sz="700" b="0" i="0" spc="0" baseline="0" dirty="0">
                <a:solidFill>
                  <a:schemeClr val="bg1">
                    <a:alpha val="50000"/>
                  </a:schemeClr>
                </a:solidFill>
                <a:latin typeface="微软雅黑" pitchFamily="34" charset="-122"/>
                <a:ea typeface="微软雅黑" pitchFamily="34" charset="-122"/>
                <a:cs typeface="微软雅黑"/>
                <a:sym typeface="Helvetica Neue" charset="0"/>
              </a:rPr>
              <a:t>©</a:t>
            </a:r>
            <a:r>
              <a:rPr lang="en-US" altLang="zh-CN" sz="700" b="0" i="0" spc="0" baseline="0" dirty="0" smtClean="0">
                <a:solidFill>
                  <a:schemeClr val="bg1">
                    <a:alpha val="50000"/>
                  </a:schemeClr>
                </a:solidFill>
                <a:latin typeface="微软雅黑" pitchFamily="34" charset="-122"/>
                <a:ea typeface="微软雅黑" pitchFamily="34" charset="-122"/>
                <a:cs typeface="微软雅黑"/>
                <a:sym typeface="Helvetica Neue" charset="0"/>
              </a:rPr>
              <a:t>1993-2019 </a:t>
            </a:r>
            <a:r>
              <a:rPr lang="zh-CN" altLang="en-US" sz="700" b="0" i="0" spc="0" baseline="0" dirty="0">
                <a:solidFill>
                  <a:schemeClr val="bg1">
                    <a:alpha val="50000"/>
                  </a:schemeClr>
                </a:solidFill>
                <a:latin typeface="微软雅黑" pitchFamily="34" charset="-122"/>
                <a:ea typeface="微软雅黑" pitchFamily="34" charset="-122"/>
                <a:cs typeface="微软雅黑"/>
                <a:sym typeface="Microsoft YaHei Bold" charset="0"/>
              </a:rPr>
              <a:t>金蝶国际软件集团有限公司</a:t>
            </a:r>
          </a:p>
        </p:txBody>
      </p:sp>
      <p:pic>
        <p:nvPicPr>
          <p:cNvPr id="10" name="【最终版本】11S定版本.gif" descr="【最终版本】11S定版本.gif">
            <a:extLst>
              <a:ext uri="{FF2B5EF4-FFF2-40B4-BE49-F238E27FC236}">
                <a16:creationId xmlns:a16="http://schemas.microsoft.com/office/drawing/2014/main" xmlns="" id="{F1E7A80A-9C38-8B40-B0E3-061B22869495}"/>
              </a:ext>
            </a:extLst>
          </p:cNvPr>
          <p:cNvPicPr>
            <a:picLocks/>
          </p:cNvPicPr>
          <p:nvPr userDrawn="1"/>
        </p:nvPicPr>
        <p:blipFill>
          <a:blip r:embed="rId2">
            <a:extLst/>
          </a:blip>
          <a:stretch>
            <a:fillRect/>
          </a:stretch>
        </p:blipFill>
        <p:spPr>
          <a:xfrm>
            <a:off x="253596" y="183383"/>
            <a:ext cx="1695125" cy="866633"/>
          </a:xfrm>
          <a:prstGeom prst="rect">
            <a:avLst/>
          </a:prstGeom>
          <a:ln w="12700">
            <a:miter lim="400000"/>
          </a:ln>
        </p:spPr>
      </p:pic>
      <p:sp>
        <p:nvSpPr>
          <p:cNvPr id="8" name="文本框 16"/>
          <p:cNvSpPr txBox="1"/>
          <p:nvPr userDrawn="1"/>
        </p:nvSpPr>
        <p:spPr>
          <a:xfrm>
            <a:off x="2512373" y="4840417"/>
            <a:ext cx="1219200"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defPPr>
              <a:defRPr lang="en-US"/>
            </a:defPPr>
            <a:lvl1pPr algn="r" eaLnBrk="0" hangingPunct="0">
              <a:spcBef>
                <a:spcPct val="50000"/>
              </a:spcBef>
              <a:defRPr kumimoji="0" sz="800">
                <a:solidFill>
                  <a:srgbClr val="837A80"/>
                </a:solidFill>
                <a:latin typeface="Verdana" charset="0"/>
                <a:ea typeface="宋体" charset="0"/>
                <a:cs typeface="MS PGothic" charset="0"/>
              </a:defRPr>
            </a:lvl1pPr>
            <a:lvl2pPr marL="742950" indent="-285750" eaLnBrk="0" hangingPunct="0">
              <a:defRPr kumimoji="1" sz="2400">
                <a:latin typeface="宋体" charset="0"/>
                <a:ea typeface="宋体" charset="0"/>
              </a:defRPr>
            </a:lvl2pPr>
            <a:lvl3pPr marL="1143000" indent="-228600" eaLnBrk="0" hangingPunct="0">
              <a:defRPr kumimoji="1" sz="2400">
                <a:latin typeface="宋体" charset="0"/>
                <a:ea typeface="宋体" charset="0"/>
              </a:defRPr>
            </a:lvl3pPr>
            <a:lvl4pPr marL="1600200" indent="-228600" eaLnBrk="0" hangingPunct="0">
              <a:defRPr kumimoji="1" sz="2400">
                <a:latin typeface="宋体" charset="0"/>
                <a:ea typeface="宋体" charset="0"/>
              </a:defRPr>
            </a:lvl4pPr>
            <a:lvl5pPr marL="2057400" indent="-228600" eaLnBrk="0" hangingPunct="0">
              <a:defRPr kumimoji="1" sz="2400">
                <a:latin typeface="宋体" charset="0"/>
                <a:ea typeface="宋体" charset="0"/>
              </a:defRPr>
            </a:lvl5pPr>
            <a:lvl6pPr marL="2514600" indent="-228600" eaLnBrk="0" fontAlgn="base" hangingPunct="0">
              <a:spcBef>
                <a:spcPct val="0"/>
              </a:spcBef>
              <a:spcAft>
                <a:spcPct val="0"/>
              </a:spcAft>
              <a:defRPr kumimoji="1" sz="2400">
                <a:latin typeface="宋体" charset="0"/>
                <a:ea typeface="宋体" charset="0"/>
              </a:defRPr>
            </a:lvl6pPr>
            <a:lvl7pPr marL="2971800" indent="-228600" eaLnBrk="0" fontAlgn="base" hangingPunct="0">
              <a:spcBef>
                <a:spcPct val="0"/>
              </a:spcBef>
              <a:spcAft>
                <a:spcPct val="0"/>
              </a:spcAft>
              <a:defRPr kumimoji="1" sz="2400">
                <a:latin typeface="宋体" charset="0"/>
                <a:ea typeface="宋体" charset="0"/>
              </a:defRPr>
            </a:lvl7pPr>
            <a:lvl8pPr marL="3429000" indent="-228600" eaLnBrk="0" fontAlgn="base" hangingPunct="0">
              <a:spcBef>
                <a:spcPct val="0"/>
              </a:spcBef>
              <a:spcAft>
                <a:spcPct val="0"/>
              </a:spcAft>
              <a:defRPr kumimoji="1" sz="2400">
                <a:latin typeface="宋体" charset="0"/>
                <a:ea typeface="宋体" charset="0"/>
              </a:defRPr>
            </a:lvl8pPr>
            <a:lvl9pPr marL="3886200" indent="-228600" eaLnBrk="0" fontAlgn="base" hangingPunct="0">
              <a:spcBef>
                <a:spcPct val="0"/>
              </a:spcBef>
              <a:spcAft>
                <a:spcPct val="0"/>
              </a:spcAft>
              <a:defRPr kumimoji="1" sz="2400">
                <a:latin typeface="宋体" charset="0"/>
                <a:ea typeface="宋体" charset="0"/>
              </a:defRPr>
            </a:lvl9pPr>
          </a:lstStyle>
          <a:p>
            <a:pPr defTabSz="609585"/>
            <a:r>
              <a:rPr lang="zh-CN" altLang="en-US" sz="700" b="0" i="0" kern="1200" spc="0" baseline="0" dirty="0">
                <a:solidFill>
                  <a:schemeClr val="bg1">
                    <a:alpha val="50000"/>
                  </a:schemeClr>
                </a:solidFill>
                <a:latin typeface="微软雅黑" pitchFamily="34" charset="-122"/>
                <a:ea typeface="微软雅黑" pitchFamily="34" charset="-122"/>
                <a:cs typeface="微软雅黑"/>
              </a:rPr>
              <a:t>④内部公开 请勿外传</a:t>
            </a:r>
          </a:p>
        </p:txBody>
      </p:sp>
      <p:pic>
        <p:nvPicPr>
          <p:cNvPr id="6" name="图片 5">
            <a:extLst>
              <a:ext uri="{FF2B5EF4-FFF2-40B4-BE49-F238E27FC236}">
                <a16:creationId xmlns="" xmlns:a16="http://schemas.microsoft.com/office/drawing/2014/main" id="{FE112561-16A0-EF49-8DBC-8DAB703F604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77006" y="2845073"/>
            <a:ext cx="4766994" cy="2298154"/>
          </a:xfrm>
          <a:prstGeom prst="rect">
            <a:avLst/>
          </a:prstGeom>
        </p:spPr>
      </p:pic>
    </p:spTree>
    <p:extLst>
      <p:ext uri="{BB962C8B-B14F-4D97-AF65-F5344CB8AC3E}">
        <p14:creationId xmlns:p14="http://schemas.microsoft.com/office/powerpoint/2010/main" val="17617789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Vertical Title and Text">
    <p:bg>
      <p:bgPr>
        <a:solidFill>
          <a:srgbClr val="1771EB"/>
        </a:solidFill>
        <a:effectLst/>
      </p:bgPr>
    </p:bg>
    <p:spTree>
      <p:nvGrpSpPr>
        <p:cNvPr id="1" name=""/>
        <p:cNvGrpSpPr/>
        <p:nvPr/>
      </p:nvGrpSpPr>
      <p:grpSpPr>
        <a:xfrm>
          <a:off x="0" y="0"/>
          <a:ext cx="0" cy="0"/>
          <a:chOff x="0" y="0"/>
          <a:chExt cx="0" cy="0"/>
        </a:xfrm>
      </p:grpSpPr>
      <p:grpSp>
        <p:nvGrpSpPr>
          <p:cNvPr id="8" name="组合 12"/>
          <p:cNvGrpSpPr>
            <a:grpSpLocks/>
          </p:cNvGrpSpPr>
          <p:nvPr userDrawn="1"/>
        </p:nvGrpSpPr>
        <p:grpSpPr bwMode="auto">
          <a:xfrm>
            <a:off x="856193" y="2146142"/>
            <a:ext cx="3015231" cy="1432972"/>
            <a:chOff x="3490332" y="1315926"/>
            <a:chExt cx="3017607" cy="1437748"/>
          </a:xfrm>
        </p:grpSpPr>
        <p:sp>
          <p:nvSpPr>
            <p:cNvPr id="9" name="Rectangle 4"/>
            <p:cNvSpPr>
              <a:spLocks/>
            </p:cNvSpPr>
            <p:nvPr/>
          </p:nvSpPr>
          <p:spPr bwMode="auto">
            <a:xfrm>
              <a:off x="4718426" y="1519345"/>
              <a:ext cx="1401734" cy="573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fontAlgn="base">
                <a:spcBef>
                  <a:spcPct val="0"/>
                </a:spcBef>
                <a:spcAft>
                  <a:spcPct val="0"/>
                </a:spcAft>
                <a:defRPr>
                  <a:solidFill>
                    <a:schemeClr val="tx1"/>
                  </a:solidFill>
                  <a:latin typeface="Calibri" charset="0"/>
                </a:defRPr>
              </a:lvl6pPr>
              <a:lvl7pPr marL="2971800" indent="-228600" defTabSz="457200" fontAlgn="base">
                <a:spcBef>
                  <a:spcPct val="0"/>
                </a:spcBef>
                <a:spcAft>
                  <a:spcPct val="0"/>
                </a:spcAft>
                <a:defRPr>
                  <a:solidFill>
                    <a:schemeClr val="tx1"/>
                  </a:solidFill>
                  <a:latin typeface="Calibri" charset="0"/>
                </a:defRPr>
              </a:lvl7pPr>
              <a:lvl8pPr marL="3429000" indent="-228600" defTabSz="457200" fontAlgn="base">
                <a:spcBef>
                  <a:spcPct val="0"/>
                </a:spcBef>
                <a:spcAft>
                  <a:spcPct val="0"/>
                </a:spcAft>
                <a:defRPr>
                  <a:solidFill>
                    <a:schemeClr val="tx1"/>
                  </a:solidFill>
                  <a:latin typeface="Calibri" charset="0"/>
                </a:defRPr>
              </a:lvl8pPr>
              <a:lvl9pPr marL="3886200" indent="-228600" defTabSz="457200" fontAlgn="base">
                <a:spcBef>
                  <a:spcPct val="0"/>
                </a:spcBef>
                <a:spcAft>
                  <a:spcPct val="0"/>
                </a:spcAft>
                <a:defRPr>
                  <a:solidFill>
                    <a:schemeClr val="tx1"/>
                  </a:solidFill>
                  <a:latin typeface="Calibri" charset="0"/>
                </a:defRPr>
              </a:lvl9pPr>
            </a:lstStyle>
            <a:p>
              <a:pPr algn="ctr" defTabSz="825512"/>
              <a:r>
                <a:rPr lang="en-US" altLang="zh-CN" sz="4800" b="0" kern="0" dirty="0">
                  <a:solidFill>
                    <a:srgbClr val="FFFFFF"/>
                  </a:solidFill>
                  <a:latin typeface="Goudy Old Style" charset="0"/>
                  <a:ea typeface="Helvetica Neue"/>
                  <a:cs typeface="宋体" charset="-122"/>
                  <a:sym typeface="Helvetica Neue UltraLight" charset="0"/>
                </a:rPr>
                <a:t>Thanks</a:t>
              </a:r>
            </a:p>
          </p:txBody>
        </p:sp>
        <p:sp>
          <p:nvSpPr>
            <p:cNvPr id="10" name="Rectangle 5"/>
            <p:cNvSpPr>
              <a:spLocks/>
            </p:cNvSpPr>
            <p:nvPr/>
          </p:nvSpPr>
          <p:spPr bwMode="auto">
            <a:xfrm>
              <a:off x="4242022" y="2245072"/>
              <a:ext cx="615274" cy="167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fontAlgn="base">
                <a:spcBef>
                  <a:spcPct val="0"/>
                </a:spcBef>
                <a:spcAft>
                  <a:spcPct val="0"/>
                </a:spcAft>
                <a:defRPr>
                  <a:solidFill>
                    <a:schemeClr val="tx1"/>
                  </a:solidFill>
                  <a:latin typeface="Calibri" charset="0"/>
                </a:defRPr>
              </a:lvl6pPr>
              <a:lvl7pPr marL="2971800" indent="-228600" defTabSz="457200" fontAlgn="base">
                <a:spcBef>
                  <a:spcPct val="0"/>
                </a:spcBef>
                <a:spcAft>
                  <a:spcPct val="0"/>
                </a:spcAft>
                <a:defRPr>
                  <a:solidFill>
                    <a:schemeClr val="tx1"/>
                  </a:solidFill>
                  <a:latin typeface="Calibri" charset="0"/>
                </a:defRPr>
              </a:lvl7pPr>
              <a:lvl8pPr marL="3429000" indent="-228600" defTabSz="457200" fontAlgn="base">
                <a:spcBef>
                  <a:spcPct val="0"/>
                </a:spcBef>
                <a:spcAft>
                  <a:spcPct val="0"/>
                </a:spcAft>
                <a:defRPr>
                  <a:solidFill>
                    <a:schemeClr val="tx1"/>
                  </a:solidFill>
                  <a:latin typeface="Calibri" charset="0"/>
                </a:defRPr>
              </a:lvl8pPr>
              <a:lvl9pPr marL="3886200" indent="-228600" defTabSz="457200" fontAlgn="base">
                <a:spcBef>
                  <a:spcPct val="0"/>
                </a:spcBef>
                <a:spcAft>
                  <a:spcPct val="0"/>
                </a:spcAft>
                <a:defRPr>
                  <a:solidFill>
                    <a:schemeClr val="tx1"/>
                  </a:solidFill>
                  <a:latin typeface="Calibri" charset="0"/>
                </a:defRPr>
              </a:lvl9pPr>
            </a:lstStyle>
            <a:p>
              <a:pPr algn="ctr" defTabSz="825512"/>
              <a:r>
                <a:rPr lang="en-US" altLang="zh-CN" sz="1400" b="0" kern="0" dirty="0" err="1">
                  <a:solidFill>
                    <a:srgbClr val="FFFFFF"/>
                  </a:solidFill>
                  <a:latin typeface="Arial Narrow" charset="0"/>
                  <a:ea typeface="Helvetica Neue"/>
                  <a:cs typeface="宋体" charset="-122"/>
                  <a:sym typeface="Arial Narrow" charset="0"/>
                </a:rPr>
                <a:t>terima</a:t>
              </a:r>
              <a:r>
                <a:rPr lang="en-US" altLang="zh-CN" sz="1400" b="0" kern="0" dirty="0">
                  <a:solidFill>
                    <a:srgbClr val="FFFFFF"/>
                  </a:solidFill>
                  <a:latin typeface="Arial Narrow" charset="0"/>
                  <a:ea typeface="Helvetica Neue"/>
                  <a:cs typeface="宋体" charset="-122"/>
                  <a:sym typeface="Arial Narrow" charset="0"/>
                </a:rPr>
                <a:t> </a:t>
              </a:r>
              <a:r>
                <a:rPr lang="en-US" altLang="zh-CN" sz="1400" b="0" kern="0" dirty="0" err="1">
                  <a:solidFill>
                    <a:srgbClr val="FFFFFF"/>
                  </a:solidFill>
                  <a:latin typeface="Arial Narrow" charset="0"/>
                  <a:ea typeface="Helvetica Neue"/>
                  <a:cs typeface="宋体" charset="-122"/>
                  <a:sym typeface="Arial Narrow" charset="0"/>
                </a:rPr>
                <a:t>kasih</a:t>
              </a:r>
              <a:endParaRPr lang="en-US" altLang="zh-CN" sz="1400" b="0" kern="0" dirty="0">
                <a:solidFill>
                  <a:srgbClr val="FFFFFF"/>
                </a:solidFill>
                <a:latin typeface="Arial Narrow" charset="0"/>
                <a:ea typeface="Helvetica Neue"/>
                <a:cs typeface="宋体" charset="-122"/>
                <a:sym typeface="Arial Narrow" charset="0"/>
              </a:endParaRPr>
            </a:p>
          </p:txBody>
        </p:sp>
        <p:sp>
          <p:nvSpPr>
            <p:cNvPr id="11" name="Rectangle 6"/>
            <p:cNvSpPr>
              <a:spLocks/>
            </p:cNvSpPr>
            <p:nvPr/>
          </p:nvSpPr>
          <p:spPr bwMode="auto">
            <a:xfrm>
              <a:off x="3586309" y="1337705"/>
              <a:ext cx="714513" cy="429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fontAlgn="base">
                <a:spcBef>
                  <a:spcPct val="0"/>
                </a:spcBef>
                <a:spcAft>
                  <a:spcPct val="0"/>
                </a:spcAft>
                <a:defRPr>
                  <a:solidFill>
                    <a:schemeClr val="tx1"/>
                  </a:solidFill>
                  <a:latin typeface="Calibri" charset="0"/>
                </a:defRPr>
              </a:lvl6pPr>
              <a:lvl7pPr marL="2971800" indent="-228600" defTabSz="457200" fontAlgn="base">
                <a:spcBef>
                  <a:spcPct val="0"/>
                </a:spcBef>
                <a:spcAft>
                  <a:spcPct val="0"/>
                </a:spcAft>
                <a:defRPr>
                  <a:solidFill>
                    <a:schemeClr val="tx1"/>
                  </a:solidFill>
                  <a:latin typeface="Calibri" charset="0"/>
                </a:defRPr>
              </a:lvl7pPr>
              <a:lvl8pPr marL="3429000" indent="-228600" defTabSz="457200" fontAlgn="base">
                <a:spcBef>
                  <a:spcPct val="0"/>
                </a:spcBef>
                <a:spcAft>
                  <a:spcPct val="0"/>
                </a:spcAft>
                <a:defRPr>
                  <a:solidFill>
                    <a:schemeClr val="tx1"/>
                  </a:solidFill>
                  <a:latin typeface="Calibri" charset="0"/>
                </a:defRPr>
              </a:lvl8pPr>
              <a:lvl9pPr marL="3886200" indent="-228600" defTabSz="457200" fontAlgn="base">
                <a:spcBef>
                  <a:spcPct val="0"/>
                </a:spcBef>
                <a:spcAft>
                  <a:spcPct val="0"/>
                </a:spcAft>
                <a:defRPr>
                  <a:solidFill>
                    <a:schemeClr val="tx1"/>
                  </a:solidFill>
                  <a:latin typeface="Calibri" charset="0"/>
                </a:defRPr>
              </a:lvl9pPr>
            </a:lstStyle>
            <a:p>
              <a:pPr algn="ctr" defTabSz="825512"/>
              <a:r>
                <a:rPr lang="zh-CN" altLang="en-US" sz="3600" b="0" kern="0" dirty="0">
                  <a:solidFill>
                    <a:srgbClr val="FFFFFF"/>
                  </a:solidFill>
                  <a:latin typeface="Arial" charset="0"/>
                  <a:ea typeface="Helvetica Neue"/>
                  <a:cs typeface="宋体" charset="-122"/>
                  <a:sym typeface="Arial" charset="0"/>
                </a:rPr>
                <a:t>感謝</a:t>
              </a:r>
            </a:p>
          </p:txBody>
        </p:sp>
        <p:sp>
          <p:nvSpPr>
            <p:cNvPr id="12" name="Rectangle 7"/>
            <p:cNvSpPr>
              <a:spLocks/>
            </p:cNvSpPr>
            <p:nvPr/>
          </p:nvSpPr>
          <p:spPr bwMode="auto">
            <a:xfrm>
              <a:off x="5332616" y="2180610"/>
              <a:ext cx="952683" cy="573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fontAlgn="base">
                <a:spcBef>
                  <a:spcPct val="0"/>
                </a:spcBef>
                <a:spcAft>
                  <a:spcPct val="0"/>
                </a:spcAft>
                <a:defRPr>
                  <a:solidFill>
                    <a:schemeClr val="tx1"/>
                  </a:solidFill>
                  <a:latin typeface="Calibri" charset="0"/>
                </a:defRPr>
              </a:lvl6pPr>
              <a:lvl7pPr marL="2971800" indent="-228600" defTabSz="457200" fontAlgn="base">
                <a:spcBef>
                  <a:spcPct val="0"/>
                </a:spcBef>
                <a:spcAft>
                  <a:spcPct val="0"/>
                </a:spcAft>
                <a:defRPr>
                  <a:solidFill>
                    <a:schemeClr val="tx1"/>
                  </a:solidFill>
                  <a:latin typeface="Calibri" charset="0"/>
                </a:defRPr>
              </a:lvl7pPr>
              <a:lvl8pPr marL="3429000" indent="-228600" defTabSz="457200" fontAlgn="base">
                <a:spcBef>
                  <a:spcPct val="0"/>
                </a:spcBef>
                <a:spcAft>
                  <a:spcPct val="0"/>
                </a:spcAft>
                <a:defRPr>
                  <a:solidFill>
                    <a:schemeClr val="tx1"/>
                  </a:solidFill>
                  <a:latin typeface="Calibri" charset="0"/>
                </a:defRPr>
              </a:lvl8pPr>
              <a:lvl9pPr marL="3886200" indent="-228600" defTabSz="457200" fontAlgn="base">
                <a:spcBef>
                  <a:spcPct val="0"/>
                </a:spcBef>
                <a:spcAft>
                  <a:spcPct val="0"/>
                </a:spcAft>
                <a:defRPr>
                  <a:solidFill>
                    <a:schemeClr val="tx1"/>
                  </a:solidFill>
                  <a:latin typeface="Calibri" charset="0"/>
                </a:defRPr>
              </a:lvl9pPr>
            </a:lstStyle>
            <a:p>
              <a:pPr algn="ctr" defTabSz="825512"/>
              <a:r>
                <a:rPr lang="zh-CN" altLang="en-US" sz="4800" b="0" kern="0" dirty="0">
                  <a:solidFill>
                    <a:srgbClr val="FFFFFF"/>
                  </a:solidFill>
                  <a:latin typeface="微软雅黑" charset="-122"/>
                  <a:ea typeface="微软雅黑" charset="-122"/>
                  <a:cs typeface="微软雅黑" charset="-122"/>
                  <a:sym typeface="Microsoft YaHei Bold" charset="-122"/>
                </a:rPr>
                <a:t>谢谢</a:t>
              </a:r>
            </a:p>
          </p:txBody>
        </p:sp>
        <p:sp>
          <p:nvSpPr>
            <p:cNvPr id="13" name="Rectangle 8"/>
            <p:cNvSpPr>
              <a:spLocks/>
            </p:cNvSpPr>
            <p:nvPr/>
          </p:nvSpPr>
          <p:spPr bwMode="auto">
            <a:xfrm>
              <a:off x="5317085" y="1315926"/>
              <a:ext cx="1190854" cy="286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fontAlgn="base">
                <a:spcBef>
                  <a:spcPct val="0"/>
                </a:spcBef>
                <a:spcAft>
                  <a:spcPct val="0"/>
                </a:spcAft>
                <a:defRPr>
                  <a:solidFill>
                    <a:schemeClr val="tx1"/>
                  </a:solidFill>
                  <a:latin typeface="Calibri" charset="0"/>
                </a:defRPr>
              </a:lvl6pPr>
              <a:lvl7pPr marL="2971800" indent="-228600" defTabSz="457200" fontAlgn="base">
                <a:spcBef>
                  <a:spcPct val="0"/>
                </a:spcBef>
                <a:spcAft>
                  <a:spcPct val="0"/>
                </a:spcAft>
                <a:defRPr>
                  <a:solidFill>
                    <a:schemeClr val="tx1"/>
                  </a:solidFill>
                  <a:latin typeface="Calibri" charset="0"/>
                </a:defRPr>
              </a:lvl7pPr>
              <a:lvl8pPr marL="3429000" indent="-228600" defTabSz="457200" fontAlgn="base">
                <a:spcBef>
                  <a:spcPct val="0"/>
                </a:spcBef>
                <a:spcAft>
                  <a:spcPct val="0"/>
                </a:spcAft>
                <a:defRPr>
                  <a:solidFill>
                    <a:schemeClr val="tx1"/>
                  </a:solidFill>
                  <a:latin typeface="Calibri" charset="0"/>
                </a:defRPr>
              </a:lvl8pPr>
              <a:lvl9pPr marL="3886200" indent="-228600" defTabSz="457200" fontAlgn="base">
                <a:spcBef>
                  <a:spcPct val="0"/>
                </a:spcBef>
                <a:spcAft>
                  <a:spcPct val="0"/>
                </a:spcAft>
                <a:defRPr>
                  <a:solidFill>
                    <a:schemeClr val="tx1"/>
                  </a:solidFill>
                  <a:latin typeface="Calibri" charset="0"/>
                </a:defRPr>
              </a:lvl9pPr>
            </a:lstStyle>
            <a:p>
              <a:pPr algn="ctr" defTabSz="825512"/>
              <a:r>
                <a:rPr lang="zh-CN" altLang="en-US" sz="2400" b="0" kern="0">
                  <a:solidFill>
                    <a:srgbClr val="FFFFFF"/>
                  </a:solidFill>
                  <a:latin typeface="Arial" charset="0"/>
                  <a:ea typeface="Helvetica Neue"/>
                  <a:cs typeface="宋体" charset="-122"/>
                  <a:sym typeface="Arial" charset="0"/>
                </a:rPr>
                <a:t>ありがとう</a:t>
              </a:r>
            </a:p>
          </p:txBody>
        </p:sp>
        <p:sp>
          <p:nvSpPr>
            <p:cNvPr id="14" name="Rectangle 9"/>
            <p:cNvSpPr>
              <a:spLocks/>
            </p:cNvSpPr>
            <p:nvPr/>
          </p:nvSpPr>
          <p:spPr bwMode="auto">
            <a:xfrm>
              <a:off x="3490332" y="1921827"/>
              <a:ext cx="591706" cy="214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fontAlgn="base">
                <a:spcBef>
                  <a:spcPct val="0"/>
                </a:spcBef>
                <a:spcAft>
                  <a:spcPct val="0"/>
                </a:spcAft>
                <a:defRPr>
                  <a:solidFill>
                    <a:schemeClr val="tx1"/>
                  </a:solidFill>
                  <a:latin typeface="Calibri" charset="0"/>
                </a:defRPr>
              </a:lvl6pPr>
              <a:lvl7pPr marL="2971800" indent="-228600" defTabSz="457200" fontAlgn="base">
                <a:spcBef>
                  <a:spcPct val="0"/>
                </a:spcBef>
                <a:spcAft>
                  <a:spcPct val="0"/>
                </a:spcAft>
                <a:defRPr>
                  <a:solidFill>
                    <a:schemeClr val="tx1"/>
                  </a:solidFill>
                  <a:latin typeface="Calibri" charset="0"/>
                </a:defRPr>
              </a:lvl7pPr>
              <a:lvl8pPr marL="3429000" indent="-228600" defTabSz="457200" fontAlgn="base">
                <a:spcBef>
                  <a:spcPct val="0"/>
                </a:spcBef>
                <a:spcAft>
                  <a:spcPct val="0"/>
                </a:spcAft>
                <a:defRPr>
                  <a:solidFill>
                    <a:schemeClr val="tx1"/>
                  </a:solidFill>
                  <a:latin typeface="Calibri" charset="0"/>
                </a:defRPr>
              </a:lvl8pPr>
              <a:lvl9pPr marL="3886200" indent="-228600" defTabSz="457200" fontAlgn="base">
                <a:spcBef>
                  <a:spcPct val="0"/>
                </a:spcBef>
                <a:spcAft>
                  <a:spcPct val="0"/>
                </a:spcAft>
                <a:defRPr>
                  <a:solidFill>
                    <a:schemeClr val="tx1"/>
                  </a:solidFill>
                  <a:latin typeface="Calibri" charset="0"/>
                </a:defRPr>
              </a:lvl9pPr>
            </a:lstStyle>
            <a:p>
              <a:pPr algn="ctr" defTabSz="825512"/>
              <a:r>
                <a:rPr lang="en-US" altLang="zh-CN" sz="1800" b="0" kern="0">
                  <a:solidFill>
                    <a:srgbClr val="FFFFFF"/>
                  </a:solidFill>
                  <a:latin typeface="Arial" charset="0"/>
                  <a:ea typeface="Helvetica Neue"/>
                  <a:cs typeface="宋体" charset="-122"/>
                  <a:sym typeface="Arial" charset="0"/>
                </a:rPr>
                <a:t>ขอบคุณ</a:t>
              </a:r>
            </a:p>
          </p:txBody>
        </p:sp>
      </p:grpSp>
      <p:sp>
        <p:nvSpPr>
          <p:cNvPr id="15" name="Rectangle 37"/>
          <p:cNvSpPr/>
          <p:nvPr userDrawn="1"/>
        </p:nvSpPr>
        <p:spPr bwMode="auto">
          <a:xfrm>
            <a:off x="856193" y="4741878"/>
            <a:ext cx="2875380" cy="304800"/>
          </a:xfrm>
          <a:prstGeom prst="rect">
            <a:avLst/>
          </a:prstGeom>
          <a:noFill/>
          <a:ln>
            <a:noFill/>
          </a:ln>
        </p:spPr>
        <p:txBody>
          <a:bodyPr lIns="0" tIns="0" rIns="0" bIns="0" anchor="ctr"/>
          <a:lstStyle/>
          <a:p>
            <a:pPr algn="l"/>
            <a:r>
              <a:rPr lang="zh-CN" altLang="en-US" sz="700" b="0" i="0" spc="0" baseline="0" dirty="0">
                <a:solidFill>
                  <a:schemeClr val="bg1">
                    <a:alpha val="50000"/>
                  </a:schemeClr>
                </a:solidFill>
                <a:latin typeface="微软雅黑" pitchFamily="34" charset="-122"/>
                <a:ea typeface="微软雅黑" pitchFamily="34" charset="-122"/>
                <a:cs typeface="微软雅黑"/>
                <a:sym typeface="Microsoft YaHei Bold" charset="0"/>
              </a:rPr>
              <a:t>版权所有</a:t>
            </a:r>
            <a:r>
              <a:rPr lang="en-US" altLang="zh-CN" sz="700" b="0" i="0" spc="0" baseline="0" dirty="0">
                <a:solidFill>
                  <a:schemeClr val="bg1">
                    <a:alpha val="50000"/>
                  </a:schemeClr>
                </a:solidFill>
                <a:latin typeface="微软雅黑" pitchFamily="34" charset="-122"/>
                <a:ea typeface="微软雅黑" pitchFamily="34" charset="-122"/>
                <a:cs typeface="微软雅黑"/>
                <a:sym typeface="Helvetica Neue" charset="0"/>
              </a:rPr>
              <a:t>©</a:t>
            </a:r>
            <a:r>
              <a:rPr lang="en-US" altLang="zh-CN" sz="700" b="0" i="0" spc="0" baseline="0" dirty="0" smtClean="0">
                <a:solidFill>
                  <a:schemeClr val="bg1">
                    <a:alpha val="50000"/>
                  </a:schemeClr>
                </a:solidFill>
                <a:latin typeface="微软雅黑" pitchFamily="34" charset="-122"/>
                <a:ea typeface="微软雅黑" pitchFamily="34" charset="-122"/>
                <a:cs typeface="微软雅黑"/>
                <a:sym typeface="Helvetica Neue" charset="0"/>
              </a:rPr>
              <a:t>1993-2019 </a:t>
            </a:r>
            <a:r>
              <a:rPr lang="zh-CN" altLang="en-US" sz="700" b="0" i="0" spc="0" baseline="0" dirty="0">
                <a:solidFill>
                  <a:schemeClr val="bg1">
                    <a:alpha val="50000"/>
                  </a:schemeClr>
                </a:solidFill>
                <a:latin typeface="微软雅黑" pitchFamily="34" charset="-122"/>
                <a:ea typeface="微软雅黑" pitchFamily="34" charset="-122"/>
                <a:cs typeface="微软雅黑"/>
                <a:sym typeface="Microsoft YaHei Bold" charset="0"/>
              </a:rPr>
              <a:t>金蝶国际软件集团有限公司</a:t>
            </a:r>
          </a:p>
        </p:txBody>
      </p:sp>
      <p:pic>
        <p:nvPicPr>
          <p:cNvPr id="19" name="【最终版本】11S定版本.gif" descr="【最终版本】11S定版本.gif">
            <a:extLst>
              <a:ext uri="{FF2B5EF4-FFF2-40B4-BE49-F238E27FC236}">
                <a16:creationId xmlns:a16="http://schemas.microsoft.com/office/drawing/2014/main" xmlns="" id="{F1E7A80A-9C38-8B40-B0E3-061B22869495}"/>
              </a:ext>
            </a:extLst>
          </p:cNvPr>
          <p:cNvPicPr>
            <a:picLocks/>
          </p:cNvPicPr>
          <p:nvPr userDrawn="1"/>
        </p:nvPicPr>
        <p:blipFill>
          <a:blip r:embed="rId2">
            <a:extLst/>
          </a:blip>
          <a:stretch>
            <a:fillRect/>
          </a:stretch>
        </p:blipFill>
        <p:spPr>
          <a:xfrm>
            <a:off x="253596" y="183383"/>
            <a:ext cx="1695125" cy="866633"/>
          </a:xfrm>
          <a:prstGeom prst="rect">
            <a:avLst/>
          </a:prstGeom>
          <a:ln w="12700">
            <a:miter lim="400000"/>
          </a:ln>
        </p:spPr>
      </p:pic>
      <p:pic>
        <p:nvPicPr>
          <p:cNvPr id="17" name="图片 16">
            <a:extLst>
              <a:ext uri="{FF2B5EF4-FFF2-40B4-BE49-F238E27FC236}">
                <a16:creationId xmlns="" xmlns:a16="http://schemas.microsoft.com/office/drawing/2014/main" id="{1A044560-67BE-3B43-9744-BAE65B6F8BC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41563" y="44"/>
            <a:ext cx="4602437" cy="2919956"/>
          </a:xfrm>
          <a:prstGeom prst="rect">
            <a:avLst/>
          </a:prstGeom>
        </p:spPr>
      </p:pic>
    </p:spTree>
    <p:extLst>
      <p:ext uri="{BB962C8B-B14F-4D97-AF65-F5344CB8AC3E}">
        <p14:creationId xmlns:p14="http://schemas.microsoft.com/office/powerpoint/2010/main" val="223282845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grpSp>
        <p:nvGrpSpPr>
          <p:cNvPr id="11" name="Group 10"/>
          <p:cNvGrpSpPr/>
          <p:nvPr userDrawn="1"/>
        </p:nvGrpSpPr>
        <p:grpSpPr>
          <a:xfrm>
            <a:off x="-201085" y="208515"/>
            <a:ext cx="136829" cy="4388332"/>
            <a:chOff x="-279703" y="208515"/>
            <a:chExt cx="243417" cy="4388332"/>
          </a:xfrm>
        </p:grpSpPr>
        <p:cxnSp>
          <p:nvCxnSpPr>
            <p:cNvPr id="19" name="Straight Connector 18"/>
            <p:cNvCxnSpPr/>
            <p:nvPr userDrawn="1"/>
          </p:nvCxnSpPr>
          <p:spPr>
            <a:xfrm flipH="1">
              <a:off x="-279703" y="1414714"/>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nvGrpSpPr>
            <p:cNvPr id="13" name="Group 12"/>
            <p:cNvGrpSpPr/>
            <p:nvPr userDrawn="1"/>
          </p:nvGrpSpPr>
          <p:grpSpPr>
            <a:xfrm>
              <a:off x="-279703" y="4254803"/>
              <a:ext cx="243417" cy="342044"/>
              <a:chOff x="-243418" y="1063625"/>
              <a:chExt cx="243417" cy="342044"/>
            </a:xfrm>
          </p:grpSpPr>
          <p:cxnSp>
            <p:nvCxnSpPr>
              <p:cNvPr id="17" name="Straight Connector 16"/>
              <p:cNvCxnSpPr/>
              <p:nvPr userDrawn="1"/>
            </p:nvCxnSpPr>
            <p:spPr>
              <a:xfrm flipH="1">
                <a:off x="-243418" y="1405669"/>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flipH="1">
                <a:off x="-243418" y="1063625"/>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grpSp>
          <p:nvGrpSpPr>
            <p:cNvPr id="14" name="Group 13"/>
            <p:cNvGrpSpPr/>
            <p:nvPr userDrawn="1"/>
          </p:nvGrpSpPr>
          <p:grpSpPr>
            <a:xfrm>
              <a:off x="-279703" y="208515"/>
              <a:ext cx="243417" cy="864155"/>
              <a:chOff x="-243418" y="1063625"/>
              <a:chExt cx="243417" cy="864155"/>
            </a:xfrm>
          </p:grpSpPr>
          <p:cxnSp>
            <p:nvCxnSpPr>
              <p:cNvPr id="15" name="Straight Connector 14"/>
              <p:cNvCxnSpPr/>
              <p:nvPr userDrawn="1"/>
            </p:nvCxnSpPr>
            <p:spPr>
              <a:xfrm flipH="1">
                <a:off x="-243418" y="1927780"/>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H="1">
                <a:off x="-243418" y="1063625"/>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grpSp>
      <p:sp>
        <p:nvSpPr>
          <p:cNvPr id="24" name="Content Placeholder 5"/>
          <p:cNvSpPr>
            <a:spLocks noGrp="1"/>
          </p:cNvSpPr>
          <p:nvPr>
            <p:ph sz="quarter" idx="12"/>
          </p:nvPr>
        </p:nvSpPr>
        <p:spPr>
          <a:xfrm>
            <a:off x="443869" y="1079506"/>
            <a:ext cx="8404856" cy="3667649"/>
          </a:xfrm>
        </p:spPr>
        <p:txBody>
          <a:bodyPr/>
          <a:lstStyle>
            <a:lvl1pPr>
              <a:spcBef>
                <a:spcPts val="1000"/>
              </a:spcBef>
              <a:defRPr sz="1200" baseline="0">
                <a:solidFill>
                  <a:srgbClr val="646464"/>
                </a:solidFill>
                <a:latin typeface="Microsoft YaHei" charset="-122"/>
                <a:ea typeface="Microsoft YaHei" charset="-122"/>
                <a:cs typeface="Microsoft YaHei" charset="-122"/>
              </a:defRPr>
            </a:lvl1pPr>
            <a:lvl2pPr marL="173038" indent="-119063">
              <a:defRPr sz="1200">
                <a:solidFill>
                  <a:srgbClr val="646464"/>
                </a:solidFill>
                <a:latin typeface="Microsoft YaHei" charset="-122"/>
                <a:ea typeface="Microsoft YaHei" charset="-122"/>
                <a:cs typeface="Microsoft YaHei" charset="-122"/>
              </a:defRPr>
            </a:lvl2pPr>
            <a:lvl3pPr marL="368300" indent="-153988">
              <a:defRPr sz="1200">
                <a:solidFill>
                  <a:srgbClr val="646464"/>
                </a:solidFill>
                <a:latin typeface="Microsoft YaHei" charset="-122"/>
                <a:ea typeface="Microsoft YaHei" charset="-122"/>
                <a:cs typeface="Microsoft YaHei" charset="-122"/>
              </a:defRPr>
            </a:lvl3pPr>
            <a:lvl4pPr marL="533400" indent="-123825">
              <a:tabLst/>
              <a:defRPr sz="1200">
                <a:solidFill>
                  <a:srgbClr val="646464"/>
                </a:solidFill>
                <a:latin typeface="Microsoft YaHei" charset="-122"/>
                <a:ea typeface="Microsoft YaHei" charset="-122"/>
                <a:cs typeface="Microsoft YaHei" charset="-122"/>
              </a:defRPr>
            </a:lvl4pPr>
            <a:lvl5pPr marL="730250" indent="-160338">
              <a:defRPr sz="1200">
                <a:solidFill>
                  <a:srgbClr val="646464"/>
                </a:solidFill>
                <a:latin typeface="Microsoft YaHei" charset="-122"/>
                <a:ea typeface="Microsoft YaHei" charset="-122"/>
                <a:cs typeface="Microsoft YaHei"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20" name="Title 1"/>
          <p:cNvSpPr>
            <a:spLocks noGrp="1"/>
          </p:cNvSpPr>
          <p:nvPr>
            <p:ph type="title"/>
          </p:nvPr>
        </p:nvSpPr>
        <p:spPr>
          <a:xfrm>
            <a:off x="443869" y="222590"/>
            <a:ext cx="8403269" cy="525528"/>
          </a:xfrm>
        </p:spPr>
        <p:txBody>
          <a:bodyPr/>
          <a:lstStyle>
            <a:lvl1pPr>
              <a:defRPr baseline="0">
                <a:solidFill>
                  <a:srgbClr val="1771EA"/>
                </a:solidFill>
                <a:latin typeface="Microsoft YaHei" charset="-122"/>
                <a:ea typeface="Microsoft YaHei" charset="-122"/>
                <a:cs typeface="Microsoft YaHei" charset="-122"/>
              </a:defRPr>
            </a:lvl1pPr>
          </a:lstStyle>
          <a:p>
            <a:r>
              <a:rPr lang="zh-CN" altLang="en-US" dirty="0" smtClean="0"/>
              <a:t>单击此处编辑母版标题样式</a:t>
            </a:r>
            <a:endParaRPr lang="en-US" dirty="0"/>
          </a:p>
        </p:txBody>
      </p:sp>
      <p:pic>
        <p:nvPicPr>
          <p:cNvPr id="21" name="图片 20"/>
          <p:cNvPicPr>
            <a:picLocks noChangeAspect="1"/>
          </p:cNvPicPr>
          <p:nvPr userDrawn="1"/>
        </p:nvPicPr>
        <p:blipFill rotWithShape="1">
          <a:blip r:embed="rId2">
            <a:extLst>
              <a:ext uri="{28A0092B-C50C-407E-A947-70E740481C1C}">
                <a14:useLocalDpi xmlns:a14="http://schemas.microsoft.com/office/drawing/2010/main" val="0"/>
              </a:ext>
            </a:extLst>
          </a:blip>
          <a:srcRect r="38287"/>
          <a:stretch/>
        </p:blipFill>
        <p:spPr>
          <a:xfrm>
            <a:off x="7811386" y="192776"/>
            <a:ext cx="1035751" cy="349091"/>
          </a:xfrm>
          <a:prstGeom prst="rect">
            <a:avLst/>
          </a:prstGeom>
        </p:spPr>
      </p:pic>
      <p:sp>
        <p:nvSpPr>
          <p:cNvPr id="22" name="Text Box 5">
            <a:extLst>
              <a:ext uri="{FF2B5EF4-FFF2-40B4-BE49-F238E27FC236}">
                <a16:creationId xmlns="" xmlns:a16="http://schemas.microsoft.com/office/drawing/2014/main" id="{66B87493-C003-6B48-80CC-99817ED7BD76}"/>
              </a:ext>
            </a:extLst>
          </p:cNvPr>
          <p:cNvSpPr txBox="1">
            <a:spLocks noChangeArrowheads="1"/>
          </p:cNvSpPr>
          <p:nvPr userDrawn="1"/>
        </p:nvSpPr>
        <p:spPr bwMode="auto">
          <a:xfrm>
            <a:off x="8682438" y="4918883"/>
            <a:ext cx="461562" cy="126958"/>
          </a:xfrm>
          <a:prstGeom prst="rect">
            <a:avLst/>
          </a:prstGeom>
          <a:noFill/>
          <a:ln>
            <a:noFill/>
          </a:ln>
        </p:spPr>
        <p:txBody>
          <a:bodyPr wrap="square" lIns="0" tIns="0" rIns="0" bIns="0" anchor="ctr">
            <a:spAutoFit/>
          </a:bodyPr>
          <a:lstStyle>
            <a:lvl1pPr eaLnBrk="0" hangingPunct="0">
              <a:defRPr kumimoji="1" sz="2400">
                <a:solidFill>
                  <a:schemeClr val="tx1"/>
                </a:solidFill>
                <a:latin typeface="宋体" panose="02010600030101010101" pitchFamily="2" charset="-122"/>
                <a:ea typeface="宋体" panose="02010600030101010101" pitchFamily="2" charset="-122"/>
                <a:cs typeface="宋体" panose="02010600030101010101" pitchFamily="2" charset="-122"/>
              </a:defRPr>
            </a:lvl1pPr>
            <a:lvl2pPr marL="742950" indent="-285750" eaLnBrk="0" hangingPunct="0">
              <a:defRPr kumimoji="1" sz="2400">
                <a:solidFill>
                  <a:schemeClr val="tx1"/>
                </a:solidFill>
                <a:latin typeface="宋体" panose="02010600030101010101" pitchFamily="2" charset="-122"/>
                <a:ea typeface="宋体" panose="02010600030101010101" pitchFamily="2" charset="-122"/>
              </a:defRPr>
            </a:lvl2pPr>
            <a:lvl3pPr marL="1143000" indent="-228600" eaLnBrk="0" hangingPunct="0">
              <a:defRPr kumimoji="1" sz="2400">
                <a:solidFill>
                  <a:schemeClr val="tx1"/>
                </a:solidFill>
                <a:latin typeface="宋体" panose="02010600030101010101" pitchFamily="2" charset="-122"/>
                <a:ea typeface="宋体" panose="02010600030101010101" pitchFamily="2" charset="-122"/>
              </a:defRPr>
            </a:lvl3pPr>
            <a:lvl4pPr marL="1600200" indent="-228600" eaLnBrk="0" hangingPunct="0">
              <a:defRPr kumimoji="1" sz="2400">
                <a:solidFill>
                  <a:schemeClr val="tx1"/>
                </a:solidFill>
                <a:latin typeface="宋体" panose="02010600030101010101" pitchFamily="2" charset="-122"/>
                <a:ea typeface="宋体" panose="02010600030101010101" pitchFamily="2" charset="-122"/>
              </a:defRPr>
            </a:lvl4pPr>
            <a:lvl5pPr marL="2057400" indent="-228600" eaLnBrk="0" hangingPunct="0">
              <a:defRPr kumimoji="1" sz="2400">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9pPr>
          </a:lstStyle>
          <a:p>
            <a:pPr defTabSz="308577" fontAlgn="base">
              <a:spcBef>
                <a:spcPct val="50000"/>
              </a:spcBef>
              <a:spcAft>
                <a:spcPct val="0"/>
              </a:spcAft>
              <a:defRPr/>
            </a:pPr>
            <a:fld id="{046AD7C7-DE3F-5E43-A3A8-CA80750AE375}" type="slidenum">
              <a:rPr kumimoji="0" lang="en-US" altLang="zh-CN" sz="825" b="0" kern="0" smtClean="0">
                <a:solidFill>
                  <a:schemeClr val="tx1"/>
                </a:solidFill>
                <a:latin typeface="Arial" panose="020B0604020202020204"/>
                <a:cs typeface="Arial" panose="020B0604020202020204"/>
                <a:sym typeface="Helvetica Neue"/>
              </a:rPr>
              <a:pPr defTabSz="308577" fontAlgn="base">
                <a:spcBef>
                  <a:spcPct val="50000"/>
                </a:spcBef>
                <a:spcAft>
                  <a:spcPct val="0"/>
                </a:spcAft>
                <a:defRPr/>
              </a:pPr>
              <a:t>‹#›</a:t>
            </a:fld>
            <a:endParaRPr kumimoji="0" lang="en-US" altLang="zh-CN" sz="825" b="0" kern="0" dirty="0">
              <a:solidFill>
                <a:schemeClr val="tx1"/>
              </a:solidFill>
              <a:latin typeface="Arial" panose="020B0604020202020204"/>
              <a:cs typeface="Arial" panose="020B0604020202020204"/>
              <a:sym typeface="Helvetica Neue"/>
            </a:endParaRPr>
          </a:p>
        </p:txBody>
      </p:sp>
    </p:spTree>
    <p:extLst>
      <p:ext uri="{BB962C8B-B14F-4D97-AF65-F5344CB8AC3E}">
        <p14:creationId xmlns:p14="http://schemas.microsoft.com/office/powerpoint/2010/main" val="388740297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rgbClr val="1771EA"/>
        </a:solidFill>
        <a:effectLst/>
      </p:bgPr>
    </p:bg>
    <p:spTree>
      <p:nvGrpSpPr>
        <p:cNvPr id="1" name=""/>
        <p:cNvGrpSpPr/>
        <p:nvPr/>
      </p:nvGrpSpPr>
      <p:grpSpPr>
        <a:xfrm>
          <a:off x="0" y="0"/>
          <a:ext cx="0" cy="0"/>
          <a:chOff x="0" y="0"/>
          <a:chExt cx="0" cy="0"/>
        </a:xfrm>
      </p:grpSpPr>
      <p:sp>
        <p:nvSpPr>
          <p:cNvPr id="7" name="Content Placeholder 5"/>
          <p:cNvSpPr>
            <a:spLocks noGrp="1"/>
          </p:cNvSpPr>
          <p:nvPr>
            <p:ph sz="quarter" idx="12"/>
          </p:nvPr>
        </p:nvSpPr>
        <p:spPr>
          <a:xfrm>
            <a:off x="443869" y="1079506"/>
            <a:ext cx="8404856" cy="3667649"/>
          </a:xfrm>
        </p:spPr>
        <p:txBody>
          <a:bodyPr/>
          <a:lstStyle>
            <a:lvl1pPr>
              <a:spcBef>
                <a:spcPts val="1000"/>
              </a:spcBef>
              <a:defRPr sz="1200" baseline="0">
                <a:solidFill>
                  <a:schemeClr val="bg1"/>
                </a:solidFill>
                <a:latin typeface="Microsoft YaHei" charset="-122"/>
                <a:ea typeface="Microsoft YaHei" charset="-122"/>
                <a:cs typeface="Microsoft YaHei" charset="-122"/>
              </a:defRPr>
            </a:lvl1pPr>
            <a:lvl2pPr marL="173038" indent="-119063">
              <a:defRPr sz="1200">
                <a:solidFill>
                  <a:schemeClr val="bg1"/>
                </a:solidFill>
                <a:latin typeface="Microsoft YaHei" charset="-122"/>
                <a:ea typeface="Microsoft YaHei" charset="-122"/>
                <a:cs typeface="Microsoft YaHei" charset="-122"/>
              </a:defRPr>
            </a:lvl2pPr>
            <a:lvl3pPr marL="368300" indent="-153988">
              <a:defRPr sz="1200">
                <a:solidFill>
                  <a:schemeClr val="bg1"/>
                </a:solidFill>
                <a:latin typeface="Microsoft YaHei" charset="-122"/>
                <a:ea typeface="Microsoft YaHei" charset="-122"/>
                <a:cs typeface="Microsoft YaHei" charset="-122"/>
              </a:defRPr>
            </a:lvl3pPr>
            <a:lvl4pPr marL="533400" indent="-123825">
              <a:tabLst/>
              <a:defRPr sz="1200">
                <a:solidFill>
                  <a:schemeClr val="bg1"/>
                </a:solidFill>
                <a:latin typeface="Microsoft YaHei" charset="-122"/>
                <a:ea typeface="Microsoft YaHei" charset="-122"/>
                <a:cs typeface="Microsoft YaHei" charset="-122"/>
              </a:defRPr>
            </a:lvl4pPr>
            <a:lvl5pPr marL="730250" indent="-160338">
              <a:defRPr sz="1200">
                <a:solidFill>
                  <a:schemeClr val="bg1"/>
                </a:solidFill>
                <a:latin typeface="Microsoft YaHei" charset="-122"/>
                <a:ea typeface="Microsoft YaHei" charset="-122"/>
                <a:cs typeface="Microsoft YaHei"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pic>
        <p:nvPicPr>
          <p:cNvPr id="5" name="图片 4"/>
          <p:cNvPicPr>
            <a:picLocks noChangeAspect="1"/>
          </p:cNvPicPr>
          <p:nvPr userDrawn="1"/>
        </p:nvPicPr>
        <p:blipFill rotWithShape="1">
          <a:blip r:embed="rId2">
            <a:extLst>
              <a:ext uri="{28A0092B-C50C-407E-A947-70E740481C1C}">
                <a14:useLocalDpi xmlns:a14="http://schemas.microsoft.com/office/drawing/2010/main" val="0"/>
              </a:ext>
            </a:extLst>
          </a:blip>
          <a:srcRect t="-12439" r="37297" b="-1"/>
          <a:stretch/>
        </p:blipFill>
        <p:spPr>
          <a:xfrm>
            <a:off x="7826835" y="143934"/>
            <a:ext cx="1020303" cy="380554"/>
          </a:xfrm>
          <a:prstGeom prst="rect">
            <a:avLst/>
          </a:prstGeom>
        </p:spPr>
      </p:pic>
      <p:sp>
        <p:nvSpPr>
          <p:cNvPr id="6" name="Text Box 5">
            <a:extLst>
              <a:ext uri="{FF2B5EF4-FFF2-40B4-BE49-F238E27FC236}">
                <a16:creationId xmlns="" xmlns:a16="http://schemas.microsoft.com/office/drawing/2014/main" id="{66B87493-C003-6B48-80CC-99817ED7BD76}"/>
              </a:ext>
            </a:extLst>
          </p:cNvPr>
          <p:cNvSpPr txBox="1">
            <a:spLocks noChangeArrowheads="1"/>
          </p:cNvSpPr>
          <p:nvPr userDrawn="1"/>
        </p:nvSpPr>
        <p:spPr bwMode="auto">
          <a:xfrm>
            <a:off x="8682438" y="4918883"/>
            <a:ext cx="461562" cy="126958"/>
          </a:xfrm>
          <a:prstGeom prst="rect">
            <a:avLst/>
          </a:prstGeom>
          <a:noFill/>
          <a:ln>
            <a:noFill/>
          </a:ln>
        </p:spPr>
        <p:txBody>
          <a:bodyPr wrap="square" lIns="0" tIns="0" rIns="0" bIns="0" anchor="ctr">
            <a:spAutoFit/>
          </a:bodyPr>
          <a:lstStyle>
            <a:lvl1pPr eaLnBrk="0" hangingPunct="0">
              <a:defRPr kumimoji="1" sz="2400">
                <a:solidFill>
                  <a:schemeClr val="tx1"/>
                </a:solidFill>
                <a:latin typeface="宋体" panose="02010600030101010101" pitchFamily="2" charset="-122"/>
                <a:ea typeface="宋体" panose="02010600030101010101" pitchFamily="2" charset="-122"/>
                <a:cs typeface="宋体" panose="02010600030101010101" pitchFamily="2" charset="-122"/>
              </a:defRPr>
            </a:lvl1pPr>
            <a:lvl2pPr marL="742950" indent="-285750" eaLnBrk="0" hangingPunct="0">
              <a:defRPr kumimoji="1" sz="2400">
                <a:solidFill>
                  <a:schemeClr val="tx1"/>
                </a:solidFill>
                <a:latin typeface="宋体" panose="02010600030101010101" pitchFamily="2" charset="-122"/>
                <a:ea typeface="宋体" panose="02010600030101010101" pitchFamily="2" charset="-122"/>
              </a:defRPr>
            </a:lvl2pPr>
            <a:lvl3pPr marL="1143000" indent="-228600" eaLnBrk="0" hangingPunct="0">
              <a:defRPr kumimoji="1" sz="2400">
                <a:solidFill>
                  <a:schemeClr val="tx1"/>
                </a:solidFill>
                <a:latin typeface="宋体" panose="02010600030101010101" pitchFamily="2" charset="-122"/>
                <a:ea typeface="宋体" panose="02010600030101010101" pitchFamily="2" charset="-122"/>
              </a:defRPr>
            </a:lvl3pPr>
            <a:lvl4pPr marL="1600200" indent="-228600" eaLnBrk="0" hangingPunct="0">
              <a:defRPr kumimoji="1" sz="2400">
                <a:solidFill>
                  <a:schemeClr val="tx1"/>
                </a:solidFill>
                <a:latin typeface="宋体" panose="02010600030101010101" pitchFamily="2" charset="-122"/>
                <a:ea typeface="宋体" panose="02010600030101010101" pitchFamily="2" charset="-122"/>
              </a:defRPr>
            </a:lvl4pPr>
            <a:lvl5pPr marL="2057400" indent="-228600" eaLnBrk="0" hangingPunct="0">
              <a:defRPr kumimoji="1" sz="2400">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9pPr>
          </a:lstStyle>
          <a:p>
            <a:pPr defTabSz="308577" fontAlgn="base">
              <a:spcBef>
                <a:spcPct val="50000"/>
              </a:spcBef>
              <a:spcAft>
                <a:spcPct val="0"/>
              </a:spcAft>
              <a:defRPr/>
            </a:pPr>
            <a:fld id="{046AD7C7-DE3F-5E43-A3A8-CA80750AE375}" type="slidenum">
              <a:rPr kumimoji="0" lang="en-US" altLang="zh-CN" sz="825" b="0" kern="0" smtClean="0">
                <a:solidFill>
                  <a:schemeClr val="bg1"/>
                </a:solidFill>
                <a:latin typeface="Arial" panose="020B0604020202020204"/>
                <a:cs typeface="Arial" panose="020B0604020202020204"/>
                <a:sym typeface="Helvetica Neue"/>
              </a:rPr>
              <a:pPr defTabSz="308577" fontAlgn="base">
                <a:spcBef>
                  <a:spcPct val="50000"/>
                </a:spcBef>
                <a:spcAft>
                  <a:spcPct val="0"/>
                </a:spcAft>
                <a:defRPr/>
              </a:pPr>
              <a:t>‹#›</a:t>
            </a:fld>
            <a:endParaRPr kumimoji="0" lang="en-US" altLang="zh-CN" sz="825" b="0" kern="0" dirty="0">
              <a:solidFill>
                <a:schemeClr val="bg1"/>
              </a:solidFill>
              <a:latin typeface="Arial" panose="020B0604020202020204"/>
              <a:cs typeface="Arial" panose="020B0604020202020204"/>
              <a:sym typeface="Helvetica Neue"/>
            </a:endParaRPr>
          </a:p>
        </p:txBody>
      </p:sp>
      <p:sp>
        <p:nvSpPr>
          <p:cNvPr id="11" name="Rectangle 2"/>
          <p:cNvSpPr>
            <a:spLocks noGrp="1" noChangeArrowheads="1"/>
          </p:cNvSpPr>
          <p:nvPr>
            <p:ph type="title" hasCustomPrompt="1"/>
          </p:nvPr>
        </p:nvSpPr>
        <p:spPr bwMode="auto">
          <a:xfrm>
            <a:off x="453872" y="222365"/>
            <a:ext cx="8396441" cy="52571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defRPr sz="1600"/>
            </a:lvl1pPr>
          </a:lstStyle>
          <a:p>
            <a:r>
              <a:rPr kumimoji="1" lang="zh-CN" altLang="en-US" sz="2400" dirty="0" smtClean="0">
                <a:solidFill>
                  <a:srgbClr val="FFC000"/>
                </a:solidFill>
                <a:latin typeface="Microsoft YaHei" charset="-122"/>
                <a:ea typeface="Microsoft YaHei" charset="-122"/>
              </a:rPr>
              <a:t>单击此处编辑标题</a:t>
            </a:r>
            <a:r>
              <a:rPr lang="zh-CN" altLang="en-US" sz="2400" dirty="0" smtClean="0">
                <a:solidFill>
                  <a:schemeClr val="bg1"/>
                </a:solidFill>
                <a:latin typeface="微软雅黑" panose="020B0503020204020204" pitchFamily="34" charset="-122"/>
                <a:ea typeface="微软雅黑" panose="020B0503020204020204" pitchFamily="34" charset="-122"/>
              </a:rPr>
              <a:t/>
            </a:r>
            <a:br>
              <a:rPr lang="zh-CN" altLang="en-US" sz="2400" dirty="0" smtClean="0">
                <a:solidFill>
                  <a:schemeClr val="bg1"/>
                </a:solidFill>
                <a:latin typeface="微软雅黑" panose="020B0503020204020204" pitchFamily="34" charset="-122"/>
                <a:ea typeface="微软雅黑" panose="020B0503020204020204" pitchFamily="34" charset="-122"/>
              </a:rPr>
            </a:br>
            <a:r>
              <a:rPr kumimoji="1" lang="zh-CN" altLang="en-US" sz="2400" dirty="0" smtClean="0">
                <a:solidFill>
                  <a:schemeClr val="bg1"/>
                </a:solidFill>
              </a:rPr>
              <a:t> </a:t>
            </a:r>
            <a:r>
              <a:rPr kumimoji="1" lang="en-US" altLang="zh-CN" sz="2400" dirty="0" smtClean="0">
                <a:solidFill>
                  <a:schemeClr val="bg1"/>
                </a:solidFill>
              </a:rPr>
              <a:t/>
            </a:r>
            <a:br>
              <a:rPr kumimoji="1" lang="en-US" altLang="zh-CN" sz="2400" dirty="0" smtClean="0">
                <a:solidFill>
                  <a:schemeClr val="bg1"/>
                </a:solidFill>
              </a:rPr>
            </a:br>
            <a:r>
              <a:rPr lang="en-US" altLang="zh-CN" sz="2400" dirty="0" smtClean="0">
                <a:solidFill>
                  <a:schemeClr val="bg1"/>
                </a:solidFill>
                <a:latin typeface="微软雅黑" panose="020B0503020204020204" pitchFamily="34" charset="-122"/>
                <a:ea typeface="微软雅黑" panose="020B0503020204020204" pitchFamily="34" charset="-122"/>
              </a:rPr>
              <a:t/>
            </a:r>
            <a:br>
              <a:rPr lang="en-US" altLang="zh-CN" sz="2400" dirty="0" smtClean="0">
                <a:solidFill>
                  <a:schemeClr val="bg1"/>
                </a:solidFill>
                <a:latin typeface="微软雅黑" panose="020B0503020204020204" pitchFamily="34" charset="-122"/>
                <a:ea typeface="微软雅黑" panose="020B0503020204020204" pitchFamily="34" charset="-122"/>
              </a:rPr>
            </a:br>
            <a:endParaRPr kumimoji="1" lang="en-US" altLang="zh-CN" sz="2400" dirty="0">
              <a:solidFill>
                <a:schemeClr val="bg1"/>
              </a:solidFill>
            </a:endParaRPr>
          </a:p>
        </p:txBody>
      </p:sp>
    </p:spTree>
    <p:extLst>
      <p:ext uri="{BB962C8B-B14F-4D97-AF65-F5344CB8AC3E}">
        <p14:creationId xmlns:p14="http://schemas.microsoft.com/office/powerpoint/2010/main" val="248682443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mparison">
    <p:bg>
      <p:bgPr>
        <a:solidFill>
          <a:srgbClr val="9F55FB"/>
        </a:solidFill>
        <a:effectLst/>
      </p:bgPr>
    </p:bg>
    <p:spTree>
      <p:nvGrpSpPr>
        <p:cNvPr id="1" name=""/>
        <p:cNvGrpSpPr/>
        <p:nvPr/>
      </p:nvGrpSpPr>
      <p:grpSpPr>
        <a:xfrm>
          <a:off x="0" y="0"/>
          <a:ext cx="0" cy="0"/>
          <a:chOff x="0" y="0"/>
          <a:chExt cx="0" cy="0"/>
        </a:xfrm>
      </p:grpSpPr>
      <p:sp>
        <p:nvSpPr>
          <p:cNvPr id="7" name="Content Placeholder 5"/>
          <p:cNvSpPr>
            <a:spLocks noGrp="1"/>
          </p:cNvSpPr>
          <p:nvPr>
            <p:ph sz="quarter" idx="12"/>
          </p:nvPr>
        </p:nvSpPr>
        <p:spPr>
          <a:xfrm>
            <a:off x="443869" y="1079506"/>
            <a:ext cx="8404856" cy="3667649"/>
          </a:xfrm>
        </p:spPr>
        <p:txBody>
          <a:bodyPr/>
          <a:lstStyle>
            <a:lvl1pPr>
              <a:spcBef>
                <a:spcPts val="1000"/>
              </a:spcBef>
              <a:defRPr sz="1200" baseline="0">
                <a:solidFill>
                  <a:srgbClr val="FFFFFF"/>
                </a:solidFill>
                <a:latin typeface="Microsoft YaHei" charset="-122"/>
                <a:ea typeface="Microsoft YaHei" charset="-122"/>
                <a:cs typeface="Microsoft YaHei" charset="-122"/>
              </a:defRPr>
            </a:lvl1pPr>
            <a:lvl2pPr marL="173038" indent="-119063">
              <a:defRPr sz="1200">
                <a:solidFill>
                  <a:srgbClr val="FFFFFF"/>
                </a:solidFill>
                <a:latin typeface="Microsoft YaHei" charset="-122"/>
                <a:ea typeface="Microsoft YaHei" charset="-122"/>
                <a:cs typeface="Microsoft YaHei" charset="-122"/>
              </a:defRPr>
            </a:lvl2pPr>
            <a:lvl3pPr marL="368300" indent="-153988">
              <a:defRPr sz="1200">
                <a:solidFill>
                  <a:srgbClr val="FFFFFF"/>
                </a:solidFill>
                <a:latin typeface="Microsoft YaHei" charset="-122"/>
                <a:ea typeface="Microsoft YaHei" charset="-122"/>
                <a:cs typeface="Microsoft YaHei" charset="-122"/>
              </a:defRPr>
            </a:lvl3pPr>
            <a:lvl4pPr marL="533400" indent="-123825">
              <a:tabLst/>
              <a:defRPr sz="1200">
                <a:solidFill>
                  <a:srgbClr val="FFFFFF"/>
                </a:solidFill>
                <a:latin typeface="Microsoft YaHei" charset="-122"/>
                <a:ea typeface="Microsoft YaHei" charset="-122"/>
                <a:cs typeface="Microsoft YaHei" charset="-122"/>
              </a:defRPr>
            </a:lvl4pPr>
            <a:lvl5pPr marL="730250" indent="-160338">
              <a:defRPr sz="1200">
                <a:solidFill>
                  <a:srgbClr val="FFFFFF"/>
                </a:solidFill>
                <a:latin typeface="Microsoft YaHei" charset="-122"/>
                <a:ea typeface="Microsoft YaHei" charset="-122"/>
                <a:cs typeface="Microsoft YaHei"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9" name="Title 1"/>
          <p:cNvSpPr>
            <a:spLocks noGrp="1"/>
          </p:cNvSpPr>
          <p:nvPr>
            <p:ph type="title"/>
          </p:nvPr>
        </p:nvSpPr>
        <p:spPr>
          <a:xfrm>
            <a:off x="443869" y="222590"/>
            <a:ext cx="8403269" cy="525528"/>
          </a:xfrm>
        </p:spPr>
        <p:txBody>
          <a:bodyPr/>
          <a:lstStyle>
            <a:lvl1pPr>
              <a:defRPr baseline="0">
                <a:solidFill>
                  <a:srgbClr val="FFFFFF"/>
                </a:solidFill>
                <a:latin typeface="Microsoft YaHei" charset="-122"/>
                <a:ea typeface="Microsoft YaHei" charset="-122"/>
                <a:cs typeface="Microsoft YaHei" charset="-122"/>
              </a:defRPr>
            </a:lvl1pPr>
          </a:lstStyle>
          <a:p>
            <a:r>
              <a:rPr lang="zh-CN" altLang="en-US" dirty="0" smtClean="0"/>
              <a:t>单击此处编辑母版标题样式</a:t>
            </a:r>
            <a:endParaRPr lang="en-US" dirty="0"/>
          </a:p>
        </p:txBody>
      </p:sp>
      <p:pic>
        <p:nvPicPr>
          <p:cNvPr id="5" name="图片 4"/>
          <p:cNvPicPr>
            <a:picLocks noChangeAspect="1"/>
          </p:cNvPicPr>
          <p:nvPr userDrawn="1"/>
        </p:nvPicPr>
        <p:blipFill rotWithShape="1">
          <a:blip r:embed="rId2">
            <a:extLst>
              <a:ext uri="{28A0092B-C50C-407E-A947-70E740481C1C}">
                <a14:useLocalDpi xmlns:a14="http://schemas.microsoft.com/office/drawing/2010/main" val="0"/>
              </a:ext>
            </a:extLst>
          </a:blip>
          <a:srcRect t="-12439" r="37297" b="-1"/>
          <a:stretch/>
        </p:blipFill>
        <p:spPr>
          <a:xfrm>
            <a:off x="7826835" y="143934"/>
            <a:ext cx="1020303" cy="380554"/>
          </a:xfrm>
          <a:prstGeom prst="rect">
            <a:avLst/>
          </a:prstGeom>
        </p:spPr>
      </p:pic>
      <p:sp>
        <p:nvSpPr>
          <p:cNvPr id="6" name="Text Box 5">
            <a:extLst>
              <a:ext uri="{FF2B5EF4-FFF2-40B4-BE49-F238E27FC236}">
                <a16:creationId xmlns="" xmlns:a16="http://schemas.microsoft.com/office/drawing/2014/main" id="{66B87493-C003-6B48-80CC-99817ED7BD76}"/>
              </a:ext>
            </a:extLst>
          </p:cNvPr>
          <p:cNvSpPr txBox="1">
            <a:spLocks noChangeArrowheads="1"/>
          </p:cNvSpPr>
          <p:nvPr userDrawn="1"/>
        </p:nvSpPr>
        <p:spPr bwMode="auto">
          <a:xfrm>
            <a:off x="8682438" y="4918883"/>
            <a:ext cx="461562" cy="126958"/>
          </a:xfrm>
          <a:prstGeom prst="rect">
            <a:avLst/>
          </a:prstGeom>
          <a:noFill/>
          <a:ln>
            <a:noFill/>
          </a:ln>
        </p:spPr>
        <p:txBody>
          <a:bodyPr wrap="square" lIns="0" tIns="0" rIns="0" bIns="0" anchor="ctr">
            <a:spAutoFit/>
          </a:bodyPr>
          <a:lstStyle>
            <a:lvl1pPr eaLnBrk="0" hangingPunct="0">
              <a:defRPr kumimoji="1" sz="2400">
                <a:solidFill>
                  <a:schemeClr val="tx1"/>
                </a:solidFill>
                <a:latin typeface="宋体" panose="02010600030101010101" pitchFamily="2" charset="-122"/>
                <a:ea typeface="宋体" panose="02010600030101010101" pitchFamily="2" charset="-122"/>
                <a:cs typeface="宋体" panose="02010600030101010101" pitchFamily="2" charset="-122"/>
              </a:defRPr>
            </a:lvl1pPr>
            <a:lvl2pPr marL="742950" indent="-285750" eaLnBrk="0" hangingPunct="0">
              <a:defRPr kumimoji="1" sz="2400">
                <a:solidFill>
                  <a:schemeClr val="tx1"/>
                </a:solidFill>
                <a:latin typeface="宋体" panose="02010600030101010101" pitchFamily="2" charset="-122"/>
                <a:ea typeface="宋体" panose="02010600030101010101" pitchFamily="2" charset="-122"/>
              </a:defRPr>
            </a:lvl2pPr>
            <a:lvl3pPr marL="1143000" indent="-228600" eaLnBrk="0" hangingPunct="0">
              <a:defRPr kumimoji="1" sz="2400">
                <a:solidFill>
                  <a:schemeClr val="tx1"/>
                </a:solidFill>
                <a:latin typeface="宋体" panose="02010600030101010101" pitchFamily="2" charset="-122"/>
                <a:ea typeface="宋体" panose="02010600030101010101" pitchFamily="2" charset="-122"/>
              </a:defRPr>
            </a:lvl3pPr>
            <a:lvl4pPr marL="1600200" indent="-228600" eaLnBrk="0" hangingPunct="0">
              <a:defRPr kumimoji="1" sz="2400">
                <a:solidFill>
                  <a:schemeClr val="tx1"/>
                </a:solidFill>
                <a:latin typeface="宋体" panose="02010600030101010101" pitchFamily="2" charset="-122"/>
                <a:ea typeface="宋体" panose="02010600030101010101" pitchFamily="2" charset="-122"/>
              </a:defRPr>
            </a:lvl4pPr>
            <a:lvl5pPr marL="2057400" indent="-228600" eaLnBrk="0" hangingPunct="0">
              <a:defRPr kumimoji="1" sz="2400">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9pPr>
          </a:lstStyle>
          <a:p>
            <a:pPr defTabSz="308577" fontAlgn="base">
              <a:spcBef>
                <a:spcPct val="50000"/>
              </a:spcBef>
              <a:spcAft>
                <a:spcPct val="0"/>
              </a:spcAft>
              <a:defRPr/>
            </a:pPr>
            <a:fld id="{046AD7C7-DE3F-5E43-A3A8-CA80750AE375}" type="slidenum">
              <a:rPr kumimoji="0" lang="en-US" altLang="zh-CN" sz="825" b="0" kern="0" smtClean="0">
                <a:solidFill>
                  <a:schemeClr val="bg1"/>
                </a:solidFill>
                <a:latin typeface="Arial" panose="020B0604020202020204"/>
                <a:cs typeface="Arial" panose="020B0604020202020204"/>
                <a:sym typeface="Helvetica Neue"/>
              </a:rPr>
              <a:pPr defTabSz="308577" fontAlgn="base">
                <a:spcBef>
                  <a:spcPct val="50000"/>
                </a:spcBef>
                <a:spcAft>
                  <a:spcPct val="0"/>
                </a:spcAft>
                <a:defRPr/>
              </a:pPr>
              <a:t>‹#›</a:t>
            </a:fld>
            <a:endParaRPr kumimoji="0" lang="en-US" altLang="zh-CN" sz="825" b="0" kern="0" dirty="0">
              <a:solidFill>
                <a:schemeClr val="bg1"/>
              </a:solidFill>
              <a:latin typeface="Arial" panose="020B0604020202020204"/>
              <a:cs typeface="Arial" panose="020B0604020202020204"/>
              <a:sym typeface="Helvetica Neue"/>
            </a:endParaRPr>
          </a:p>
        </p:txBody>
      </p:sp>
    </p:spTree>
    <p:extLst>
      <p:ext uri="{BB962C8B-B14F-4D97-AF65-F5344CB8AC3E}">
        <p14:creationId xmlns:p14="http://schemas.microsoft.com/office/powerpoint/2010/main" val="417215202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omparison">
    <p:bg>
      <p:bgPr>
        <a:solidFill>
          <a:srgbClr val="24BEBC"/>
        </a:solidFill>
        <a:effectLst/>
      </p:bgPr>
    </p:bg>
    <p:spTree>
      <p:nvGrpSpPr>
        <p:cNvPr id="1" name=""/>
        <p:cNvGrpSpPr/>
        <p:nvPr/>
      </p:nvGrpSpPr>
      <p:grpSpPr>
        <a:xfrm>
          <a:off x="0" y="0"/>
          <a:ext cx="0" cy="0"/>
          <a:chOff x="0" y="0"/>
          <a:chExt cx="0" cy="0"/>
        </a:xfrm>
      </p:grpSpPr>
      <p:sp>
        <p:nvSpPr>
          <p:cNvPr id="7" name="Content Placeholder 5"/>
          <p:cNvSpPr>
            <a:spLocks noGrp="1"/>
          </p:cNvSpPr>
          <p:nvPr>
            <p:ph sz="quarter" idx="12"/>
          </p:nvPr>
        </p:nvSpPr>
        <p:spPr>
          <a:xfrm>
            <a:off x="443869" y="1079506"/>
            <a:ext cx="8404856" cy="3667649"/>
          </a:xfrm>
        </p:spPr>
        <p:txBody>
          <a:bodyPr/>
          <a:lstStyle>
            <a:lvl1pPr>
              <a:spcBef>
                <a:spcPts val="1000"/>
              </a:spcBef>
              <a:defRPr sz="1200" baseline="0">
                <a:solidFill>
                  <a:srgbClr val="FFFFFF"/>
                </a:solidFill>
                <a:latin typeface="Microsoft YaHei" charset="-122"/>
                <a:ea typeface="Microsoft YaHei" charset="-122"/>
                <a:cs typeface="Microsoft YaHei" charset="-122"/>
              </a:defRPr>
            </a:lvl1pPr>
            <a:lvl2pPr marL="173038" indent="-119063">
              <a:defRPr sz="1200">
                <a:solidFill>
                  <a:srgbClr val="FFFFFF"/>
                </a:solidFill>
                <a:latin typeface="Microsoft YaHei" charset="-122"/>
                <a:ea typeface="Microsoft YaHei" charset="-122"/>
                <a:cs typeface="Microsoft YaHei" charset="-122"/>
              </a:defRPr>
            </a:lvl2pPr>
            <a:lvl3pPr marL="368300" indent="-153988">
              <a:defRPr sz="1200">
                <a:solidFill>
                  <a:srgbClr val="FFFFFF"/>
                </a:solidFill>
                <a:latin typeface="Microsoft YaHei" charset="-122"/>
                <a:ea typeface="Microsoft YaHei" charset="-122"/>
                <a:cs typeface="Microsoft YaHei" charset="-122"/>
              </a:defRPr>
            </a:lvl3pPr>
            <a:lvl4pPr marL="533400" indent="-123825">
              <a:tabLst/>
              <a:defRPr sz="1200">
                <a:solidFill>
                  <a:srgbClr val="FFFFFF"/>
                </a:solidFill>
                <a:latin typeface="Microsoft YaHei" charset="-122"/>
                <a:ea typeface="Microsoft YaHei" charset="-122"/>
                <a:cs typeface="Microsoft YaHei" charset="-122"/>
              </a:defRPr>
            </a:lvl4pPr>
            <a:lvl5pPr marL="730250" indent="-160338">
              <a:defRPr sz="1200">
                <a:solidFill>
                  <a:srgbClr val="FFFFFF"/>
                </a:solidFill>
                <a:latin typeface="Microsoft YaHei" charset="-122"/>
                <a:ea typeface="Microsoft YaHei" charset="-122"/>
                <a:cs typeface="Microsoft YaHei"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9" name="Title 1"/>
          <p:cNvSpPr>
            <a:spLocks noGrp="1"/>
          </p:cNvSpPr>
          <p:nvPr>
            <p:ph type="title"/>
          </p:nvPr>
        </p:nvSpPr>
        <p:spPr>
          <a:xfrm>
            <a:off x="443869" y="222590"/>
            <a:ext cx="8403269" cy="525528"/>
          </a:xfrm>
        </p:spPr>
        <p:txBody>
          <a:bodyPr/>
          <a:lstStyle>
            <a:lvl1pPr>
              <a:defRPr baseline="0">
                <a:solidFill>
                  <a:srgbClr val="FFFFFF"/>
                </a:solidFill>
                <a:latin typeface="Microsoft YaHei" charset="-122"/>
                <a:ea typeface="Microsoft YaHei" charset="-122"/>
                <a:cs typeface="Microsoft YaHei" charset="-122"/>
              </a:defRPr>
            </a:lvl1pPr>
          </a:lstStyle>
          <a:p>
            <a:r>
              <a:rPr lang="zh-CN" altLang="en-US" dirty="0" smtClean="0"/>
              <a:t>单击此处编辑母版标题样式</a:t>
            </a:r>
            <a:endParaRPr lang="en-US" dirty="0"/>
          </a:p>
        </p:txBody>
      </p:sp>
      <p:pic>
        <p:nvPicPr>
          <p:cNvPr id="5" name="图片 4"/>
          <p:cNvPicPr>
            <a:picLocks noChangeAspect="1"/>
          </p:cNvPicPr>
          <p:nvPr userDrawn="1"/>
        </p:nvPicPr>
        <p:blipFill rotWithShape="1">
          <a:blip r:embed="rId2">
            <a:extLst>
              <a:ext uri="{28A0092B-C50C-407E-A947-70E740481C1C}">
                <a14:useLocalDpi xmlns:a14="http://schemas.microsoft.com/office/drawing/2010/main" val="0"/>
              </a:ext>
            </a:extLst>
          </a:blip>
          <a:srcRect t="-12439" r="37297" b="-1"/>
          <a:stretch/>
        </p:blipFill>
        <p:spPr>
          <a:xfrm>
            <a:off x="7826835" y="143934"/>
            <a:ext cx="1020303" cy="380554"/>
          </a:xfrm>
          <a:prstGeom prst="rect">
            <a:avLst/>
          </a:prstGeom>
        </p:spPr>
      </p:pic>
      <p:sp>
        <p:nvSpPr>
          <p:cNvPr id="6" name="Text Box 5">
            <a:extLst>
              <a:ext uri="{FF2B5EF4-FFF2-40B4-BE49-F238E27FC236}">
                <a16:creationId xmlns="" xmlns:a16="http://schemas.microsoft.com/office/drawing/2014/main" id="{66B87493-C003-6B48-80CC-99817ED7BD76}"/>
              </a:ext>
            </a:extLst>
          </p:cNvPr>
          <p:cNvSpPr txBox="1">
            <a:spLocks noChangeArrowheads="1"/>
          </p:cNvSpPr>
          <p:nvPr userDrawn="1"/>
        </p:nvSpPr>
        <p:spPr bwMode="auto">
          <a:xfrm>
            <a:off x="8682438" y="4918883"/>
            <a:ext cx="461562" cy="126958"/>
          </a:xfrm>
          <a:prstGeom prst="rect">
            <a:avLst/>
          </a:prstGeom>
          <a:noFill/>
          <a:ln>
            <a:noFill/>
          </a:ln>
        </p:spPr>
        <p:txBody>
          <a:bodyPr wrap="square" lIns="0" tIns="0" rIns="0" bIns="0" anchor="ctr">
            <a:spAutoFit/>
          </a:bodyPr>
          <a:lstStyle>
            <a:lvl1pPr eaLnBrk="0" hangingPunct="0">
              <a:defRPr kumimoji="1" sz="2400">
                <a:solidFill>
                  <a:schemeClr val="tx1"/>
                </a:solidFill>
                <a:latin typeface="宋体" panose="02010600030101010101" pitchFamily="2" charset="-122"/>
                <a:ea typeface="宋体" panose="02010600030101010101" pitchFamily="2" charset="-122"/>
                <a:cs typeface="宋体" panose="02010600030101010101" pitchFamily="2" charset="-122"/>
              </a:defRPr>
            </a:lvl1pPr>
            <a:lvl2pPr marL="742950" indent="-285750" eaLnBrk="0" hangingPunct="0">
              <a:defRPr kumimoji="1" sz="2400">
                <a:solidFill>
                  <a:schemeClr val="tx1"/>
                </a:solidFill>
                <a:latin typeface="宋体" panose="02010600030101010101" pitchFamily="2" charset="-122"/>
                <a:ea typeface="宋体" panose="02010600030101010101" pitchFamily="2" charset="-122"/>
              </a:defRPr>
            </a:lvl2pPr>
            <a:lvl3pPr marL="1143000" indent="-228600" eaLnBrk="0" hangingPunct="0">
              <a:defRPr kumimoji="1" sz="2400">
                <a:solidFill>
                  <a:schemeClr val="tx1"/>
                </a:solidFill>
                <a:latin typeface="宋体" panose="02010600030101010101" pitchFamily="2" charset="-122"/>
                <a:ea typeface="宋体" panose="02010600030101010101" pitchFamily="2" charset="-122"/>
              </a:defRPr>
            </a:lvl3pPr>
            <a:lvl4pPr marL="1600200" indent="-228600" eaLnBrk="0" hangingPunct="0">
              <a:defRPr kumimoji="1" sz="2400">
                <a:solidFill>
                  <a:schemeClr val="tx1"/>
                </a:solidFill>
                <a:latin typeface="宋体" panose="02010600030101010101" pitchFamily="2" charset="-122"/>
                <a:ea typeface="宋体" panose="02010600030101010101" pitchFamily="2" charset="-122"/>
              </a:defRPr>
            </a:lvl4pPr>
            <a:lvl5pPr marL="2057400" indent="-228600" eaLnBrk="0" hangingPunct="0">
              <a:defRPr kumimoji="1" sz="2400">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9pPr>
          </a:lstStyle>
          <a:p>
            <a:pPr defTabSz="308577" fontAlgn="base">
              <a:spcBef>
                <a:spcPct val="50000"/>
              </a:spcBef>
              <a:spcAft>
                <a:spcPct val="0"/>
              </a:spcAft>
              <a:defRPr/>
            </a:pPr>
            <a:fld id="{046AD7C7-DE3F-5E43-A3A8-CA80750AE375}" type="slidenum">
              <a:rPr kumimoji="0" lang="en-US" altLang="zh-CN" sz="825" b="0" kern="0" smtClean="0">
                <a:solidFill>
                  <a:schemeClr val="bg1"/>
                </a:solidFill>
                <a:latin typeface="Arial" panose="020B0604020202020204"/>
                <a:cs typeface="Arial" panose="020B0604020202020204"/>
                <a:sym typeface="Helvetica Neue"/>
              </a:rPr>
              <a:pPr defTabSz="308577" fontAlgn="base">
                <a:spcBef>
                  <a:spcPct val="50000"/>
                </a:spcBef>
                <a:spcAft>
                  <a:spcPct val="0"/>
                </a:spcAft>
                <a:defRPr/>
              </a:pPr>
              <a:t>‹#›</a:t>
            </a:fld>
            <a:endParaRPr kumimoji="0" lang="en-US" altLang="zh-CN" sz="825" b="0" kern="0" dirty="0">
              <a:solidFill>
                <a:schemeClr val="bg1"/>
              </a:solidFill>
              <a:latin typeface="Arial" panose="020B0604020202020204"/>
              <a:cs typeface="Arial" panose="020B0604020202020204"/>
              <a:sym typeface="Helvetica Neue"/>
            </a:endParaRPr>
          </a:p>
        </p:txBody>
      </p:sp>
    </p:spTree>
    <p:extLst>
      <p:ext uri="{BB962C8B-B14F-4D97-AF65-F5344CB8AC3E}">
        <p14:creationId xmlns:p14="http://schemas.microsoft.com/office/powerpoint/2010/main" val="292620446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Comparison">
    <p:bg>
      <p:bgPr>
        <a:solidFill>
          <a:srgbClr val="24215F"/>
        </a:solidFill>
        <a:effectLst/>
      </p:bgPr>
    </p:bg>
    <p:spTree>
      <p:nvGrpSpPr>
        <p:cNvPr id="1" name=""/>
        <p:cNvGrpSpPr/>
        <p:nvPr/>
      </p:nvGrpSpPr>
      <p:grpSpPr>
        <a:xfrm>
          <a:off x="0" y="0"/>
          <a:ext cx="0" cy="0"/>
          <a:chOff x="0" y="0"/>
          <a:chExt cx="0" cy="0"/>
        </a:xfrm>
      </p:grpSpPr>
      <p:sp>
        <p:nvSpPr>
          <p:cNvPr id="9" name="Title 1"/>
          <p:cNvSpPr>
            <a:spLocks noGrp="1"/>
          </p:cNvSpPr>
          <p:nvPr>
            <p:ph type="title"/>
          </p:nvPr>
        </p:nvSpPr>
        <p:spPr>
          <a:xfrm>
            <a:off x="443869" y="222590"/>
            <a:ext cx="8403269" cy="525528"/>
          </a:xfrm>
        </p:spPr>
        <p:txBody>
          <a:bodyPr/>
          <a:lstStyle>
            <a:lvl1pPr>
              <a:defRPr baseline="0">
                <a:solidFill>
                  <a:srgbClr val="FFFFFF"/>
                </a:solidFill>
                <a:latin typeface="Microsoft YaHei" charset="-122"/>
                <a:ea typeface="Microsoft YaHei" charset="-122"/>
                <a:cs typeface="Microsoft YaHei" charset="-122"/>
              </a:defRPr>
            </a:lvl1pPr>
          </a:lstStyle>
          <a:p>
            <a:r>
              <a:rPr lang="zh-CN" altLang="en-US" dirty="0" smtClean="0"/>
              <a:t>单击此处编辑母版标题样式</a:t>
            </a:r>
            <a:endParaRPr lang="en-US" dirty="0"/>
          </a:p>
        </p:txBody>
      </p:sp>
      <p:sp>
        <p:nvSpPr>
          <p:cNvPr id="10" name="Rectangle 9"/>
          <p:cNvSpPr/>
          <p:nvPr userDrawn="1"/>
        </p:nvSpPr>
        <p:spPr>
          <a:xfrm>
            <a:off x="1" y="4735041"/>
            <a:ext cx="9143999" cy="408459"/>
          </a:xfrm>
          <a:prstGeom prst="rect">
            <a:avLst/>
          </a:prstGeom>
          <a:solidFill>
            <a:srgbClr val="2421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1771EA"/>
              </a:solidFill>
            </a:endParaRPr>
          </a:p>
        </p:txBody>
      </p:sp>
      <p:sp>
        <p:nvSpPr>
          <p:cNvPr id="11" name="Text Box 5"/>
          <p:cNvSpPr txBox="1">
            <a:spLocks noChangeArrowheads="1"/>
          </p:cNvSpPr>
          <p:nvPr userDrawn="1"/>
        </p:nvSpPr>
        <p:spPr bwMode="auto">
          <a:xfrm>
            <a:off x="443869" y="4926457"/>
            <a:ext cx="23018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kumimoji="1" sz="2400">
                <a:solidFill>
                  <a:schemeClr val="tx1"/>
                </a:solidFill>
                <a:latin typeface="宋体" charset="0"/>
                <a:ea typeface="宋体" charset="0"/>
                <a:cs typeface="宋体" charset="0"/>
              </a:defRPr>
            </a:lvl1pPr>
            <a:lvl2pPr marL="742950" indent="-285750" eaLnBrk="0" hangingPunct="0">
              <a:defRPr kumimoji="1" sz="2400">
                <a:solidFill>
                  <a:schemeClr val="tx1"/>
                </a:solidFill>
                <a:latin typeface="宋体" charset="0"/>
                <a:ea typeface="宋体" charset="0"/>
              </a:defRPr>
            </a:lvl2pPr>
            <a:lvl3pPr marL="1143000" indent="-228600" eaLnBrk="0" hangingPunct="0">
              <a:defRPr kumimoji="1" sz="2400">
                <a:solidFill>
                  <a:schemeClr val="tx1"/>
                </a:solidFill>
                <a:latin typeface="宋体" charset="0"/>
                <a:ea typeface="宋体" charset="0"/>
              </a:defRPr>
            </a:lvl3pPr>
            <a:lvl4pPr marL="1600200" indent="-228600" eaLnBrk="0" hangingPunct="0">
              <a:defRPr kumimoji="1" sz="2400">
                <a:solidFill>
                  <a:schemeClr val="tx1"/>
                </a:solidFill>
                <a:latin typeface="宋体" charset="0"/>
                <a:ea typeface="宋体" charset="0"/>
              </a:defRPr>
            </a:lvl4pPr>
            <a:lvl5pPr marL="2057400" indent="-228600" eaLnBrk="0" hangingPunct="0">
              <a:defRPr kumimoji="1" sz="2400">
                <a:solidFill>
                  <a:schemeClr val="tx1"/>
                </a:solidFill>
                <a:latin typeface="宋体" charset="0"/>
                <a:ea typeface="宋体" charset="0"/>
              </a:defRPr>
            </a:lvl5pPr>
            <a:lvl6pPr marL="2514600" indent="-228600" eaLnBrk="0" fontAlgn="base" hangingPunct="0">
              <a:spcBef>
                <a:spcPct val="0"/>
              </a:spcBef>
              <a:spcAft>
                <a:spcPct val="0"/>
              </a:spcAft>
              <a:defRPr kumimoji="1" sz="2400">
                <a:solidFill>
                  <a:schemeClr val="tx1"/>
                </a:solidFill>
                <a:latin typeface="宋体" charset="0"/>
                <a:ea typeface="宋体" charset="0"/>
              </a:defRPr>
            </a:lvl6pPr>
            <a:lvl7pPr marL="2971800" indent="-228600" eaLnBrk="0" fontAlgn="base" hangingPunct="0">
              <a:spcBef>
                <a:spcPct val="0"/>
              </a:spcBef>
              <a:spcAft>
                <a:spcPct val="0"/>
              </a:spcAft>
              <a:defRPr kumimoji="1" sz="2400">
                <a:solidFill>
                  <a:schemeClr val="tx1"/>
                </a:solidFill>
                <a:latin typeface="宋体" charset="0"/>
                <a:ea typeface="宋体" charset="0"/>
              </a:defRPr>
            </a:lvl7pPr>
            <a:lvl8pPr marL="3429000" indent="-228600" eaLnBrk="0" fontAlgn="base" hangingPunct="0">
              <a:spcBef>
                <a:spcPct val="0"/>
              </a:spcBef>
              <a:spcAft>
                <a:spcPct val="0"/>
              </a:spcAft>
              <a:defRPr kumimoji="1" sz="2400">
                <a:solidFill>
                  <a:schemeClr val="tx1"/>
                </a:solidFill>
                <a:latin typeface="宋体" charset="0"/>
                <a:ea typeface="宋体" charset="0"/>
              </a:defRPr>
            </a:lvl8pPr>
            <a:lvl9pPr marL="3886200" indent="-228600" eaLnBrk="0" fontAlgn="base" hangingPunct="0">
              <a:spcBef>
                <a:spcPct val="0"/>
              </a:spcBef>
              <a:spcAft>
                <a:spcPct val="0"/>
              </a:spcAft>
              <a:defRPr kumimoji="1" sz="2400">
                <a:solidFill>
                  <a:schemeClr val="tx1"/>
                </a:solidFill>
                <a:latin typeface="宋体" charset="0"/>
                <a:ea typeface="宋体" charset="0"/>
              </a:defRPr>
            </a:lvl9pPr>
          </a:lstStyle>
          <a:p>
            <a:pPr algn="l">
              <a:spcBef>
                <a:spcPct val="50000"/>
              </a:spcBef>
              <a:defRPr/>
            </a:pPr>
            <a:fld id="{046AD7C7-DE3F-5E43-A3A8-CA80750AE375}" type="slidenum">
              <a:rPr kumimoji="0" lang="en-US" altLang="zh-CN" sz="800" smtClean="0">
                <a:solidFill>
                  <a:schemeClr val="bg1"/>
                </a:solidFill>
                <a:latin typeface="Arial"/>
                <a:cs typeface="Arial"/>
              </a:rPr>
              <a:pPr algn="l">
                <a:spcBef>
                  <a:spcPct val="50000"/>
                </a:spcBef>
                <a:defRPr/>
              </a:pPr>
              <a:t>‹#›</a:t>
            </a:fld>
            <a:endParaRPr kumimoji="0" lang="en-US" altLang="zh-CN" sz="800" dirty="0" smtClean="0">
              <a:solidFill>
                <a:schemeClr val="bg1"/>
              </a:solidFill>
              <a:latin typeface="Arial"/>
              <a:cs typeface="Arial"/>
            </a:endParaRPr>
          </a:p>
        </p:txBody>
      </p:sp>
      <p:sp>
        <p:nvSpPr>
          <p:cNvPr id="7" name="Content Placeholder 5"/>
          <p:cNvSpPr>
            <a:spLocks noGrp="1"/>
          </p:cNvSpPr>
          <p:nvPr>
            <p:ph sz="quarter" idx="12"/>
          </p:nvPr>
        </p:nvSpPr>
        <p:spPr>
          <a:xfrm>
            <a:off x="443869" y="1079506"/>
            <a:ext cx="8404856" cy="3667649"/>
          </a:xfrm>
        </p:spPr>
        <p:txBody>
          <a:bodyPr/>
          <a:lstStyle>
            <a:lvl1pPr>
              <a:spcBef>
                <a:spcPts val="1000"/>
              </a:spcBef>
              <a:defRPr sz="1200" baseline="0">
                <a:solidFill>
                  <a:srgbClr val="FFFFFF"/>
                </a:solidFill>
                <a:latin typeface="Microsoft YaHei" charset="-122"/>
                <a:ea typeface="Microsoft YaHei" charset="-122"/>
                <a:cs typeface="Microsoft YaHei" charset="-122"/>
              </a:defRPr>
            </a:lvl1pPr>
            <a:lvl2pPr marL="173038" indent="-119063">
              <a:defRPr sz="1200">
                <a:solidFill>
                  <a:srgbClr val="FFFFFF"/>
                </a:solidFill>
                <a:latin typeface="Microsoft YaHei" charset="-122"/>
                <a:ea typeface="Microsoft YaHei" charset="-122"/>
                <a:cs typeface="Microsoft YaHei" charset="-122"/>
              </a:defRPr>
            </a:lvl2pPr>
            <a:lvl3pPr marL="368300" indent="-153988">
              <a:defRPr sz="1200">
                <a:solidFill>
                  <a:srgbClr val="FFFFFF"/>
                </a:solidFill>
                <a:latin typeface="Microsoft YaHei" charset="-122"/>
                <a:ea typeface="Microsoft YaHei" charset="-122"/>
                <a:cs typeface="Microsoft YaHei" charset="-122"/>
              </a:defRPr>
            </a:lvl3pPr>
            <a:lvl4pPr marL="533400" indent="-123825">
              <a:tabLst/>
              <a:defRPr sz="1200">
                <a:solidFill>
                  <a:srgbClr val="FFFFFF"/>
                </a:solidFill>
                <a:latin typeface="Microsoft YaHei" charset="-122"/>
                <a:ea typeface="Microsoft YaHei" charset="-122"/>
                <a:cs typeface="Microsoft YaHei" charset="-122"/>
              </a:defRPr>
            </a:lvl4pPr>
            <a:lvl5pPr marL="730250" indent="-160338">
              <a:defRPr sz="1200">
                <a:solidFill>
                  <a:srgbClr val="FFFFFF"/>
                </a:solidFill>
                <a:latin typeface="Microsoft YaHei" charset="-122"/>
                <a:ea typeface="Microsoft YaHei" charset="-122"/>
                <a:cs typeface="Microsoft YaHei"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pic>
        <p:nvPicPr>
          <p:cNvPr id="8" name="图片 7"/>
          <p:cNvPicPr>
            <a:picLocks noChangeAspect="1"/>
          </p:cNvPicPr>
          <p:nvPr userDrawn="1"/>
        </p:nvPicPr>
        <p:blipFill rotWithShape="1">
          <a:blip r:embed="rId2">
            <a:extLst>
              <a:ext uri="{28A0092B-C50C-407E-A947-70E740481C1C}">
                <a14:useLocalDpi xmlns:a14="http://schemas.microsoft.com/office/drawing/2010/main" val="0"/>
              </a:ext>
            </a:extLst>
          </a:blip>
          <a:srcRect t="-12439" r="37297" b="-1"/>
          <a:stretch/>
        </p:blipFill>
        <p:spPr>
          <a:xfrm>
            <a:off x="7826835" y="143934"/>
            <a:ext cx="1020303" cy="380554"/>
          </a:xfrm>
          <a:prstGeom prst="rect">
            <a:avLst/>
          </a:prstGeom>
        </p:spPr>
      </p:pic>
      <p:sp>
        <p:nvSpPr>
          <p:cNvPr id="12" name="Text Box 5">
            <a:extLst>
              <a:ext uri="{FF2B5EF4-FFF2-40B4-BE49-F238E27FC236}">
                <a16:creationId xmlns="" xmlns:a16="http://schemas.microsoft.com/office/drawing/2014/main" id="{66B87493-C003-6B48-80CC-99817ED7BD76}"/>
              </a:ext>
            </a:extLst>
          </p:cNvPr>
          <p:cNvSpPr txBox="1">
            <a:spLocks noChangeArrowheads="1"/>
          </p:cNvSpPr>
          <p:nvPr userDrawn="1"/>
        </p:nvSpPr>
        <p:spPr bwMode="auto">
          <a:xfrm>
            <a:off x="8682438" y="4918883"/>
            <a:ext cx="461562" cy="126958"/>
          </a:xfrm>
          <a:prstGeom prst="rect">
            <a:avLst/>
          </a:prstGeom>
          <a:noFill/>
          <a:ln>
            <a:noFill/>
          </a:ln>
        </p:spPr>
        <p:txBody>
          <a:bodyPr wrap="square" lIns="0" tIns="0" rIns="0" bIns="0" anchor="ctr">
            <a:spAutoFit/>
          </a:bodyPr>
          <a:lstStyle>
            <a:lvl1pPr eaLnBrk="0" hangingPunct="0">
              <a:defRPr kumimoji="1" sz="2400">
                <a:solidFill>
                  <a:schemeClr val="tx1"/>
                </a:solidFill>
                <a:latin typeface="宋体" panose="02010600030101010101" pitchFamily="2" charset="-122"/>
                <a:ea typeface="宋体" panose="02010600030101010101" pitchFamily="2" charset="-122"/>
                <a:cs typeface="宋体" panose="02010600030101010101" pitchFamily="2" charset="-122"/>
              </a:defRPr>
            </a:lvl1pPr>
            <a:lvl2pPr marL="742950" indent="-285750" eaLnBrk="0" hangingPunct="0">
              <a:defRPr kumimoji="1" sz="2400">
                <a:solidFill>
                  <a:schemeClr val="tx1"/>
                </a:solidFill>
                <a:latin typeface="宋体" panose="02010600030101010101" pitchFamily="2" charset="-122"/>
                <a:ea typeface="宋体" panose="02010600030101010101" pitchFamily="2" charset="-122"/>
              </a:defRPr>
            </a:lvl2pPr>
            <a:lvl3pPr marL="1143000" indent="-228600" eaLnBrk="0" hangingPunct="0">
              <a:defRPr kumimoji="1" sz="2400">
                <a:solidFill>
                  <a:schemeClr val="tx1"/>
                </a:solidFill>
                <a:latin typeface="宋体" panose="02010600030101010101" pitchFamily="2" charset="-122"/>
                <a:ea typeface="宋体" panose="02010600030101010101" pitchFamily="2" charset="-122"/>
              </a:defRPr>
            </a:lvl3pPr>
            <a:lvl4pPr marL="1600200" indent="-228600" eaLnBrk="0" hangingPunct="0">
              <a:defRPr kumimoji="1" sz="2400">
                <a:solidFill>
                  <a:schemeClr val="tx1"/>
                </a:solidFill>
                <a:latin typeface="宋体" panose="02010600030101010101" pitchFamily="2" charset="-122"/>
                <a:ea typeface="宋体" panose="02010600030101010101" pitchFamily="2" charset="-122"/>
              </a:defRPr>
            </a:lvl4pPr>
            <a:lvl5pPr marL="2057400" indent="-228600" eaLnBrk="0" hangingPunct="0">
              <a:defRPr kumimoji="1" sz="2400">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9pPr>
          </a:lstStyle>
          <a:p>
            <a:pPr defTabSz="308577" fontAlgn="base">
              <a:spcBef>
                <a:spcPct val="50000"/>
              </a:spcBef>
              <a:spcAft>
                <a:spcPct val="0"/>
              </a:spcAft>
              <a:defRPr/>
            </a:pPr>
            <a:fld id="{046AD7C7-DE3F-5E43-A3A8-CA80750AE375}" type="slidenum">
              <a:rPr kumimoji="0" lang="en-US" altLang="zh-CN" sz="825" b="0" kern="0" smtClean="0">
                <a:solidFill>
                  <a:schemeClr val="bg1"/>
                </a:solidFill>
                <a:latin typeface="Arial" panose="020B0604020202020204"/>
                <a:cs typeface="Arial" panose="020B0604020202020204"/>
                <a:sym typeface="Helvetica Neue"/>
              </a:rPr>
              <a:pPr defTabSz="308577" fontAlgn="base">
                <a:spcBef>
                  <a:spcPct val="50000"/>
                </a:spcBef>
                <a:spcAft>
                  <a:spcPct val="0"/>
                </a:spcAft>
                <a:defRPr/>
              </a:pPr>
              <a:t>‹#›</a:t>
            </a:fld>
            <a:endParaRPr kumimoji="0" lang="en-US" altLang="zh-CN" sz="825" b="0" kern="0" dirty="0">
              <a:solidFill>
                <a:schemeClr val="bg1"/>
              </a:solidFill>
              <a:latin typeface="Arial" panose="020B0604020202020204"/>
              <a:cs typeface="Arial" panose="020B0604020202020204"/>
              <a:sym typeface="Helvetica Neue"/>
            </a:endParaRPr>
          </a:p>
        </p:txBody>
      </p:sp>
    </p:spTree>
    <p:extLst>
      <p:ext uri="{BB962C8B-B14F-4D97-AF65-F5344CB8AC3E}">
        <p14:creationId xmlns:p14="http://schemas.microsoft.com/office/powerpoint/2010/main" val="33244800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omparison">
    <p:bg>
      <p:bgPr>
        <a:solidFill>
          <a:srgbClr val="1771EA"/>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43869" y="287867"/>
            <a:ext cx="8417186" cy="4466696"/>
          </a:xfrm>
        </p:spPr>
        <p:txBody>
          <a:bodyPr/>
          <a:lstStyle>
            <a:lvl1pPr>
              <a:defRPr sz="4900" baseline="0">
                <a:solidFill>
                  <a:schemeClr val="bg1"/>
                </a:solidFill>
                <a:latin typeface="Microsoft YaHei" charset="-122"/>
                <a:ea typeface="Microsoft YaHei" charset="-122"/>
                <a:cs typeface="Microsoft YaHei" charset="-122"/>
              </a:defRPr>
            </a:lvl1pPr>
          </a:lstStyle>
          <a:p>
            <a:r>
              <a:rPr lang="zh-CN" altLang="en-US" dirty="0" smtClean="0"/>
              <a:t>单击此处</a:t>
            </a:r>
            <a:r>
              <a:rPr lang="en-US" altLang="zh-CN" dirty="0" smtClean="0"/>
              <a:t/>
            </a:r>
            <a:br>
              <a:rPr lang="en-US" altLang="zh-CN" dirty="0" smtClean="0"/>
            </a:br>
            <a:r>
              <a:rPr lang="zh-CN" altLang="en-US" dirty="0" smtClean="0"/>
              <a:t>可更改模板标题</a:t>
            </a:r>
            <a:r>
              <a:rPr lang="en-US" altLang="zh-CN" dirty="0" smtClean="0"/>
              <a:t/>
            </a:r>
            <a:br>
              <a:rPr lang="en-US" altLang="zh-CN" dirty="0" smtClean="0"/>
            </a:br>
            <a:r>
              <a:rPr lang="zh-CN" altLang="en-US" dirty="0" smtClean="0"/>
              <a:t>中的文字</a:t>
            </a:r>
            <a:endParaRPr lang="en-US" dirty="0"/>
          </a:p>
        </p:txBody>
      </p:sp>
      <p:pic>
        <p:nvPicPr>
          <p:cNvPr id="4" name="图片 3"/>
          <p:cNvPicPr>
            <a:picLocks noChangeAspect="1"/>
          </p:cNvPicPr>
          <p:nvPr userDrawn="1"/>
        </p:nvPicPr>
        <p:blipFill rotWithShape="1">
          <a:blip r:embed="rId2">
            <a:extLst>
              <a:ext uri="{28A0092B-C50C-407E-A947-70E740481C1C}">
                <a14:useLocalDpi xmlns:a14="http://schemas.microsoft.com/office/drawing/2010/main" val="0"/>
              </a:ext>
            </a:extLst>
          </a:blip>
          <a:srcRect t="-12439" r="37297" b="-1"/>
          <a:stretch/>
        </p:blipFill>
        <p:spPr>
          <a:xfrm>
            <a:off x="7826835" y="143934"/>
            <a:ext cx="1020303" cy="380554"/>
          </a:xfrm>
          <a:prstGeom prst="rect">
            <a:avLst/>
          </a:prstGeom>
        </p:spPr>
      </p:pic>
      <p:sp>
        <p:nvSpPr>
          <p:cNvPr id="5" name="Text Box 5">
            <a:extLst>
              <a:ext uri="{FF2B5EF4-FFF2-40B4-BE49-F238E27FC236}">
                <a16:creationId xmlns="" xmlns:a16="http://schemas.microsoft.com/office/drawing/2014/main" id="{66B87493-C003-6B48-80CC-99817ED7BD76}"/>
              </a:ext>
            </a:extLst>
          </p:cNvPr>
          <p:cNvSpPr txBox="1">
            <a:spLocks noChangeArrowheads="1"/>
          </p:cNvSpPr>
          <p:nvPr userDrawn="1"/>
        </p:nvSpPr>
        <p:spPr bwMode="auto">
          <a:xfrm>
            <a:off x="8682438" y="4918883"/>
            <a:ext cx="461562" cy="126958"/>
          </a:xfrm>
          <a:prstGeom prst="rect">
            <a:avLst/>
          </a:prstGeom>
          <a:noFill/>
          <a:ln>
            <a:noFill/>
          </a:ln>
        </p:spPr>
        <p:txBody>
          <a:bodyPr wrap="square" lIns="0" tIns="0" rIns="0" bIns="0" anchor="ctr">
            <a:spAutoFit/>
          </a:bodyPr>
          <a:lstStyle>
            <a:lvl1pPr eaLnBrk="0" hangingPunct="0">
              <a:defRPr kumimoji="1" sz="2400">
                <a:solidFill>
                  <a:schemeClr val="tx1"/>
                </a:solidFill>
                <a:latin typeface="宋体" panose="02010600030101010101" pitchFamily="2" charset="-122"/>
                <a:ea typeface="宋体" panose="02010600030101010101" pitchFamily="2" charset="-122"/>
                <a:cs typeface="宋体" panose="02010600030101010101" pitchFamily="2" charset="-122"/>
              </a:defRPr>
            </a:lvl1pPr>
            <a:lvl2pPr marL="742950" indent="-285750" eaLnBrk="0" hangingPunct="0">
              <a:defRPr kumimoji="1" sz="2400">
                <a:solidFill>
                  <a:schemeClr val="tx1"/>
                </a:solidFill>
                <a:latin typeface="宋体" panose="02010600030101010101" pitchFamily="2" charset="-122"/>
                <a:ea typeface="宋体" panose="02010600030101010101" pitchFamily="2" charset="-122"/>
              </a:defRPr>
            </a:lvl2pPr>
            <a:lvl3pPr marL="1143000" indent="-228600" eaLnBrk="0" hangingPunct="0">
              <a:defRPr kumimoji="1" sz="2400">
                <a:solidFill>
                  <a:schemeClr val="tx1"/>
                </a:solidFill>
                <a:latin typeface="宋体" panose="02010600030101010101" pitchFamily="2" charset="-122"/>
                <a:ea typeface="宋体" panose="02010600030101010101" pitchFamily="2" charset="-122"/>
              </a:defRPr>
            </a:lvl3pPr>
            <a:lvl4pPr marL="1600200" indent="-228600" eaLnBrk="0" hangingPunct="0">
              <a:defRPr kumimoji="1" sz="2400">
                <a:solidFill>
                  <a:schemeClr val="tx1"/>
                </a:solidFill>
                <a:latin typeface="宋体" panose="02010600030101010101" pitchFamily="2" charset="-122"/>
                <a:ea typeface="宋体" panose="02010600030101010101" pitchFamily="2" charset="-122"/>
              </a:defRPr>
            </a:lvl4pPr>
            <a:lvl5pPr marL="2057400" indent="-228600" eaLnBrk="0" hangingPunct="0">
              <a:defRPr kumimoji="1" sz="2400">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9pPr>
          </a:lstStyle>
          <a:p>
            <a:pPr defTabSz="308577" fontAlgn="base">
              <a:spcBef>
                <a:spcPct val="50000"/>
              </a:spcBef>
              <a:spcAft>
                <a:spcPct val="0"/>
              </a:spcAft>
              <a:defRPr/>
            </a:pPr>
            <a:fld id="{046AD7C7-DE3F-5E43-A3A8-CA80750AE375}" type="slidenum">
              <a:rPr kumimoji="0" lang="en-US" altLang="zh-CN" sz="825" b="0" kern="0" smtClean="0">
                <a:solidFill>
                  <a:schemeClr val="bg1"/>
                </a:solidFill>
                <a:latin typeface="Arial" panose="020B0604020202020204"/>
                <a:cs typeface="Arial" panose="020B0604020202020204"/>
                <a:sym typeface="Helvetica Neue"/>
              </a:rPr>
              <a:pPr defTabSz="308577" fontAlgn="base">
                <a:spcBef>
                  <a:spcPct val="50000"/>
                </a:spcBef>
                <a:spcAft>
                  <a:spcPct val="0"/>
                </a:spcAft>
                <a:defRPr/>
              </a:pPr>
              <a:t>‹#›</a:t>
            </a:fld>
            <a:endParaRPr kumimoji="0" lang="en-US" altLang="zh-CN" sz="825" b="0" kern="0" dirty="0">
              <a:solidFill>
                <a:schemeClr val="bg1"/>
              </a:solidFill>
              <a:latin typeface="Arial" panose="020B0604020202020204"/>
              <a:cs typeface="Arial" panose="020B0604020202020204"/>
              <a:sym typeface="Helvetica Neue"/>
            </a:endParaRPr>
          </a:p>
        </p:txBody>
      </p:sp>
    </p:spTree>
    <p:extLst>
      <p:ext uri="{BB962C8B-B14F-4D97-AF65-F5344CB8AC3E}">
        <p14:creationId xmlns:p14="http://schemas.microsoft.com/office/powerpoint/2010/main" val="12509997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Comparison">
    <p:bg>
      <p:bgPr>
        <a:solidFill>
          <a:srgbClr val="1771EA"/>
        </a:solidFill>
        <a:effectLst/>
      </p:bgPr>
    </p:bg>
    <p:spTree>
      <p:nvGrpSpPr>
        <p:cNvPr id="1" name=""/>
        <p:cNvGrpSpPr/>
        <p:nvPr/>
      </p:nvGrpSpPr>
      <p:grpSpPr>
        <a:xfrm>
          <a:off x="0" y="0"/>
          <a:ext cx="0" cy="0"/>
          <a:chOff x="0" y="0"/>
          <a:chExt cx="0" cy="0"/>
        </a:xfrm>
      </p:grpSpPr>
      <p:pic>
        <p:nvPicPr>
          <p:cNvPr id="4" name="图片 3"/>
          <p:cNvPicPr>
            <a:picLocks noChangeAspect="1"/>
          </p:cNvPicPr>
          <p:nvPr userDrawn="1"/>
        </p:nvPicPr>
        <p:blipFill rotWithShape="1">
          <a:blip r:embed="rId2">
            <a:extLst>
              <a:ext uri="{28A0092B-C50C-407E-A947-70E740481C1C}">
                <a14:useLocalDpi xmlns:a14="http://schemas.microsoft.com/office/drawing/2010/main" val="0"/>
              </a:ext>
            </a:extLst>
          </a:blip>
          <a:srcRect t="-12439" r="37297" b="-1"/>
          <a:stretch/>
        </p:blipFill>
        <p:spPr>
          <a:xfrm>
            <a:off x="7826835" y="143934"/>
            <a:ext cx="1020303" cy="380554"/>
          </a:xfrm>
          <a:prstGeom prst="rect">
            <a:avLst/>
          </a:prstGeom>
        </p:spPr>
      </p:pic>
      <p:sp>
        <p:nvSpPr>
          <p:cNvPr id="5" name="Text Box 5">
            <a:extLst>
              <a:ext uri="{FF2B5EF4-FFF2-40B4-BE49-F238E27FC236}">
                <a16:creationId xmlns="" xmlns:a16="http://schemas.microsoft.com/office/drawing/2014/main" id="{66B87493-C003-6B48-80CC-99817ED7BD76}"/>
              </a:ext>
            </a:extLst>
          </p:cNvPr>
          <p:cNvSpPr txBox="1">
            <a:spLocks noChangeArrowheads="1"/>
          </p:cNvSpPr>
          <p:nvPr userDrawn="1"/>
        </p:nvSpPr>
        <p:spPr bwMode="auto">
          <a:xfrm>
            <a:off x="8682438" y="4918883"/>
            <a:ext cx="461562" cy="126958"/>
          </a:xfrm>
          <a:prstGeom prst="rect">
            <a:avLst/>
          </a:prstGeom>
          <a:noFill/>
          <a:ln>
            <a:noFill/>
          </a:ln>
        </p:spPr>
        <p:txBody>
          <a:bodyPr wrap="square" lIns="0" tIns="0" rIns="0" bIns="0" anchor="ctr">
            <a:spAutoFit/>
          </a:bodyPr>
          <a:lstStyle>
            <a:lvl1pPr eaLnBrk="0" hangingPunct="0">
              <a:defRPr kumimoji="1" sz="2400">
                <a:solidFill>
                  <a:schemeClr val="tx1"/>
                </a:solidFill>
                <a:latin typeface="宋体" panose="02010600030101010101" pitchFamily="2" charset="-122"/>
                <a:ea typeface="宋体" panose="02010600030101010101" pitchFamily="2" charset="-122"/>
                <a:cs typeface="宋体" panose="02010600030101010101" pitchFamily="2" charset="-122"/>
              </a:defRPr>
            </a:lvl1pPr>
            <a:lvl2pPr marL="742950" indent="-285750" eaLnBrk="0" hangingPunct="0">
              <a:defRPr kumimoji="1" sz="2400">
                <a:solidFill>
                  <a:schemeClr val="tx1"/>
                </a:solidFill>
                <a:latin typeface="宋体" panose="02010600030101010101" pitchFamily="2" charset="-122"/>
                <a:ea typeface="宋体" panose="02010600030101010101" pitchFamily="2" charset="-122"/>
              </a:defRPr>
            </a:lvl2pPr>
            <a:lvl3pPr marL="1143000" indent="-228600" eaLnBrk="0" hangingPunct="0">
              <a:defRPr kumimoji="1" sz="2400">
                <a:solidFill>
                  <a:schemeClr val="tx1"/>
                </a:solidFill>
                <a:latin typeface="宋体" panose="02010600030101010101" pitchFamily="2" charset="-122"/>
                <a:ea typeface="宋体" panose="02010600030101010101" pitchFamily="2" charset="-122"/>
              </a:defRPr>
            </a:lvl3pPr>
            <a:lvl4pPr marL="1600200" indent="-228600" eaLnBrk="0" hangingPunct="0">
              <a:defRPr kumimoji="1" sz="2400">
                <a:solidFill>
                  <a:schemeClr val="tx1"/>
                </a:solidFill>
                <a:latin typeface="宋体" panose="02010600030101010101" pitchFamily="2" charset="-122"/>
                <a:ea typeface="宋体" panose="02010600030101010101" pitchFamily="2" charset="-122"/>
              </a:defRPr>
            </a:lvl4pPr>
            <a:lvl5pPr marL="2057400" indent="-228600" eaLnBrk="0" hangingPunct="0">
              <a:defRPr kumimoji="1" sz="2400">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9pPr>
          </a:lstStyle>
          <a:p>
            <a:pPr defTabSz="308577" fontAlgn="base">
              <a:spcBef>
                <a:spcPct val="50000"/>
              </a:spcBef>
              <a:spcAft>
                <a:spcPct val="0"/>
              </a:spcAft>
              <a:defRPr/>
            </a:pPr>
            <a:fld id="{046AD7C7-DE3F-5E43-A3A8-CA80750AE375}" type="slidenum">
              <a:rPr kumimoji="0" lang="en-US" altLang="zh-CN" sz="825" b="0" kern="0" smtClean="0">
                <a:solidFill>
                  <a:schemeClr val="bg1"/>
                </a:solidFill>
                <a:latin typeface="Arial" panose="020B0604020202020204"/>
                <a:cs typeface="Arial" panose="020B0604020202020204"/>
                <a:sym typeface="Helvetica Neue"/>
              </a:rPr>
              <a:pPr defTabSz="308577" fontAlgn="base">
                <a:spcBef>
                  <a:spcPct val="50000"/>
                </a:spcBef>
                <a:spcAft>
                  <a:spcPct val="0"/>
                </a:spcAft>
                <a:defRPr/>
              </a:pPr>
              <a:t>‹#›</a:t>
            </a:fld>
            <a:endParaRPr kumimoji="0" lang="en-US" altLang="zh-CN" sz="825" b="0" kern="0" dirty="0">
              <a:solidFill>
                <a:schemeClr val="bg1"/>
              </a:solidFill>
              <a:latin typeface="Arial" panose="020B0604020202020204"/>
              <a:cs typeface="Arial" panose="020B0604020202020204"/>
              <a:sym typeface="Helvetica Neue"/>
            </a:endParaRPr>
          </a:p>
        </p:txBody>
      </p:sp>
      <p:sp>
        <p:nvSpPr>
          <p:cNvPr id="8" name="Rectangle 2"/>
          <p:cNvSpPr>
            <a:spLocks noGrp="1" noChangeArrowheads="1"/>
          </p:cNvSpPr>
          <p:nvPr>
            <p:ph type="title" hasCustomPrompt="1"/>
          </p:nvPr>
        </p:nvSpPr>
        <p:spPr bwMode="auto">
          <a:xfrm>
            <a:off x="453872" y="222365"/>
            <a:ext cx="8396441" cy="52571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defRPr sz="1600">
                <a:solidFill>
                  <a:schemeClr val="bg1"/>
                </a:solidFill>
              </a:defRPr>
            </a:lvl1pPr>
          </a:lstStyle>
          <a:p>
            <a:r>
              <a:rPr lang="zh-CN" altLang="en-US" sz="2400" b="1" dirty="0" smtClean="0"/>
              <a:t>小标题</a:t>
            </a:r>
            <a:r>
              <a:rPr lang="en-US" altLang="zh-CN" sz="3600" b="0" dirty="0" smtClean="0"/>
              <a:t/>
            </a:r>
            <a:br>
              <a:rPr lang="en-US" altLang="zh-CN" sz="3600" b="0" dirty="0" smtClean="0"/>
            </a:br>
            <a:r>
              <a:rPr kumimoji="1" lang="zh-CN" altLang="en-US" sz="4400" dirty="0" smtClean="0">
                <a:solidFill>
                  <a:srgbClr val="FFC000"/>
                </a:solidFill>
              </a:rPr>
              <a:t>单击此处</a:t>
            </a:r>
            <a:br>
              <a:rPr kumimoji="1" lang="zh-CN" altLang="en-US" sz="4400" dirty="0" smtClean="0">
                <a:solidFill>
                  <a:srgbClr val="FFC000"/>
                </a:solidFill>
              </a:rPr>
            </a:br>
            <a:r>
              <a:rPr kumimoji="1" lang="zh-CN" altLang="en-US" sz="4400" dirty="0" smtClean="0">
                <a:solidFill>
                  <a:srgbClr val="FFC000"/>
                </a:solidFill>
              </a:rPr>
              <a:t>可更改模板标题</a:t>
            </a:r>
            <a:br>
              <a:rPr kumimoji="1" lang="zh-CN" altLang="en-US" sz="4400" dirty="0" smtClean="0">
                <a:solidFill>
                  <a:srgbClr val="FFC000"/>
                </a:solidFill>
              </a:rPr>
            </a:br>
            <a:r>
              <a:rPr kumimoji="1" lang="zh-CN" altLang="en-US" sz="4400" dirty="0" smtClean="0">
                <a:solidFill>
                  <a:srgbClr val="FFC000"/>
                </a:solidFill>
              </a:rPr>
              <a:t>中的文字</a:t>
            </a:r>
            <a:endParaRPr kumimoji="1" lang="zh-CN" altLang="en-US" sz="4400" dirty="0">
              <a:solidFill>
                <a:srgbClr val="FFC000"/>
              </a:solidFill>
            </a:endParaRPr>
          </a:p>
        </p:txBody>
      </p:sp>
    </p:spTree>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wo Content">
    <p:bg>
      <p:bgPr>
        <a:solidFill>
          <a:srgbClr val="1771EB"/>
        </a:solidFill>
        <a:effectLst/>
      </p:bgPr>
    </p:bg>
    <p:spTree>
      <p:nvGrpSpPr>
        <p:cNvPr id="1" name=""/>
        <p:cNvGrpSpPr/>
        <p:nvPr/>
      </p:nvGrpSpPr>
      <p:grpSpPr>
        <a:xfrm>
          <a:off x="0" y="0"/>
          <a:ext cx="0" cy="0"/>
          <a:chOff x="0" y="0"/>
          <a:chExt cx="0" cy="0"/>
        </a:xfrm>
      </p:grpSpPr>
      <p:grpSp>
        <p:nvGrpSpPr>
          <p:cNvPr id="11" name="Group 10"/>
          <p:cNvGrpSpPr/>
          <p:nvPr userDrawn="1"/>
        </p:nvGrpSpPr>
        <p:grpSpPr>
          <a:xfrm>
            <a:off x="-201085" y="208515"/>
            <a:ext cx="136829" cy="4388332"/>
            <a:chOff x="-279703" y="208515"/>
            <a:chExt cx="243417" cy="4388332"/>
          </a:xfrm>
        </p:grpSpPr>
        <p:cxnSp>
          <p:nvCxnSpPr>
            <p:cNvPr id="19" name="Straight Connector 18"/>
            <p:cNvCxnSpPr/>
            <p:nvPr userDrawn="1"/>
          </p:nvCxnSpPr>
          <p:spPr>
            <a:xfrm flipH="1">
              <a:off x="-279703" y="1414714"/>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nvGrpSpPr>
            <p:cNvPr id="13" name="Group 12"/>
            <p:cNvGrpSpPr/>
            <p:nvPr userDrawn="1"/>
          </p:nvGrpSpPr>
          <p:grpSpPr>
            <a:xfrm>
              <a:off x="-279703" y="4254803"/>
              <a:ext cx="243417" cy="342044"/>
              <a:chOff x="-243418" y="1063625"/>
              <a:chExt cx="243417" cy="342044"/>
            </a:xfrm>
          </p:grpSpPr>
          <p:cxnSp>
            <p:nvCxnSpPr>
              <p:cNvPr id="17" name="Straight Connector 16"/>
              <p:cNvCxnSpPr/>
              <p:nvPr userDrawn="1"/>
            </p:nvCxnSpPr>
            <p:spPr>
              <a:xfrm flipH="1">
                <a:off x="-243418" y="1405669"/>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flipH="1">
                <a:off x="-243418" y="1063625"/>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grpSp>
          <p:nvGrpSpPr>
            <p:cNvPr id="14" name="Group 13"/>
            <p:cNvGrpSpPr/>
            <p:nvPr userDrawn="1"/>
          </p:nvGrpSpPr>
          <p:grpSpPr>
            <a:xfrm>
              <a:off x="-279703" y="208515"/>
              <a:ext cx="243417" cy="864155"/>
              <a:chOff x="-243418" y="1063625"/>
              <a:chExt cx="243417" cy="864155"/>
            </a:xfrm>
          </p:grpSpPr>
          <p:cxnSp>
            <p:nvCxnSpPr>
              <p:cNvPr id="15" name="Straight Connector 14"/>
              <p:cNvCxnSpPr/>
              <p:nvPr userDrawn="1"/>
            </p:nvCxnSpPr>
            <p:spPr>
              <a:xfrm flipH="1">
                <a:off x="-243418" y="1927780"/>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H="1">
                <a:off x="-243418" y="1063625"/>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grpSp>
      <p:sp>
        <p:nvSpPr>
          <p:cNvPr id="24" name="Content Placeholder 5"/>
          <p:cNvSpPr>
            <a:spLocks noGrp="1"/>
          </p:cNvSpPr>
          <p:nvPr>
            <p:ph sz="quarter" idx="12" hasCustomPrompt="1"/>
          </p:nvPr>
        </p:nvSpPr>
        <p:spPr>
          <a:xfrm>
            <a:off x="443869" y="777932"/>
            <a:ext cx="8404856" cy="3878735"/>
          </a:xfrm>
        </p:spPr>
        <p:txBody>
          <a:bodyPr/>
          <a:lstStyle>
            <a:lvl1pPr>
              <a:spcBef>
                <a:spcPts val="1000"/>
              </a:spcBef>
              <a:defRPr sz="1200" baseline="0">
                <a:solidFill>
                  <a:schemeClr val="bg1"/>
                </a:solidFill>
                <a:latin typeface="Microsoft YaHei" charset="-122"/>
                <a:ea typeface="Microsoft YaHei" charset="-122"/>
                <a:cs typeface="Microsoft YaHei" charset="-122"/>
              </a:defRPr>
            </a:lvl1pPr>
            <a:lvl2pPr marL="173038" indent="-119063">
              <a:defRPr sz="1200">
                <a:solidFill>
                  <a:srgbClr val="646464"/>
                </a:solidFill>
                <a:latin typeface="Microsoft YaHei" charset="-122"/>
                <a:ea typeface="Microsoft YaHei" charset="-122"/>
                <a:cs typeface="Microsoft YaHei" charset="-122"/>
              </a:defRPr>
            </a:lvl2pPr>
            <a:lvl3pPr marL="368300" indent="-153988">
              <a:defRPr sz="1200">
                <a:solidFill>
                  <a:srgbClr val="646464"/>
                </a:solidFill>
                <a:latin typeface="Microsoft YaHei" charset="-122"/>
                <a:ea typeface="Microsoft YaHei" charset="-122"/>
                <a:cs typeface="Microsoft YaHei" charset="-122"/>
              </a:defRPr>
            </a:lvl3pPr>
            <a:lvl4pPr marL="533400" indent="-123825">
              <a:tabLst/>
              <a:defRPr sz="1200">
                <a:solidFill>
                  <a:srgbClr val="646464"/>
                </a:solidFill>
                <a:latin typeface="Microsoft YaHei" charset="-122"/>
                <a:ea typeface="Microsoft YaHei" charset="-122"/>
                <a:cs typeface="Microsoft YaHei" charset="-122"/>
              </a:defRPr>
            </a:lvl4pPr>
            <a:lvl5pPr marL="730250" indent="-160338">
              <a:defRPr sz="1200">
                <a:solidFill>
                  <a:srgbClr val="646464"/>
                </a:solidFill>
                <a:latin typeface="Microsoft YaHei" charset="-122"/>
                <a:ea typeface="Microsoft YaHei" charset="-122"/>
                <a:cs typeface="Microsoft YaHei" charset="-122"/>
              </a:defRPr>
            </a:lvl5pPr>
          </a:lstStyle>
          <a:p>
            <a:pPr>
              <a:spcBef>
                <a:spcPts val="500"/>
              </a:spcBef>
              <a:defRPr/>
            </a:pPr>
            <a:r>
              <a:rPr lang="zh-CN" altLang="en-US" sz="1050" dirty="0" smtClean="0">
                <a:solidFill>
                  <a:schemeClr val="tx1">
                    <a:lumMod val="65000"/>
                    <a:lumOff val="35000"/>
                  </a:schemeClr>
                </a:solidFill>
                <a:latin typeface="微软雅黑" pitchFamily="34" charset="-122"/>
                <a:ea typeface="微软雅黑" pitchFamily="34" charset="-122"/>
              </a:rPr>
              <a:t>没有金蝶软件国际软件集团有限公司的特别许可，任何人不能以任何形式或为任何目的复制或传播本文档的任何部分。本文档中包含的信息如有更改，恕不另行通知。</a:t>
            </a:r>
            <a:endParaRPr lang="en-US" altLang="zh-CN" sz="1050" dirty="0" smtClean="0">
              <a:solidFill>
                <a:schemeClr val="tx1">
                  <a:lumMod val="65000"/>
                  <a:lumOff val="35000"/>
                </a:schemeClr>
              </a:solidFill>
              <a:latin typeface="微软雅黑" pitchFamily="34" charset="-122"/>
              <a:ea typeface="微软雅黑" pitchFamily="34" charset="-122"/>
            </a:endParaRPr>
          </a:p>
          <a:p>
            <a:pPr>
              <a:spcBef>
                <a:spcPts val="500"/>
              </a:spcBef>
              <a:defRPr/>
            </a:pPr>
            <a:endParaRPr lang="en-US" altLang="zh-CN" sz="1050" dirty="0" smtClean="0">
              <a:solidFill>
                <a:schemeClr val="tx1">
                  <a:lumMod val="65000"/>
                  <a:lumOff val="35000"/>
                </a:schemeClr>
              </a:solidFill>
              <a:latin typeface="微软雅黑" pitchFamily="34" charset="-122"/>
              <a:ea typeface="微软雅黑" pitchFamily="34" charset="-122"/>
            </a:endParaRPr>
          </a:p>
          <a:p>
            <a:pPr>
              <a:spcBef>
                <a:spcPts val="500"/>
              </a:spcBef>
              <a:defRPr/>
            </a:pPr>
            <a:r>
              <a:rPr lang="zh-CN" altLang="en-US" sz="1050" dirty="0" smtClean="0">
                <a:solidFill>
                  <a:schemeClr val="tx1">
                    <a:lumMod val="65000"/>
                    <a:lumOff val="35000"/>
                  </a:schemeClr>
                </a:solidFill>
                <a:latin typeface="微软雅黑" pitchFamily="34" charset="-122"/>
                <a:ea typeface="微软雅黑" pitchFamily="34" charset="-122"/>
              </a:rPr>
              <a:t>由金蝶软件（中国）有限公司和其分销商所销售的某些软件产品包含有其它软件供应商版权所有的软件组件。</a:t>
            </a:r>
          </a:p>
          <a:p>
            <a:pPr>
              <a:spcBef>
                <a:spcPts val="500"/>
              </a:spcBef>
              <a:defRPr/>
            </a:pPr>
            <a:r>
              <a:rPr lang="en-US" altLang="zh-CN" sz="1050" dirty="0" smtClean="0">
                <a:solidFill>
                  <a:schemeClr val="tx1">
                    <a:lumMod val="65000"/>
                    <a:lumOff val="35000"/>
                  </a:schemeClr>
                </a:solidFill>
                <a:latin typeface="微软雅黑" pitchFamily="34" charset="-122"/>
                <a:ea typeface="微软雅黑" pitchFamily="34" charset="-122"/>
              </a:rPr>
              <a:t>Microsoft®</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WINDOWS®</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NT®</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EXCEL®</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Word®</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PowerPoint® </a:t>
            </a:r>
            <a:r>
              <a:rPr lang="zh-CN" altLang="en-US" sz="1050" dirty="0" smtClean="0">
                <a:solidFill>
                  <a:schemeClr val="tx1">
                    <a:lumMod val="65000"/>
                    <a:lumOff val="35000"/>
                  </a:schemeClr>
                </a:solidFill>
                <a:latin typeface="微软雅黑" pitchFamily="34" charset="-122"/>
                <a:ea typeface="微软雅黑" pitchFamily="34" charset="-122"/>
              </a:rPr>
              <a:t>和</a:t>
            </a:r>
            <a:r>
              <a:rPr lang="en-US" altLang="zh-CN" sz="1050" dirty="0" smtClean="0">
                <a:solidFill>
                  <a:schemeClr val="tx1">
                    <a:lumMod val="65000"/>
                    <a:lumOff val="35000"/>
                  </a:schemeClr>
                </a:solidFill>
                <a:latin typeface="微软雅黑" pitchFamily="34" charset="-122"/>
                <a:ea typeface="微软雅黑" pitchFamily="34" charset="-122"/>
              </a:rPr>
              <a:t>SQL Server® </a:t>
            </a:r>
            <a:r>
              <a:rPr lang="zh-CN" altLang="en-US" sz="1050" dirty="0" smtClean="0">
                <a:solidFill>
                  <a:schemeClr val="tx1">
                    <a:lumMod val="65000"/>
                    <a:lumOff val="35000"/>
                  </a:schemeClr>
                </a:solidFill>
                <a:latin typeface="微软雅黑" pitchFamily="34" charset="-122"/>
                <a:ea typeface="微软雅黑" pitchFamily="34" charset="-122"/>
              </a:rPr>
              <a:t>是微软公司的注册商标。</a:t>
            </a:r>
          </a:p>
          <a:p>
            <a:pPr>
              <a:spcBef>
                <a:spcPts val="500"/>
              </a:spcBef>
              <a:defRPr/>
            </a:pPr>
            <a:r>
              <a:rPr lang="en-US" altLang="zh-CN" sz="1050" dirty="0" smtClean="0">
                <a:solidFill>
                  <a:schemeClr val="tx1">
                    <a:lumMod val="65000"/>
                    <a:lumOff val="35000"/>
                  </a:schemeClr>
                </a:solidFill>
                <a:latin typeface="微软雅黑" pitchFamily="34" charset="-122"/>
                <a:ea typeface="微软雅黑" pitchFamily="34" charset="-122"/>
              </a:rPr>
              <a:t>IBM®</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DB2®</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DB2 </a:t>
            </a:r>
            <a:r>
              <a:rPr lang="zh-CN" altLang="en-US" sz="1050" dirty="0" smtClean="0">
                <a:solidFill>
                  <a:schemeClr val="tx1">
                    <a:lumMod val="65000"/>
                    <a:lumOff val="35000"/>
                  </a:schemeClr>
                </a:solidFill>
                <a:latin typeface="微软雅黑" pitchFamily="34" charset="-122"/>
                <a:ea typeface="微软雅黑" pitchFamily="34" charset="-122"/>
              </a:rPr>
              <a:t>通用数据库、</a:t>
            </a:r>
            <a:r>
              <a:rPr lang="en-US" altLang="zh-CN" sz="1050" dirty="0" smtClean="0">
                <a:solidFill>
                  <a:schemeClr val="tx1">
                    <a:lumMod val="65000"/>
                    <a:lumOff val="35000"/>
                  </a:schemeClr>
                </a:solidFill>
                <a:latin typeface="微软雅黑" pitchFamily="34" charset="-122"/>
                <a:ea typeface="微软雅黑" pitchFamily="34" charset="-122"/>
              </a:rPr>
              <a:t>OS/2®</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Parallel </a:t>
            </a:r>
            <a:r>
              <a:rPr lang="en-US" altLang="zh-CN" sz="1050" dirty="0" err="1" smtClean="0">
                <a:solidFill>
                  <a:schemeClr val="tx1">
                    <a:lumMod val="65000"/>
                    <a:lumOff val="35000"/>
                  </a:schemeClr>
                </a:solidFill>
                <a:latin typeface="微软雅黑" pitchFamily="34" charset="-122"/>
                <a:ea typeface="微软雅黑" pitchFamily="34" charset="-122"/>
              </a:rPr>
              <a:t>Sysplex</a:t>
            </a:r>
            <a:r>
              <a:rPr lang="en-US" altLang="zh-CN" sz="1050" dirty="0" smtClean="0">
                <a:solidFill>
                  <a:schemeClr val="tx1">
                    <a:lumMod val="65000"/>
                    <a:lumOff val="35000"/>
                  </a:schemeClr>
                </a:solidFill>
                <a:latin typeface="微软雅黑" pitchFamily="34" charset="-122"/>
                <a:ea typeface="微软雅黑" pitchFamily="34" charset="-122"/>
              </a:rPr>
              <a:t>®</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MVS/ESA</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AIX®</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S/390®</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AS/400®</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OS/390®</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OS/400®</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iSeries</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err="1" smtClean="0">
                <a:solidFill>
                  <a:schemeClr val="tx1">
                    <a:lumMod val="65000"/>
                    <a:lumOff val="35000"/>
                  </a:schemeClr>
                </a:solidFill>
                <a:latin typeface="微软雅黑" pitchFamily="34" charset="-122"/>
                <a:ea typeface="微软雅黑" pitchFamily="34" charset="-122"/>
              </a:rPr>
              <a:t>pSeries</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err="1" smtClean="0">
                <a:solidFill>
                  <a:schemeClr val="tx1">
                    <a:lumMod val="65000"/>
                    <a:lumOff val="35000"/>
                  </a:schemeClr>
                </a:solidFill>
                <a:latin typeface="微软雅黑" pitchFamily="34" charset="-122"/>
                <a:ea typeface="微软雅黑" pitchFamily="34" charset="-122"/>
              </a:rPr>
              <a:t>xSeries</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err="1" smtClean="0">
                <a:solidFill>
                  <a:schemeClr val="tx1">
                    <a:lumMod val="65000"/>
                    <a:lumOff val="35000"/>
                  </a:schemeClr>
                </a:solidFill>
                <a:latin typeface="微软雅黑" pitchFamily="34" charset="-122"/>
                <a:ea typeface="微软雅黑" pitchFamily="34" charset="-122"/>
              </a:rPr>
              <a:t>zSeries</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z/OS</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AFP</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Intelligent Miner</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WebSphere®</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err="1" smtClean="0">
                <a:solidFill>
                  <a:schemeClr val="tx1">
                    <a:lumMod val="65000"/>
                    <a:lumOff val="35000"/>
                  </a:schemeClr>
                </a:solidFill>
                <a:latin typeface="微软雅黑" pitchFamily="34" charset="-122"/>
                <a:ea typeface="微软雅黑" pitchFamily="34" charset="-122"/>
              </a:rPr>
              <a:t>Netfinity</a:t>
            </a:r>
            <a:r>
              <a:rPr lang="en-US" altLang="zh-CN" sz="1050" dirty="0" smtClean="0">
                <a:solidFill>
                  <a:schemeClr val="tx1">
                    <a:lumMod val="65000"/>
                    <a:lumOff val="35000"/>
                  </a:schemeClr>
                </a:solidFill>
                <a:latin typeface="微软雅黑" pitchFamily="34" charset="-122"/>
                <a:ea typeface="微软雅黑" pitchFamily="34" charset="-122"/>
              </a:rPr>
              <a:t>®</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Tivoli®</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Informix </a:t>
            </a:r>
            <a:r>
              <a:rPr lang="zh-CN" altLang="en-US" sz="1050" dirty="0" smtClean="0">
                <a:solidFill>
                  <a:schemeClr val="tx1">
                    <a:lumMod val="65000"/>
                    <a:lumOff val="35000"/>
                  </a:schemeClr>
                </a:solidFill>
                <a:latin typeface="微软雅黑" pitchFamily="34" charset="-122"/>
                <a:ea typeface="微软雅黑" pitchFamily="34" charset="-122"/>
              </a:rPr>
              <a:t>和</a:t>
            </a:r>
            <a:r>
              <a:rPr lang="en-US" altLang="zh-CN" sz="1050" dirty="0" smtClean="0">
                <a:solidFill>
                  <a:schemeClr val="tx1">
                    <a:lumMod val="65000"/>
                    <a:lumOff val="35000"/>
                  </a:schemeClr>
                </a:solidFill>
                <a:latin typeface="微软雅黑" pitchFamily="34" charset="-122"/>
                <a:ea typeface="微软雅黑" pitchFamily="34" charset="-122"/>
              </a:rPr>
              <a:t>Informix® </a:t>
            </a:r>
            <a:r>
              <a:rPr lang="zh-CN" altLang="en-US" sz="1050" dirty="0" smtClean="0">
                <a:solidFill>
                  <a:schemeClr val="tx1">
                    <a:lumMod val="65000"/>
                    <a:lumOff val="35000"/>
                  </a:schemeClr>
                </a:solidFill>
                <a:latin typeface="微软雅黑" pitchFamily="34" charset="-122"/>
                <a:ea typeface="微软雅黑" pitchFamily="34" charset="-122"/>
              </a:rPr>
              <a:t>动态</a:t>
            </a:r>
            <a:r>
              <a:rPr lang="en-US" altLang="zh-CN" sz="1050" dirty="0" err="1" smtClean="0">
                <a:solidFill>
                  <a:schemeClr val="tx1">
                    <a:lumMod val="65000"/>
                    <a:lumOff val="35000"/>
                  </a:schemeClr>
                </a:solidFill>
                <a:latin typeface="微软雅黑" pitchFamily="34" charset="-122"/>
                <a:ea typeface="微软雅黑" pitchFamily="34" charset="-122"/>
              </a:rPr>
              <a:t>ServerTM</a:t>
            </a:r>
            <a:r>
              <a:rPr lang="en-US" altLang="zh-CN" sz="1050" dirty="0" smtClean="0">
                <a:solidFill>
                  <a:schemeClr val="tx1">
                    <a:lumMod val="65000"/>
                    <a:lumOff val="35000"/>
                  </a:schemeClr>
                </a:solidFill>
                <a:latin typeface="微软雅黑" pitchFamily="34" charset="-122"/>
                <a:ea typeface="微软雅黑" pitchFamily="34" charset="-122"/>
              </a:rPr>
              <a:t> </a:t>
            </a:r>
            <a:r>
              <a:rPr lang="zh-CN" altLang="en-US" sz="1050" dirty="0" smtClean="0">
                <a:solidFill>
                  <a:schemeClr val="tx1">
                    <a:lumMod val="65000"/>
                    <a:lumOff val="35000"/>
                  </a:schemeClr>
                </a:solidFill>
                <a:latin typeface="微软雅黑" pitchFamily="34" charset="-122"/>
                <a:ea typeface="微软雅黑" pitchFamily="34" charset="-122"/>
              </a:rPr>
              <a:t>是国际商业机器公司在美国或其他公司的商标。</a:t>
            </a:r>
          </a:p>
          <a:p>
            <a:pPr>
              <a:spcBef>
                <a:spcPts val="500"/>
              </a:spcBef>
              <a:defRPr/>
            </a:pPr>
            <a:r>
              <a:rPr lang="en-US" altLang="zh-CN" sz="1050" dirty="0" smtClean="0">
                <a:solidFill>
                  <a:schemeClr val="tx1">
                    <a:lumMod val="65000"/>
                    <a:lumOff val="35000"/>
                  </a:schemeClr>
                </a:solidFill>
                <a:latin typeface="微软雅黑" pitchFamily="34" charset="-122"/>
                <a:ea typeface="微软雅黑" pitchFamily="34" charset="-122"/>
              </a:rPr>
              <a:t>ORACLE® </a:t>
            </a:r>
            <a:r>
              <a:rPr lang="zh-CN" altLang="en-US" sz="1050" dirty="0" smtClean="0">
                <a:solidFill>
                  <a:schemeClr val="tx1">
                    <a:lumMod val="65000"/>
                    <a:lumOff val="35000"/>
                  </a:schemeClr>
                </a:solidFill>
                <a:latin typeface="微软雅黑" pitchFamily="34" charset="-122"/>
                <a:ea typeface="微软雅黑" pitchFamily="34" charset="-122"/>
              </a:rPr>
              <a:t>是</a:t>
            </a:r>
            <a:r>
              <a:rPr lang="en-US" altLang="zh-CN" sz="1050" dirty="0" smtClean="0">
                <a:solidFill>
                  <a:schemeClr val="tx1">
                    <a:lumMod val="65000"/>
                    <a:lumOff val="35000"/>
                  </a:schemeClr>
                </a:solidFill>
                <a:latin typeface="微软雅黑" pitchFamily="34" charset="-122"/>
                <a:ea typeface="微软雅黑" pitchFamily="34" charset="-122"/>
              </a:rPr>
              <a:t>ORACLE </a:t>
            </a:r>
            <a:r>
              <a:rPr lang="zh-CN" altLang="en-US" sz="1050" dirty="0" smtClean="0">
                <a:solidFill>
                  <a:schemeClr val="tx1">
                    <a:lumMod val="65000"/>
                    <a:lumOff val="35000"/>
                  </a:schemeClr>
                </a:solidFill>
                <a:latin typeface="微软雅黑" pitchFamily="34" charset="-122"/>
                <a:ea typeface="微软雅黑" pitchFamily="34" charset="-122"/>
              </a:rPr>
              <a:t>公司的注册商标。</a:t>
            </a:r>
          </a:p>
          <a:p>
            <a:pPr>
              <a:spcBef>
                <a:spcPts val="500"/>
              </a:spcBef>
              <a:defRPr/>
            </a:pPr>
            <a:r>
              <a:rPr lang="en-US" altLang="zh-CN" sz="1050" dirty="0" smtClean="0">
                <a:solidFill>
                  <a:schemeClr val="tx1">
                    <a:lumMod val="65000"/>
                    <a:lumOff val="35000"/>
                  </a:schemeClr>
                </a:solidFill>
                <a:latin typeface="微软雅黑" pitchFamily="34" charset="-122"/>
                <a:ea typeface="微软雅黑" pitchFamily="34" charset="-122"/>
              </a:rPr>
              <a:t>UNIX®</a:t>
            </a:r>
            <a:r>
              <a:rPr lang="zh-CN" altLang="en-US" sz="1050" dirty="0" smtClean="0">
                <a:solidFill>
                  <a:schemeClr val="tx1">
                    <a:lumMod val="65000"/>
                    <a:lumOff val="35000"/>
                  </a:schemeClr>
                </a:solidFill>
                <a:latin typeface="微软雅黑" pitchFamily="34" charset="-122"/>
                <a:ea typeface="微软雅黑" pitchFamily="34" charset="-122"/>
              </a:rPr>
              <a:t>是</a:t>
            </a:r>
            <a:r>
              <a:rPr lang="en-US" altLang="zh-CN" sz="1050" dirty="0" smtClean="0">
                <a:solidFill>
                  <a:schemeClr val="tx1">
                    <a:lumMod val="65000"/>
                    <a:lumOff val="35000"/>
                  </a:schemeClr>
                </a:solidFill>
                <a:latin typeface="微软雅黑" pitchFamily="34" charset="-122"/>
                <a:ea typeface="微软雅黑" pitchFamily="34" charset="-122"/>
              </a:rPr>
              <a:t>UNIX INTERNATIONAL CO.,LIMTED</a:t>
            </a:r>
            <a:r>
              <a:rPr lang="zh-CN" altLang="en-US" sz="1050" dirty="0" smtClean="0">
                <a:solidFill>
                  <a:schemeClr val="tx1">
                    <a:lumMod val="65000"/>
                    <a:lumOff val="35000"/>
                  </a:schemeClr>
                </a:solidFill>
                <a:latin typeface="微软雅黑" pitchFamily="34" charset="-122"/>
                <a:ea typeface="微软雅黑" pitchFamily="34" charset="-122"/>
              </a:rPr>
              <a:t>的注册商标、</a:t>
            </a:r>
            <a:r>
              <a:rPr lang="en-US" altLang="zh-CN" sz="1050" dirty="0" smtClean="0">
                <a:solidFill>
                  <a:schemeClr val="tx1">
                    <a:lumMod val="65000"/>
                    <a:lumOff val="35000"/>
                  </a:schemeClr>
                </a:solidFill>
                <a:latin typeface="微软雅黑" pitchFamily="34" charset="-122"/>
                <a:ea typeface="微软雅黑" pitchFamily="34" charset="-122"/>
              </a:rPr>
              <a:t>OSF/1® </a:t>
            </a:r>
            <a:r>
              <a:rPr lang="zh-CN" altLang="en-US" sz="1050" dirty="0" smtClean="0">
                <a:solidFill>
                  <a:schemeClr val="tx1">
                    <a:lumMod val="65000"/>
                    <a:lumOff val="35000"/>
                  </a:schemeClr>
                </a:solidFill>
                <a:latin typeface="微软雅黑" pitchFamily="34" charset="-122"/>
                <a:ea typeface="微软雅黑" pitchFamily="34" charset="-122"/>
              </a:rPr>
              <a:t>和</a:t>
            </a:r>
            <a:r>
              <a:rPr lang="en-US" altLang="zh-CN" sz="1050" dirty="0" smtClean="0">
                <a:solidFill>
                  <a:schemeClr val="tx1">
                    <a:lumMod val="65000"/>
                    <a:lumOff val="35000"/>
                  </a:schemeClr>
                </a:solidFill>
                <a:latin typeface="微软雅黑" pitchFamily="34" charset="-122"/>
                <a:ea typeface="微软雅黑" pitchFamily="34" charset="-122"/>
              </a:rPr>
              <a:t>Motif® </a:t>
            </a:r>
            <a:r>
              <a:rPr lang="zh-CN" altLang="en-US" sz="1050" dirty="0" smtClean="0">
                <a:solidFill>
                  <a:schemeClr val="tx1">
                    <a:lumMod val="65000"/>
                    <a:lumOff val="35000"/>
                  </a:schemeClr>
                </a:solidFill>
                <a:latin typeface="微软雅黑" pitchFamily="34" charset="-122"/>
                <a:ea typeface="微软雅黑" pitchFamily="34" charset="-122"/>
              </a:rPr>
              <a:t>是</a:t>
            </a:r>
            <a:r>
              <a:rPr lang="en-US" altLang="zh-CN" sz="1050" dirty="0" smtClean="0">
                <a:solidFill>
                  <a:schemeClr val="tx1">
                    <a:lumMod val="65000"/>
                    <a:lumOff val="35000"/>
                  </a:schemeClr>
                </a:solidFill>
                <a:latin typeface="微软雅黑" pitchFamily="34" charset="-122"/>
                <a:ea typeface="微软雅黑" pitchFamily="34" charset="-122"/>
              </a:rPr>
              <a:t>Open Group </a:t>
            </a:r>
            <a:r>
              <a:rPr lang="zh-CN" altLang="en-US" sz="1050" dirty="0" smtClean="0">
                <a:solidFill>
                  <a:schemeClr val="tx1">
                    <a:lumMod val="65000"/>
                    <a:lumOff val="35000"/>
                  </a:schemeClr>
                </a:solidFill>
                <a:latin typeface="微软雅黑" pitchFamily="34" charset="-122"/>
                <a:ea typeface="微软雅黑" pitchFamily="34" charset="-122"/>
              </a:rPr>
              <a:t>的注册商标。</a:t>
            </a:r>
          </a:p>
          <a:p>
            <a:pPr>
              <a:spcBef>
                <a:spcPts val="500"/>
              </a:spcBef>
              <a:defRPr/>
            </a:pPr>
            <a:r>
              <a:rPr lang="en-US" altLang="zh-CN" sz="1050" dirty="0" smtClean="0">
                <a:solidFill>
                  <a:schemeClr val="tx1">
                    <a:lumMod val="65000"/>
                    <a:lumOff val="35000"/>
                  </a:schemeClr>
                </a:solidFill>
                <a:latin typeface="微软雅黑" pitchFamily="34" charset="-122"/>
                <a:ea typeface="微软雅黑" pitchFamily="34" charset="-122"/>
              </a:rPr>
              <a:t>Citrix®</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Citrix </a:t>
            </a:r>
            <a:r>
              <a:rPr lang="zh-CN" altLang="en-US" sz="1050" dirty="0" smtClean="0">
                <a:solidFill>
                  <a:schemeClr val="tx1">
                    <a:lumMod val="65000"/>
                    <a:lumOff val="35000"/>
                  </a:schemeClr>
                </a:solidFill>
                <a:latin typeface="微软雅黑" pitchFamily="34" charset="-122"/>
                <a:ea typeface="微软雅黑" pitchFamily="34" charset="-122"/>
              </a:rPr>
              <a:t>徽标、</a:t>
            </a:r>
            <a:r>
              <a:rPr lang="en-US" altLang="zh-CN" sz="1050" dirty="0" smtClean="0">
                <a:solidFill>
                  <a:schemeClr val="tx1">
                    <a:lumMod val="65000"/>
                    <a:lumOff val="35000"/>
                  </a:schemeClr>
                </a:solidFill>
                <a:latin typeface="微软雅黑" pitchFamily="34" charset="-122"/>
                <a:ea typeface="微软雅黑" pitchFamily="34" charset="-122"/>
              </a:rPr>
              <a:t>ICA</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Program Neighborhood® </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err="1" smtClean="0">
                <a:solidFill>
                  <a:schemeClr val="tx1">
                    <a:lumMod val="65000"/>
                    <a:lumOff val="35000"/>
                  </a:schemeClr>
                </a:solidFill>
                <a:latin typeface="微软雅黑" pitchFamily="34" charset="-122"/>
                <a:ea typeface="微软雅黑" pitchFamily="34" charset="-122"/>
              </a:rPr>
              <a:t>MetaFrame</a:t>
            </a:r>
            <a:r>
              <a:rPr lang="en-US" altLang="zh-CN" sz="1050" dirty="0" smtClean="0">
                <a:solidFill>
                  <a:schemeClr val="tx1">
                    <a:lumMod val="65000"/>
                    <a:lumOff val="35000"/>
                  </a:schemeClr>
                </a:solidFill>
                <a:latin typeface="微软雅黑" pitchFamily="34" charset="-122"/>
                <a:ea typeface="微软雅黑" pitchFamily="34" charset="-122"/>
              </a:rPr>
              <a:t>® </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err="1" smtClean="0">
                <a:solidFill>
                  <a:schemeClr val="tx1">
                    <a:lumMod val="65000"/>
                    <a:lumOff val="35000"/>
                  </a:schemeClr>
                </a:solidFill>
                <a:latin typeface="微软雅黑" pitchFamily="34" charset="-122"/>
                <a:ea typeface="微软雅黑" pitchFamily="34" charset="-122"/>
              </a:rPr>
              <a:t>WinFrame</a:t>
            </a:r>
            <a:r>
              <a:rPr lang="en-US" altLang="zh-CN" sz="1050" dirty="0" smtClean="0">
                <a:solidFill>
                  <a:schemeClr val="tx1">
                    <a:lumMod val="65000"/>
                    <a:lumOff val="35000"/>
                  </a:schemeClr>
                </a:solidFill>
                <a:latin typeface="微软雅黑" pitchFamily="34" charset="-122"/>
                <a:ea typeface="微软雅黑" pitchFamily="34" charset="-122"/>
              </a:rPr>
              <a:t>® </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err="1" smtClean="0">
                <a:solidFill>
                  <a:schemeClr val="tx1">
                    <a:lumMod val="65000"/>
                    <a:lumOff val="35000"/>
                  </a:schemeClr>
                </a:solidFill>
                <a:latin typeface="微软雅黑" pitchFamily="34" charset="-122"/>
                <a:ea typeface="微软雅黑" pitchFamily="34" charset="-122"/>
              </a:rPr>
              <a:t>VideoFrame</a:t>
            </a:r>
            <a:r>
              <a:rPr lang="en-US" altLang="zh-CN" sz="1050" dirty="0" smtClean="0">
                <a:solidFill>
                  <a:schemeClr val="tx1">
                    <a:lumMod val="65000"/>
                    <a:lumOff val="35000"/>
                  </a:schemeClr>
                </a:solidFill>
                <a:latin typeface="微软雅黑" pitchFamily="34" charset="-122"/>
                <a:ea typeface="微软雅黑" pitchFamily="34" charset="-122"/>
              </a:rPr>
              <a:t>® </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err="1" smtClean="0">
                <a:solidFill>
                  <a:schemeClr val="tx1">
                    <a:lumMod val="65000"/>
                    <a:lumOff val="35000"/>
                  </a:schemeClr>
                </a:solidFill>
                <a:latin typeface="微软雅黑" pitchFamily="34" charset="-122"/>
                <a:ea typeface="微软雅黑" pitchFamily="34" charset="-122"/>
              </a:rPr>
              <a:t>MultiWin</a:t>
            </a:r>
            <a:r>
              <a:rPr lang="en-US" altLang="zh-CN" sz="1050" dirty="0" smtClean="0">
                <a:solidFill>
                  <a:schemeClr val="tx1">
                    <a:lumMod val="65000"/>
                    <a:lumOff val="35000"/>
                  </a:schemeClr>
                </a:solidFill>
                <a:latin typeface="微软雅黑" pitchFamily="34" charset="-122"/>
                <a:ea typeface="微软雅黑" pitchFamily="34" charset="-122"/>
              </a:rPr>
              <a:t>®</a:t>
            </a:r>
            <a:r>
              <a:rPr lang="zh-CN" altLang="en-US" sz="1050" dirty="0" smtClean="0">
                <a:solidFill>
                  <a:schemeClr val="tx1">
                    <a:lumMod val="65000"/>
                    <a:lumOff val="35000"/>
                  </a:schemeClr>
                </a:solidFill>
                <a:latin typeface="微软雅黑" pitchFamily="34" charset="-122"/>
                <a:ea typeface="微软雅黑" pitchFamily="34" charset="-122"/>
              </a:rPr>
              <a:t>以及此处引用的</a:t>
            </a:r>
            <a:r>
              <a:rPr lang="en-US" altLang="zh-CN" sz="1050" dirty="0" smtClean="0">
                <a:solidFill>
                  <a:schemeClr val="tx1">
                    <a:lumMod val="65000"/>
                    <a:lumOff val="35000"/>
                  </a:schemeClr>
                </a:solidFill>
                <a:latin typeface="微软雅黑" pitchFamily="34" charset="-122"/>
                <a:ea typeface="微软雅黑" pitchFamily="34" charset="-122"/>
              </a:rPr>
              <a:t>Citrix </a:t>
            </a:r>
            <a:r>
              <a:rPr lang="zh-CN" altLang="en-US" sz="1050" dirty="0" smtClean="0">
                <a:solidFill>
                  <a:schemeClr val="tx1">
                    <a:lumMod val="65000"/>
                    <a:lumOff val="35000"/>
                  </a:schemeClr>
                </a:solidFill>
                <a:latin typeface="微软雅黑" pitchFamily="34" charset="-122"/>
                <a:ea typeface="微软雅黑" pitchFamily="34" charset="-122"/>
              </a:rPr>
              <a:t>产品名是</a:t>
            </a:r>
            <a:r>
              <a:rPr lang="en-US" altLang="zh-CN" sz="1050" dirty="0" smtClean="0">
                <a:solidFill>
                  <a:schemeClr val="tx1">
                    <a:lumMod val="65000"/>
                    <a:lumOff val="35000"/>
                  </a:schemeClr>
                </a:solidFill>
                <a:latin typeface="微软雅黑" pitchFamily="34" charset="-122"/>
                <a:ea typeface="微软雅黑" pitchFamily="34" charset="-122"/>
              </a:rPr>
              <a:t>Citrix Systems </a:t>
            </a:r>
            <a:r>
              <a:rPr lang="zh-CN" altLang="en-US" sz="1050" dirty="0" smtClean="0">
                <a:solidFill>
                  <a:schemeClr val="tx1">
                    <a:lumMod val="65000"/>
                    <a:lumOff val="35000"/>
                  </a:schemeClr>
                </a:solidFill>
                <a:latin typeface="微软雅黑" pitchFamily="34" charset="-122"/>
                <a:ea typeface="微软雅黑" pitchFamily="34" charset="-122"/>
              </a:rPr>
              <a:t>公司的商标或注册商标。</a:t>
            </a:r>
          </a:p>
          <a:p>
            <a:pPr>
              <a:spcBef>
                <a:spcPts val="500"/>
              </a:spcBef>
              <a:defRPr/>
            </a:pPr>
            <a:r>
              <a:rPr lang="en-US" altLang="zh-CN" sz="1050" dirty="0" smtClean="0">
                <a:solidFill>
                  <a:schemeClr val="tx1">
                    <a:lumMod val="65000"/>
                    <a:lumOff val="35000"/>
                  </a:schemeClr>
                </a:solidFill>
                <a:latin typeface="微软雅黑" pitchFamily="34" charset="-122"/>
                <a:ea typeface="微软雅黑" pitchFamily="34" charset="-122"/>
              </a:rPr>
              <a:t>HTML</a:t>
            </a:r>
            <a:r>
              <a:rPr lang="zh-CN" altLang="en-US" sz="1050" dirty="0" smtClean="0">
                <a:solidFill>
                  <a:schemeClr val="tx1">
                    <a:lumMod val="65000"/>
                    <a:lumOff val="35000"/>
                  </a:schemeClr>
                </a:solidFill>
                <a:latin typeface="微软雅黑" pitchFamily="34" charset="-122"/>
                <a:ea typeface="微软雅黑" pitchFamily="34" charset="-122"/>
              </a:rPr>
              <a:t>是</a:t>
            </a:r>
            <a:r>
              <a:rPr lang="en-US" altLang="zh-CN" sz="1050" dirty="0" smtClean="0">
                <a:solidFill>
                  <a:schemeClr val="tx1">
                    <a:lumMod val="65000"/>
                    <a:lumOff val="35000"/>
                  </a:schemeClr>
                </a:solidFill>
                <a:latin typeface="微软雅黑" pitchFamily="34" charset="-122"/>
                <a:ea typeface="微软雅黑" pitchFamily="34" charset="-122"/>
              </a:rPr>
              <a:t>HATEMOGLU TEKSTIL GIYIM SANAYI VE TICARET A.S.</a:t>
            </a:r>
            <a:r>
              <a:rPr lang="zh-CN" altLang="en-US" sz="1050" dirty="0" smtClean="0">
                <a:solidFill>
                  <a:schemeClr val="tx1">
                    <a:lumMod val="65000"/>
                    <a:lumOff val="35000"/>
                  </a:schemeClr>
                </a:solidFill>
                <a:latin typeface="微软雅黑" pitchFamily="34" charset="-122"/>
                <a:ea typeface="微软雅黑" pitchFamily="34" charset="-122"/>
              </a:rPr>
              <a:t>的注册商标，</a:t>
            </a:r>
            <a:r>
              <a:rPr lang="en-US" altLang="zh-CN" sz="1050" dirty="0" smtClean="0">
                <a:solidFill>
                  <a:schemeClr val="tx1">
                    <a:lumMod val="65000"/>
                    <a:lumOff val="35000"/>
                  </a:schemeClr>
                </a:solidFill>
                <a:latin typeface="微软雅黑" pitchFamily="34" charset="-122"/>
                <a:ea typeface="微软雅黑" pitchFamily="34" charset="-122"/>
              </a:rPr>
              <a:t>DHTML</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XML</a:t>
            </a:r>
            <a:r>
              <a:rPr lang="zh-CN" altLang="en-US" sz="1050" dirty="0" smtClean="0">
                <a:solidFill>
                  <a:schemeClr val="tx1">
                    <a:lumMod val="65000"/>
                    <a:lumOff val="35000"/>
                  </a:schemeClr>
                </a:solidFill>
                <a:latin typeface="微软雅黑" pitchFamily="34" charset="-122"/>
                <a:ea typeface="微软雅黑" pitchFamily="34" charset="-122"/>
              </a:rPr>
              <a:t>和</a:t>
            </a:r>
            <a:r>
              <a:rPr lang="en-US" altLang="zh-CN" sz="1050" dirty="0" smtClean="0">
                <a:solidFill>
                  <a:schemeClr val="tx1">
                    <a:lumMod val="65000"/>
                    <a:lumOff val="35000"/>
                  </a:schemeClr>
                </a:solidFill>
                <a:latin typeface="微软雅黑" pitchFamily="34" charset="-122"/>
                <a:ea typeface="微软雅黑" pitchFamily="34" charset="-122"/>
              </a:rPr>
              <a:t>XHTML </a:t>
            </a:r>
            <a:r>
              <a:rPr lang="zh-CN" altLang="en-US" sz="1050" dirty="0" smtClean="0">
                <a:solidFill>
                  <a:schemeClr val="tx1">
                    <a:lumMod val="65000"/>
                    <a:lumOff val="35000"/>
                  </a:schemeClr>
                </a:solidFill>
                <a:latin typeface="微软雅黑" pitchFamily="34" charset="-122"/>
                <a:ea typeface="微软雅黑" pitchFamily="34" charset="-122"/>
              </a:rPr>
              <a:t>是</a:t>
            </a:r>
            <a:r>
              <a:rPr lang="en-US" altLang="zh-CN" sz="1050" dirty="0" smtClean="0">
                <a:solidFill>
                  <a:schemeClr val="tx1">
                    <a:lumMod val="65000"/>
                    <a:lumOff val="35000"/>
                  </a:schemeClr>
                </a:solidFill>
                <a:latin typeface="微软雅黑" pitchFamily="34" charset="-122"/>
                <a:ea typeface="微软雅黑" pitchFamily="34" charset="-122"/>
              </a:rPr>
              <a:t>W3C®</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World Wide Web </a:t>
            </a:r>
            <a:r>
              <a:rPr lang="zh-CN" altLang="en-US" sz="1050" dirty="0" smtClean="0">
                <a:solidFill>
                  <a:schemeClr val="tx1">
                    <a:lumMod val="65000"/>
                    <a:lumOff val="35000"/>
                  </a:schemeClr>
                </a:solidFill>
                <a:latin typeface="微软雅黑" pitchFamily="34" charset="-122"/>
                <a:ea typeface="微软雅黑" pitchFamily="34" charset="-122"/>
              </a:rPr>
              <a:t>协会、计算机科学实验室的商标或注册商标，</a:t>
            </a:r>
            <a:r>
              <a:rPr lang="en-US" altLang="zh-CN" sz="1050" dirty="0" err="1" smtClean="0">
                <a:solidFill>
                  <a:schemeClr val="tx1">
                    <a:lumMod val="65000"/>
                    <a:lumOff val="35000"/>
                  </a:schemeClr>
                </a:solidFill>
                <a:latin typeface="微软雅黑" pitchFamily="34" charset="-122"/>
                <a:ea typeface="微软雅黑" pitchFamily="34" charset="-122"/>
              </a:rPr>
              <a:t>PureXML</a:t>
            </a:r>
            <a:r>
              <a:rPr lang="zh-CN" altLang="en-US" sz="1050" dirty="0" smtClean="0">
                <a:solidFill>
                  <a:schemeClr val="tx1">
                    <a:lumMod val="65000"/>
                    <a:lumOff val="35000"/>
                  </a:schemeClr>
                </a:solidFill>
                <a:latin typeface="微软雅黑" pitchFamily="34" charset="-122"/>
                <a:ea typeface="微软雅黑" pitchFamily="34" charset="-122"/>
              </a:rPr>
              <a:t>是国际商业机器公司的注册商标。</a:t>
            </a:r>
          </a:p>
          <a:p>
            <a:pPr>
              <a:spcBef>
                <a:spcPts val="500"/>
              </a:spcBef>
              <a:defRPr/>
            </a:pPr>
            <a:r>
              <a:rPr lang="en-US" altLang="zh-CN" sz="1050" dirty="0" smtClean="0">
                <a:solidFill>
                  <a:schemeClr val="tx1">
                    <a:lumMod val="65000"/>
                    <a:lumOff val="35000"/>
                  </a:schemeClr>
                </a:solidFill>
                <a:latin typeface="微软雅黑" pitchFamily="34" charset="-122"/>
                <a:ea typeface="微软雅黑" pitchFamily="34" charset="-122"/>
              </a:rPr>
              <a:t>JAVA® </a:t>
            </a:r>
            <a:r>
              <a:rPr lang="zh-CN" altLang="en-US" sz="1050" dirty="0" smtClean="0">
                <a:solidFill>
                  <a:schemeClr val="tx1">
                    <a:lumMod val="65000"/>
                    <a:lumOff val="35000"/>
                  </a:schemeClr>
                </a:solidFill>
                <a:latin typeface="微软雅黑" pitchFamily="34" charset="-122"/>
                <a:ea typeface="微软雅黑" pitchFamily="34" charset="-122"/>
              </a:rPr>
              <a:t>是甲骨文美国有限公司的注册商标。</a:t>
            </a:r>
          </a:p>
          <a:p>
            <a:pPr>
              <a:spcBef>
                <a:spcPts val="500"/>
              </a:spcBef>
              <a:defRPr/>
            </a:pPr>
            <a:r>
              <a:rPr lang="en-US" altLang="zh-CN" sz="1050" dirty="0" smtClean="0">
                <a:solidFill>
                  <a:schemeClr val="tx1">
                    <a:lumMod val="65000"/>
                    <a:lumOff val="35000"/>
                  </a:schemeClr>
                </a:solidFill>
                <a:latin typeface="微软雅黑" pitchFamily="34" charset="-122"/>
                <a:ea typeface="微软雅黑" pitchFamily="34" charset="-122"/>
              </a:rPr>
              <a:t>JAVASCRIPT®</a:t>
            </a:r>
            <a:r>
              <a:rPr lang="zh-CN" altLang="en-US" sz="1050" dirty="0" smtClean="0">
                <a:solidFill>
                  <a:schemeClr val="tx1">
                    <a:lumMod val="65000"/>
                    <a:lumOff val="35000"/>
                  </a:schemeClr>
                </a:solidFill>
                <a:latin typeface="微软雅黑" pitchFamily="34" charset="-122"/>
                <a:ea typeface="微软雅黑" pitchFamily="34" charset="-122"/>
              </a:rPr>
              <a:t>是甲骨文美国有限公司的注册商标，由其技术开发和实施商</a:t>
            </a:r>
            <a:r>
              <a:rPr lang="en-US" altLang="zh-CN" sz="1050" dirty="0" smtClean="0">
                <a:solidFill>
                  <a:schemeClr val="tx1">
                    <a:lumMod val="65000"/>
                    <a:lumOff val="35000"/>
                  </a:schemeClr>
                </a:solidFill>
                <a:latin typeface="微软雅黑" pitchFamily="34" charset="-122"/>
                <a:ea typeface="微软雅黑" pitchFamily="34" charset="-122"/>
              </a:rPr>
              <a:t>Netscape </a:t>
            </a:r>
            <a:r>
              <a:rPr lang="zh-CN" altLang="en-US" sz="1050" dirty="0" smtClean="0">
                <a:solidFill>
                  <a:schemeClr val="tx1">
                    <a:lumMod val="65000"/>
                    <a:lumOff val="35000"/>
                  </a:schemeClr>
                </a:solidFill>
                <a:latin typeface="微软雅黑" pitchFamily="34" charset="-122"/>
                <a:ea typeface="微软雅黑" pitchFamily="34" charset="-122"/>
              </a:rPr>
              <a:t>许可使用。</a:t>
            </a:r>
          </a:p>
          <a:p>
            <a:pPr>
              <a:spcBef>
                <a:spcPts val="500"/>
              </a:spcBef>
              <a:defRPr/>
            </a:pPr>
            <a:r>
              <a:rPr lang="en-US" altLang="zh-CN" sz="1050" dirty="0" err="1" smtClean="0">
                <a:solidFill>
                  <a:schemeClr val="tx1">
                    <a:lumMod val="65000"/>
                    <a:lumOff val="35000"/>
                  </a:schemeClr>
                </a:solidFill>
                <a:latin typeface="微软雅黑" pitchFamily="34" charset="-122"/>
                <a:ea typeface="微软雅黑" pitchFamily="34" charset="-122"/>
              </a:rPr>
              <a:t>Apusic</a:t>
            </a:r>
            <a:r>
              <a:rPr lang="en-US" altLang="zh-CN" sz="1050" dirty="0" smtClean="0">
                <a:solidFill>
                  <a:schemeClr val="tx1">
                    <a:lumMod val="65000"/>
                    <a:lumOff val="35000"/>
                  </a:schemeClr>
                </a:solidFill>
                <a:latin typeface="微软雅黑" pitchFamily="34" charset="-122"/>
                <a:ea typeface="微软雅黑" pitchFamily="34" charset="-122"/>
              </a:rPr>
              <a:t> ®</a:t>
            </a:r>
            <a:r>
              <a:rPr lang="zh-CN" altLang="en-US" sz="1050" dirty="0" smtClean="0">
                <a:solidFill>
                  <a:schemeClr val="tx1">
                    <a:lumMod val="65000"/>
                    <a:lumOff val="35000"/>
                  </a:schemeClr>
                </a:solidFill>
                <a:latin typeface="微软雅黑" pitchFamily="34" charset="-122"/>
                <a:ea typeface="微软雅黑" pitchFamily="34" charset="-122"/>
              </a:rPr>
              <a:t>是深圳市金蝶中间件有限公司的注册商标。</a:t>
            </a:r>
          </a:p>
          <a:p>
            <a:pPr>
              <a:spcBef>
                <a:spcPts val="500"/>
              </a:spcBef>
              <a:defRPr/>
            </a:pPr>
            <a:r>
              <a:rPr lang="zh-CN" altLang="en-US" sz="1050" dirty="0" smtClean="0">
                <a:solidFill>
                  <a:schemeClr val="tx1">
                    <a:lumMod val="65000"/>
                    <a:lumOff val="35000"/>
                  </a:schemeClr>
                </a:solidFill>
                <a:latin typeface="微软雅黑" pitchFamily="34" charset="-122"/>
                <a:ea typeface="微软雅黑" pitchFamily="34" charset="-122"/>
              </a:rPr>
              <a:t>本文档提到的金蝶</a:t>
            </a:r>
            <a:r>
              <a:rPr lang="en-US" altLang="zh-CN" sz="1050" dirty="0" smtClean="0">
                <a:solidFill>
                  <a:schemeClr val="tx1">
                    <a:lumMod val="65000"/>
                    <a:lumOff val="35000"/>
                  </a:schemeClr>
                </a:solidFill>
                <a:latin typeface="微软雅黑" pitchFamily="34" charset="-122"/>
                <a:ea typeface="微软雅黑" pitchFamily="34" charset="-122"/>
              </a:rPr>
              <a:t>® </a:t>
            </a:r>
            <a:r>
              <a:rPr lang="zh-CN" altLang="en-US" sz="1050" dirty="0" smtClean="0">
                <a:solidFill>
                  <a:schemeClr val="tx1">
                    <a:lumMod val="65000"/>
                    <a:lumOff val="35000"/>
                  </a:schemeClr>
                </a:solidFill>
                <a:latin typeface="微软雅黑" pitchFamily="34" charset="-122"/>
                <a:ea typeface="微软雅黑" pitchFamily="34" charset="-122"/>
              </a:rPr>
              <a:t>、金蝶</a:t>
            </a:r>
            <a:r>
              <a:rPr lang="en-US" altLang="zh-CN" sz="1050" dirty="0" smtClean="0">
                <a:solidFill>
                  <a:schemeClr val="tx1">
                    <a:lumMod val="65000"/>
                    <a:lumOff val="35000"/>
                  </a:schemeClr>
                </a:solidFill>
                <a:latin typeface="微软雅黑" pitchFamily="34" charset="-122"/>
                <a:ea typeface="微软雅黑" pitchFamily="34" charset="-122"/>
              </a:rPr>
              <a:t>KIS ® </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K/3 ®</a:t>
            </a:r>
            <a:r>
              <a:rPr lang="zh-CN" altLang="en-US" sz="1050" dirty="0" smtClean="0">
                <a:solidFill>
                  <a:schemeClr val="tx1">
                    <a:lumMod val="65000"/>
                    <a:lumOff val="35000"/>
                  </a:schemeClr>
                </a:solidFill>
                <a:latin typeface="微软雅黑" pitchFamily="34" charset="-122"/>
                <a:ea typeface="微软雅黑" pitchFamily="34" charset="-122"/>
              </a:rPr>
              <a:t>、金蝶</a:t>
            </a:r>
            <a:r>
              <a:rPr lang="en-US" altLang="zh-CN" sz="1050" dirty="0" smtClean="0">
                <a:solidFill>
                  <a:schemeClr val="tx1">
                    <a:lumMod val="65000"/>
                    <a:lumOff val="35000"/>
                  </a:schemeClr>
                </a:solidFill>
                <a:latin typeface="微软雅黑" pitchFamily="34" charset="-122"/>
                <a:ea typeface="微软雅黑" pitchFamily="34" charset="-122"/>
              </a:rPr>
              <a:t>EAS ® </a:t>
            </a:r>
            <a:r>
              <a:rPr lang="zh-CN" altLang="en-US" sz="1050" dirty="0" smtClean="0">
                <a:solidFill>
                  <a:schemeClr val="tx1">
                    <a:lumMod val="65000"/>
                    <a:lumOff val="35000"/>
                  </a:schemeClr>
                </a:solidFill>
                <a:latin typeface="微软雅黑" pitchFamily="34" charset="-122"/>
                <a:ea typeface="微软雅黑" pitchFamily="34" charset="-122"/>
              </a:rPr>
              <a:t>、友商网 </a:t>
            </a:r>
            <a:r>
              <a:rPr lang="en-US" altLang="zh-CN" sz="1050" dirty="0" smtClean="0">
                <a:solidFill>
                  <a:schemeClr val="tx1">
                    <a:lumMod val="65000"/>
                    <a:lumOff val="35000"/>
                  </a:schemeClr>
                </a:solidFill>
                <a:latin typeface="微软雅黑" pitchFamily="34" charset="-122"/>
                <a:ea typeface="微软雅黑" pitchFamily="34" charset="-122"/>
              </a:rPr>
              <a:t>®</a:t>
            </a:r>
            <a:r>
              <a:rPr lang="zh-CN" altLang="en-US" sz="1050" dirty="0" smtClean="0">
                <a:solidFill>
                  <a:schemeClr val="tx1">
                    <a:lumMod val="65000"/>
                    <a:lumOff val="35000"/>
                  </a:schemeClr>
                </a:solidFill>
                <a:latin typeface="微软雅黑" pitchFamily="34" charset="-122"/>
                <a:ea typeface="微软雅黑" pitchFamily="34" charset="-122"/>
              </a:rPr>
              <a:t>和其它金蝶 产品和服务以及它们各自的徽标是金蝶软件（中国）有限公司在中国和世界其它一些国家的商标或注册商标。本文档提到的所有其它产品和服务名称是它们各自公司的商标。</a:t>
            </a:r>
            <a:endParaRPr lang="zh-CN" altLang="en-US" sz="1050" dirty="0">
              <a:solidFill>
                <a:schemeClr val="tx1">
                  <a:lumMod val="65000"/>
                  <a:lumOff val="35000"/>
                </a:schemeClr>
              </a:solidFill>
              <a:latin typeface="微软雅黑" pitchFamily="34" charset="-122"/>
              <a:ea typeface="微软雅黑" pitchFamily="34" charset="-122"/>
            </a:endParaRPr>
          </a:p>
        </p:txBody>
      </p:sp>
      <p:sp>
        <p:nvSpPr>
          <p:cNvPr id="20" name="Title 1"/>
          <p:cNvSpPr>
            <a:spLocks noGrp="1"/>
          </p:cNvSpPr>
          <p:nvPr>
            <p:ph type="title" hasCustomPrompt="1"/>
          </p:nvPr>
        </p:nvSpPr>
        <p:spPr>
          <a:xfrm>
            <a:off x="443869" y="222590"/>
            <a:ext cx="8403269" cy="525528"/>
          </a:xfrm>
        </p:spPr>
        <p:txBody>
          <a:bodyPr/>
          <a:lstStyle>
            <a:lvl1pPr>
              <a:defRPr baseline="0">
                <a:solidFill>
                  <a:srgbClr val="FFC000"/>
                </a:solidFill>
                <a:latin typeface="Microsoft YaHei" charset="-122"/>
                <a:ea typeface="Microsoft YaHei" charset="-122"/>
                <a:cs typeface="Microsoft YaHei" charset="-122"/>
              </a:defRPr>
            </a:lvl1pPr>
          </a:lstStyle>
          <a:p>
            <a:r>
              <a:rPr lang="zh-CN" altLang="en-US" dirty="0" smtClean="0"/>
              <a:t>特别声明</a:t>
            </a:r>
            <a:endParaRPr lang="en-US" dirty="0"/>
          </a:p>
        </p:txBody>
      </p:sp>
      <p:sp>
        <p:nvSpPr>
          <p:cNvPr id="22" name="Text Box 5">
            <a:extLst>
              <a:ext uri="{FF2B5EF4-FFF2-40B4-BE49-F238E27FC236}">
                <a16:creationId xmlns="" xmlns:a16="http://schemas.microsoft.com/office/drawing/2014/main" id="{66B87493-C003-6B48-80CC-99817ED7BD76}"/>
              </a:ext>
            </a:extLst>
          </p:cNvPr>
          <p:cNvSpPr txBox="1">
            <a:spLocks noChangeArrowheads="1"/>
          </p:cNvSpPr>
          <p:nvPr userDrawn="1"/>
        </p:nvSpPr>
        <p:spPr bwMode="auto">
          <a:xfrm>
            <a:off x="8682438" y="4918883"/>
            <a:ext cx="461562" cy="126958"/>
          </a:xfrm>
          <a:prstGeom prst="rect">
            <a:avLst/>
          </a:prstGeom>
          <a:noFill/>
          <a:ln>
            <a:noFill/>
          </a:ln>
        </p:spPr>
        <p:txBody>
          <a:bodyPr wrap="square" lIns="0" tIns="0" rIns="0" bIns="0" anchor="ctr">
            <a:spAutoFit/>
          </a:bodyPr>
          <a:lstStyle>
            <a:lvl1pPr eaLnBrk="0" hangingPunct="0">
              <a:defRPr kumimoji="1" sz="2400">
                <a:solidFill>
                  <a:schemeClr val="tx1"/>
                </a:solidFill>
                <a:latin typeface="宋体" panose="02010600030101010101" pitchFamily="2" charset="-122"/>
                <a:ea typeface="宋体" panose="02010600030101010101" pitchFamily="2" charset="-122"/>
                <a:cs typeface="宋体" panose="02010600030101010101" pitchFamily="2" charset="-122"/>
              </a:defRPr>
            </a:lvl1pPr>
            <a:lvl2pPr marL="742950" indent="-285750" eaLnBrk="0" hangingPunct="0">
              <a:defRPr kumimoji="1" sz="2400">
                <a:solidFill>
                  <a:schemeClr val="tx1"/>
                </a:solidFill>
                <a:latin typeface="宋体" panose="02010600030101010101" pitchFamily="2" charset="-122"/>
                <a:ea typeface="宋体" panose="02010600030101010101" pitchFamily="2" charset="-122"/>
              </a:defRPr>
            </a:lvl2pPr>
            <a:lvl3pPr marL="1143000" indent="-228600" eaLnBrk="0" hangingPunct="0">
              <a:defRPr kumimoji="1" sz="2400">
                <a:solidFill>
                  <a:schemeClr val="tx1"/>
                </a:solidFill>
                <a:latin typeface="宋体" panose="02010600030101010101" pitchFamily="2" charset="-122"/>
                <a:ea typeface="宋体" panose="02010600030101010101" pitchFamily="2" charset="-122"/>
              </a:defRPr>
            </a:lvl3pPr>
            <a:lvl4pPr marL="1600200" indent="-228600" eaLnBrk="0" hangingPunct="0">
              <a:defRPr kumimoji="1" sz="2400">
                <a:solidFill>
                  <a:schemeClr val="tx1"/>
                </a:solidFill>
                <a:latin typeface="宋体" panose="02010600030101010101" pitchFamily="2" charset="-122"/>
                <a:ea typeface="宋体" panose="02010600030101010101" pitchFamily="2" charset="-122"/>
              </a:defRPr>
            </a:lvl4pPr>
            <a:lvl5pPr marL="2057400" indent="-228600" eaLnBrk="0" hangingPunct="0">
              <a:defRPr kumimoji="1" sz="2400">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9pPr>
          </a:lstStyle>
          <a:p>
            <a:pPr defTabSz="308577" fontAlgn="base">
              <a:spcBef>
                <a:spcPct val="50000"/>
              </a:spcBef>
              <a:spcAft>
                <a:spcPct val="0"/>
              </a:spcAft>
              <a:defRPr/>
            </a:pPr>
            <a:fld id="{046AD7C7-DE3F-5E43-A3A8-CA80750AE375}" type="slidenum">
              <a:rPr kumimoji="0" lang="en-US" altLang="zh-CN" sz="825" b="0" kern="0" smtClean="0">
                <a:solidFill>
                  <a:schemeClr val="bg1"/>
                </a:solidFill>
                <a:latin typeface="Arial" panose="020B0604020202020204"/>
                <a:cs typeface="Arial" panose="020B0604020202020204"/>
                <a:sym typeface="Helvetica Neue"/>
              </a:rPr>
              <a:pPr defTabSz="308577" fontAlgn="base">
                <a:spcBef>
                  <a:spcPct val="50000"/>
                </a:spcBef>
                <a:spcAft>
                  <a:spcPct val="0"/>
                </a:spcAft>
                <a:defRPr/>
              </a:pPr>
              <a:t>‹#›</a:t>
            </a:fld>
            <a:endParaRPr kumimoji="0" lang="en-US" altLang="zh-CN" sz="825" b="0" kern="0" dirty="0">
              <a:solidFill>
                <a:schemeClr val="bg1"/>
              </a:solidFill>
              <a:latin typeface="Arial" panose="020B0604020202020204"/>
              <a:cs typeface="Arial" panose="020B0604020202020204"/>
              <a:sym typeface="Helvetica Neue"/>
            </a:endParaRPr>
          </a:p>
        </p:txBody>
      </p:sp>
      <p:pic>
        <p:nvPicPr>
          <p:cNvPr id="25" name="图片 24"/>
          <p:cNvPicPr>
            <a:picLocks noChangeAspect="1"/>
          </p:cNvPicPr>
          <p:nvPr userDrawn="1"/>
        </p:nvPicPr>
        <p:blipFill rotWithShape="1">
          <a:blip r:embed="rId2">
            <a:extLst>
              <a:ext uri="{28A0092B-C50C-407E-A947-70E740481C1C}">
                <a14:useLocalDpi xmlns:a14="http://schemas.microsoft.com/office/drawing/2010/main" val="0"/>
              </a:ext>
            </a:extLst>
          </a:blip>
          <a:srcRect t="-12439" r="37297" b="-1"/>
          <a:stretch/>
        </p:blipFill>
        <p:spPr>
          <a:xfrm>
            <a:off x="7826835" y="143934"/>
            <a:ext cx="1020303" cy="380554"/>
          </a:xfrm>
          <a:prstGeom prst="rect">
            <a:avLst/>
          </a:prstGeom>
        </p:spPr>
      </p:pic>
    </p:spTree>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2" name="Group 41"/>
          <p:cNvGrpSpPr/>
          <p:nvPr userDrawn="1"/>
        </p:nvGrpSpPr>
        <p:grpSpPr>
          <a:xfrm>
            <a:off x="-1081337" y="-53219"/>
            <a:ext cx="646288" cy="646288"/>
            <a:chOff x="-1138755" y="0"/>
            <a:chExt cx="646288" cy="646288"/>
          </a:xfrm>
          <a:solidFill>
            <a:srgbClr val="24215F"/>
          </a:solidFill>
        </p:grpSpPr>
        <p:sp>
          <p:nvSpPr>
            <p:cNvPr id="43" name="Rectangle 42"/>
            <p:cNvSpPr/>
            <p:nvPr userDrawn="1"/>
          </p:nvSpPr>
          <p:spPr>
            <a:xfrm>
              <a:off x="-1138755" y="0"/>
              <a:ext cx="646288" cy="646288"/>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dirty="0"/>
            </a:p>
          </p:txBody>
        </p:sp>
        <p:sp>
          <p:nvSpPr>
            <p:cNvPr id="44" name="TextBox 43"/>
            <p:cNvSpPr txBox="1"/>
            <p:nvPr userDrawn="1"/>
          </p:nvSpPr>
          <p:spPr>
            <a:xfrm>
              <a:off x="-1138755" y="0"/>
              <a:ext cx="407083" cy="461665"/>
            </a:xfrm>
            <a:prstGeom prst="rect">
              <a:avLst/>
            </a:prstGeom>
            <a:grpFill/>
          </p:spPr>
          <p:txBody>
            <a:bodyPr wrap="none" rtlCol="0">
              <a:spAutoFit/>
            </a:bodyPr>
            <a:lstStyle/>
            <a:p>
              <a:r>
                <a:rPr lang="en-US" sz="800" dirty="0" smtClean="0">
                  <a:solidFill>
                    <a:schemeClr val="bg1"/>
                  </a:solidFill>
                </a:rPr>
                <a:t>R:</a:t>
              </a:r>
              <a:r>
                <a:rPr lang="en-US" altLang="zh-CN" sz="800" dirty="0" smtClean="0">
                  <a:solidFill>
                    <a:schemeClr val="bg1"/>
                  </a:solidFill>
                </a:rPr>
                <a:t>36</a:t>
              </a:r>
              <a:endParaRPr lang="en-US" sz="800" dirty="0" smtClean="0">
                <a:solidFill>
                  <a:schemeClr val="bg1"/>
                </a:solidFill>
              </a:endParaRPr>
            </a:p>
            <a:p>
              <a:r>
                <a:rPr lang="en-US" sz="800" dirty="0" smtClean="0">
                  <a:solidFill>
                    <a:schemeClr val="bg1"/>
                  </a:solidFill>
                </a:rPr>
                <a:t>G:</a:t>
              </a:r>
              <a:r>
                <a:rPr lang="en-US" altLang="zh-CN" sz="800" dirty="0" smtClean="0">
                  <a:solidFill>
                    <a:schemeClr val="bg1"/>
                  </a:solidFill>
                </a:rPr>
                <a:t>33</a:t>
              </a:r>
              <a:endParaRPr lang="en-US" sz="800" dirty="0" smtClean="0">
                <a:solidFill>
                  <a:schemeClr val="bg1"/>
                </a:solidFill>
              </a:endParaRPr>
            </a:p>
            <a:p>
              <a:r>
                <a:rPr lang="en-US" sz="800" dirty="0" smtClean="0">
                  <a:solidFill>
                    <a:schemeClr val="bg1"/>
                  </a:solidFill>
                </a:rPr>
                <a:t>B:</a:t>
              </a:r>
              <a:r>
                <a:rPr lang="en-US" altLang="zh-CN" sz="800" dirty="0" smtClean="0">
                  <a:solidFill>
                    <a:schemeClr val="bg1"/>
                  </a:solidFill>
                </a:rPr>
                <a:t>9</a:t>
              </a:r>
              <a:r>
                <a:rPr lang="en-US" sz="800" dirty="0" smtClean="0">
                  <a:solidFill>
                    <a:schemeClr val="bg1"/>
                  </a:solidFill>
                </a:rPr>
                <a:t>5</a:t>
              </a:r>
              <a:endParaRPr lang="en-US" sz="800" dirty="0">
                <a:solidFill>
                  <a:schemeClr val="bg1"/>
                </a:solidFill>
              </a:endParaRPr>
            </a:p>
          </p:txBody>
        </p:sp>
      </p:grpSp>
      <p:grpSp>
        <p:nvGrpSpPr>
          <p:cNvPr id="45" name="Group 44"/>
          <p:cNvGrpSpPr/>
          <p:nvPr userDrawn="1"/>
        </p:nvGrpSpPr>
        <p:grpSpPr>
          <a:xfrm>
            <a:off x="-1081337" y="659218"/>
            <a:ext cx="646288" cy="646288"/>
            <a:chOff x="-1138755" y="0"/>
            <a:chExt cx="646288" cy="646288"/>
          </a:xfrm>
        </p:grpSpPr>
        <p:sp>
          <p:nvSpPr>
            <p:cNvPr id="46" name="Rectangle 45"/>
            <p:cNvSpPr/>
            <p:nvPr userDrawn="1"/>
          </p:nvSpPr>
          <p:spPr>
            <a:xfrm>
              <a:off x="-1138755" y="0"/>
              <a:ext cx="646288" cy="646288"/>
            </a:xfrm>
            <a:prstGeom prst="rect">
              <a:avLst/>
            </a:prstGeom>
            <a:solidFill>
              <a:srgbClr val="1771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dirty="0"/>
            </a:p>
          </p:txBody>
        </p:sp>
        <p:sp>
          <p:nvSpPr>
            <p:cNvPr id="47" name="TextBox 46"/>
            <p:cNvSpPr txBox="1"/>
            <p:nvPr userDrawn="1"/>
          </p:nvSpPr>
          <p:spPr>
            <a:xfrm>
              <a:off x="-1138755" y="0"/>
              <a:ext cx="466794" cy="461665"/>
            </a:xfrm>
            <a:prstGeom prst="rect">
              <a:avLst/>
            </a:prstGeom>
            <a:noFill/>
          </p:spPr>
          <p:txBody>
            <a:bodyPr wrap="none" rtlCol="0">
              <a:spAutoFit/>
            </a:bodyPr>
            <a:lstStyle/>
            <a:p>
              <a:r>
                <a:rPr lang="en-US" sz="800" dirty="0" smtClean="0">
                  <a:solidFill>
                    <a:schemeClr val="bg1"/>
                  </a:solidFill>
                </a:rPr>
                <a:t>R:</a:t>
              </a:r>
              <a:r>
                <a:rPr lang="en-US" altLang="zh-CN" sz="800" dirty="0" smtClean="0">
                  <a:solidFill>
                    <a:schemeClr val="bg1"/>
                  </a:solidFill>
                </a:rPr>
                <a:t>23</a:t>
              </a:r>
              <a:endParaRPr lang="en-US" sz="800" dirty="0" smtClean="0">
                <a:solidFill>
                  <a:schemeClr val="bg1"/>
                </a:solidFill>
              </a:endParaRPr>
            </a:p>
            <a:p>
              <a:r>
                <a:rPr lang="en-US" sz="800" dirty="0" smtClean="0">
                  <a:solidFill>
                    <a:schemeClr val="bg1"/>
                  </a:solidFill>
                </a:rPr>
                <a:t>G:1</a:t>
              </a:r>
              <a:r>
                <a:rPr lang="en-US" altLang="zh-CN" sz="800" dirty="0" smtClean="0">
                  <a:solidFill>
                    <a:schemeClr val="bg1"/>
                  </a:solidFill>
                </a:rPr>
                <a:t>36</a:t>
              </a:r>
              <a:endParaRPr lang="en-US" sz="800" dirty="0" smtClean="0">
                <a:solidFill>
                  <a:schemeClr val="bg1"/>
                </a:solidFill>
              </a:endParaRPr>
            </a:p>
            <a:p>
              <a:r>
                <a:rPr lang="en-US" sz="800" dirty="0" smtClean="0">
                  <a:solidFill>
                    <a:schemeClr val="bg1"/>
                  </a:solidFill>
                </a:rPr>
                <a:t>B:</a:t>
              </a:r>
              <a:r>
                <a:rPr lang="en-US" altLang="zh-CN" sz="800" dirty="0" smtClean="0">
                  <a:solidFill>
                    <a:schemeClr val="bg1"/>
                  </a:solidFill>
                </a:rPr>
                <a:t>238</a:t>
              </a:r>
              <a:endParaRPr lang="en-US" sz="800" dirty="0">
                <a:solidFill>
                  <a:schemeClr val="bg1"/>
                </a:solidFill>
              </a:endParaRPr>
            </a:p>
          </p:txBody>
        </p:sp>
      </p:grpSp>
      <p:grpSp>
        <p:nvGrpSpPr>
          <p:cNvPr id="48" name="Group 47"/>
          <p:cNvGrpSpPr/>
          <p:nvPr userDrawn="1"/>
        </p:nvGrpSpPr>
        <p:grpSpPr>
          <a:xfrm>
            <a:off x="-1081337" y="1371655"/>
            <a:ext cx="646288" cy="646288"/>
            <a:chOff x="-1138755" y="0"/>
            <a:chExt cx="646288" cy="646288"/>
          </a:xfrm>
        </p:grpSpPr>
        <p:sp>
          <p:nvSpPr>
            <p:cNvPr id="49" name="Rectangle 48"/>
            <p:cNvSpPr/>
            <p:nvPr userDrawn="1"/>
          </p:nvSpPr>
          <p:spPr>
            <a:xfrm>
              <a:off x="-1138755" y="0"/>
              <a:ext cx="646288" cy="646288"/>
            </a:xfrm>
            <a:prstGeom prst="rect">
              <a:avLst/>
            </a:prstGeom>
            <a:solidFill>
              <a:srgbClr val="25C1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dirty="0"/>
            </a:p>
          </p:txBody>
        </p:sp>
        <p:sp>
          <p:nvSpPr>
            <p:cNvPr id="50" name="TextBox 49"/>
            <p:cNvSpPr txBox="1"/>
            <p:nvPr userDrawn="1"/>
          </p:nvSpPr>
          <p:spPr>
            <a:xfrm>
              <a:off x="-1138755" y="0"/>
              <a:ext cx="466794" cy="461665"/>
            </a:xfrm>
            <a:prstGeom prst="rect">
              <a:avLst/>
            </a:prstGeom>
            <a:noFill/>
          </p:spPr>
          <p:txBody>
            <a:bodyPr wrap="none" rtlCol="0">
              <a:spAutoFit/>
            </a:bodyPr>
            <a:lstStyle/>
            <a:p>
              <a:r>
                <a:rPr lang="en-US" sz="800" dirty="0" smtClean="0">
                  <a:solidFill>
                    <a:schemeClr val="tx1"/>
                  </a:solidFill>
                </a:rPr>
                <a:t>R:</a:t>
              </a:r>
              <a:r>
                <a:rPr lang="en-US" altLang="zh-CN" sz="800" dirty="0" smtClean="0">
                  <a:solidFill>
                    <a:schemeClr val="tx1"/>
                  </a:solidFill>
                </a:rPr>
                <a:t>35</a:t>
              </a:r>
              <a:endParaRPr lang="en-US" sz="800" dirty="0" smtClean="0">
                <a:solidFill>
                  <a:schemeClr val="tx1"/>
                </a:solidFill>
              </a:endParaRPr>
            </a:p>
            <a:p>
              <a:r>
                <a:rPr lang="en-US" sz="800" dirty="0" smtClean="0">
                  <a:solidFill>
                    <a:schemeClr val="tx1"/>
                  </a:solidFill>
                </a:rPr>
                <a:t>G:2</a:t>
              </a:r>
              <a:r>
                <a:rPr lang="en-US" altLang="zh-CN" sz="800" dirty="0" smtClean="0">
                  <a:solidFill>
                    <a:schemeClr val="tx1"/>
                  </a:solidFill>
                </a:rPr>
                <a:t>04</a:t>
              </a:r>
              <a:endParaRPr lang="en-US" sz="800" dirty="0" smtClean="0">
                <a:solidFill>
                  <a:schemeClr val="tx1"/>
                </a:solidFill>
              </a:endParaRPr>
            </a:p>
            <a:p>
              <a:r>
                <a:rPr lang="en-US" sz="800" dirty="0" smtClean="0">
                  <a:solidFill>
                    <a:schemeClr val="tx1"/>
                  </a:solidFill>
                </a:rPr>
                <a:t>B:2</a:t>
              </a:r>
              <a:r>
                <a:rPr lang="en-US" altLang="zh-CN" sz="800" dirty="0" smtClean="0">
                  <a:solidFill>
                    <a:schemeClr val="tx1"/>
                  </a:solidFill>
                </a:rPr>
                <a:t>52</a:t>
              </a:r>
              <a:endParaRPr lang="en-US" sz="800" dirty="0">
                <a:solidFill>
                  <a:schemeClr val="tx1"/>
                </a:solidFill>
              </a:endParaRPr>
            </a:p>
          </p:txBody>
        </p:sp>
      </p:grpSp>
      <p:grpSp>
        <p:nvGrpSpPr>
          <p:cNvPr id="51" name="Group 50"/>
          <p:cNvGrpSpPr/>
          <p:nvPr userDrawn="1"/>
        </p:nvGrpSpPr>
        <p:grpSpPr>
          <a:xfrm>
            <a:off x="-1081337" y="2084092"/>
            <a:ext cx="646288" cy="646288"/>
            <a:chOff x="-1138755" y="0"/>
            <a:chExt cx="646288" cy="646288"/>
          </a:xfrm>
        </p:grpSpPr>
        <p:sp>
          <p:nvSpPr>
            <p:cNvPr id="52" name="Rectangle 51"/>
            <p:cNvSpPr/>
            <p:nvPr userDrawn="1"/>
          </p:nvSpPr>
          <p:spPr>
            <a:xfrm>
              <a:off x="-1138755" y="0"/>
              <a:ext cx="646288" cy="646288"/>
            </a:xfrm>
            <a:prstGeom prst="rect">
              <a:avLst/>
            </a:prstGeom>
            <a:solidFill>
              <a:srgbClr val="24BEB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dirty="0"/>
            </a:p>
          </p:txBody>
        </p:sp>
        <p:sp>
          <p:nvSpPr>
            <p:cNvPr id="53" name="TextBox 52"/>
            <p:cNvSpPr txBox="1"/>
            <p:nvPr userDrawn="1"/>
          </p:nvSpPr>
          <p:spPr>
            <a:xfrm>
              <a:off x="-1138755" y="0"/>
              <a:ext cx="466794" cy="461665"/>
            </a:xfrm>
            <a:prstGeom prst="rect">
              <a:avLst/>
            </a:prstGeom>
            <a:noFill/>
          </p:spPr>
          <p:txBody>
            <a:bodyPr wrap="none" rtlCol="0">
              <a:spAutoFit/>
            </a:bodyPr>
            <a:lstStyle/>
            <a:p>
              <a:r>
                <a:rPr lang="en-US" sz="800" dirty="0" smtClean="0">
                  <a:solidFill>
                    <a:schemeClr val="bg1"/>
                  </a:solidFill>
                </a:rPr>
                <a:t>R:</a:t>
              </a:r>
              <a:r>
                <a:rPr lang="en-US" altLang="zh-CN" sz="800" dirty="0" smtClean="0">
                  <a:solidFill>
                    <a:schemeClr val="bg1"/>
                  </a:solidFill>
                </a:rPr>
                <a:t>33</a:t>
              </a:r>
              <a:endParaRPr lang="en-US" sz="800" dirty="0" smtClean="0">
                <a:solidFill>
                  <a:schemeClr val="bg1"/>
                </a:solidFill>
              </a:endParaRPr>
            </a:p>
            <a:p>
              <a:r>
                <a:rPr lang="en-US" sz="800" dirty="0" smtClean="0">
                  <a:solidFill>
                    <a:schemeClr val="bg1"/>
                  </a:solidFill>
                </a:rPr>
                <a:t>G:</a:t>
              </a:r>
              <a:r>
                <a:rPr lang="en-US" altLang="zh-CN" sz="800" dirty="0" smtClean="0">
                  <a:solidFill>
                    <a:schemeClr val="bg1"/>
                  </a:solidFill>
                </a:rPr>
                <a:t>200</a:t>
              </a:r>
              <a:endParaRPr lang="en-US" sz="800" dirty="0" smtClean="0">
                <a:solidFill>
                  <a:schemeClr val="bg1"/>
                </a:solidFill>
              </a:endParaRPr>
            </a:p>
            <a:p>
              <a:r>
                <a:rPr lang="en-US" sz="800" dirty="0" smtClean="0">
                  <a:solidFill>
                    <a:schemeClr val="bg1"/>
                  </a:solidFill>
                </a:rPr>
                <a:t>B:</a:t>
              </a:r>
              <a:r>
                <a:rPr lang="en-US" altLang="zh-CN" sz="800" dirty="0" smtClean="0">
                  <a:solidFill>
                    <a:schemeClr val="bg1"/>
                  </a:solidFill>
                </a:rPr>
                <a:t>200</a:t>
              </a:r>
              <a:endParaRPr lang="en-US" sz="800" dirty="0">
                <a:solidFill>
                  <a:schemeClr val="bg1"/>
                </a:solidFill>
              </a:endParaRPr>
            </a:p>
          </p:txBody>
        </p:sp>
      </p:grpSp>
      <p:sp>
        <p:nvSpPr>
          <p:cNvPr id="59" name="TextBox 58"/>
          <p:cNvSpPr txBox="1"/>
          <p:nvPr userDrawn="1"/>
        </p:nvSpPr>
        <p:spPr>
          <a:xfrm>
            <a:off x="-1095448" y="3710098"/>
            <a:ext cx="646288" cy="415498"/>
          </a:xfrm>
          <a:prstGeom prst="rect">
            <a:avLst/>
          </a:prstGeom>
          <a:noFill/>
        </p:spPr>
        <p:txBody>
          <a:bodyPr wrap="square" rtlCol="0">
            <a:spAutoFit/>
          </a:bodyPr>
          <a:lstStyle/>
          <a:p>
            <a:r>
              <a:rPr lang="zh-CN" altLang="en-US" sz="700" dirty="0" smtClean="0">
                <a:solidFill>
                  <a:schemeClr val="bg1"/>
                </a:solidFill>
              </a:rPr>
              <a:t>中文字体：</a:t>
            </a:r>
            <a:endParaRPr lang="en-US" altLang="zh-CN" sz="700" dirty="0" smtClean="0">
              <a:solidFill>
                <a:srgbClr val="1EA19F"/>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zh-CN" altLang="en-US" sz="1400" b="0" i="0" dirty="0" smtClean="0">
                <a:solidFill>
                  <a:srgbClr val="FFFFFF"/>
                </a:solidFill>
                <a:latin typeface="Heiti SC Medium"/>
                <a:ea typeface="Heiti SC Medium"/>
                <a:cs typeface="Heiti SC Medium"/>
              </a:rPr>
              <a:t>黑体</a:t>
            </a:r>
            <a:endParaRPr lang="en-US" altLang="zh-CN" sz="1400" b="0" i="0" dirty="0" smtClean="0">
              <a:solidFill>
                <a:srgbClr val="FFFFFF"/>
              </a:solidFill>
              <a:latin typeface="Heiti SC Medium"/>
              <a:ea typeface="Heiti SC Medium"/>
              <a:cs typeface="Heiti SC Medium"/>
            </a:endParaRPr>
          </a:p>
        </p:txBody>
      </p:sp>
      <p:grpSp>
        <p:nvGrpSpPr>
          <p:cNvPr id="60" name="Group 59"/>
          <p:cNvGrpSpPr/>
          <p:nvPr userDrawn="1"/>
        </p:nvGrpSpPr>
        <p:grpSpPr>
          <a:xfrm>
            <a:off x="-1081337" y="2796527"/>
            <a:ext cx="646288" cy="646288"/>
            <a:chOff x="-1138755" y="0"/>
            <a:chExt cx="646288" cy="646288"/>
          </a:xfrm>
        </p:grpSpPr>
        <p:sp>
          <p:nvSpPr>
            <p:cNvPr id="61" name="Rectangle 60"/>
            <p:cNvSpPr/>
            <p:nvPr userDrawn="1"/>
          </p:nvSpPr>
          <p:spPr>
            <a:xfrm>
              <a:off x="-1138755" y="0"/>
              <a:ext cx="646288" cy="646288"/>
            </a:xfrm>
            <a:prstGeom prst="rect">
              <a:avLst/>
            </a:prstGeom>
            <a:solidFill>
              <a:srgbClr val="9F55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dirty="0"/>
            </a:p>
          </p:txBody>
        </p:sp>
        <p:sp>
          <p:nvSpPr>
            <p:cNvPr id="62" name="TextBox 61"/>
            <p:cNvSpPr txBox="1"/>
            <p:nvPr userDrawn="1"/>
          </p:nvSpPr>
          <p:spPr>
            <a:xfrm>
              <a:off x="-1138755" y="0"/>
              <a:ext cx="466794" cy="461665"/>
            </a:xfrm>
            <a:prstGeom prst="rect">
              <a:avLst/>
            </a:prstGeom>
            <a:noFill/>
          </p:spPr>
          <p:txBody>
            <a:bodyPr wrap="none" rtlCol="0">
              <a:spAutoFit/>
            </a:bodyPr>
            <a:lstStyle/>
            <a:p>
              <a:r>
                <a:rPr lang="en-US" sz="800" dirty="0" smtClean="0">
                  <a:solidFill>
                    <a:schemeClr val="bg1"/>
                  </a:solidFill>
                </a:rPr>
                <a:t>R:</a:t>
              </a:r>
              <a:r>
                <a:rPr lang="zh-CN" altLang="zh-CN" sz="800" dirty="0" smtClean="0">
                  <a:solidFill>
                    <a:schemeClr val="bg1"/>
                  </a:solidFill>
                </a:rPr>
                <a:t>1</a:t>
              </a:r>
              <a:r>
                <a:rPr lang="en-US" altLang="zh-CN" sz="800" dirty="0" smtClean="0">
                  <a:solidFill>
                    <a:schemeClr val="bg1"/>
                  </a:solidFill>
                </a:rPr>
                <a:t>76</a:t>
              </a:r>
              <a:endParaRPr lang="en-US" sz="800" dirty="0" smtClean="0">
                <a:solidFill>
                  <a:schemeClr val="bg1"/>
                </a:solidFill>
              </a:endParaRPr>
            </a:p>
            <a:p>
              <a:r>
                <a:rPr lang="en-US" sz="800" dirty="0" smtClean="0">
                  <a:solidFill>
                    <a:schemeClr val="bg1"/>
                  </a:solidFill>
                </a:rPr>
                <a:t>G:</a:t>
              </a:r>
              <a:r>
                <a:rPr lang="zh-CN" altLang="zh-CN" sz="800" dirty="0" smtClean="0">
                  <a:solidFill>
                    <a:schemeClr val="bg1"/>
                  </a:solidFill>
                </a:rPr>
                <a:t>1</a:t>
              </a:r>
              <a:r>
                <a:rPr lang="en-US" altLang="zh-CN" sz="800" dirty="0" smtClean="0">
                  <a:solidFill>
                    <a:schemeClr val="bg1"/>
                  </a:solidFill>
                </a:rPr>
                <a:t>15</a:t>
              </a:r>
              <a:endParaRPr lang="en-US" sz="800" dirty="0" smtClean="0">
                <a:solidFill>
                  <a:schemeClr val="bg1"/>
                </a:solidFill>
              </a:endParaRPr>
            </a:p>
            <a:p>
              <a:r>
                <a:rPr lang="en-US" sz="800" dirty="0" smtClean="0">
                  <a:solidFill>
                    <a:schemeClr val="bg1"/>
                  </a:solidFill>
                </a:rPr>
                <a:t>B:</a:t>
              </a:r>
              <a:r>
                <a:rPr lang="zh-CN" altLang="zh-CN" sz="800" dirty="0" smtClean="0">
                  <a:solidFill>
                    <a:schemeClr val="bg1"/>
                  </a:solidFill>
                </a:rPr>
                <a:t>2</a:t>
              </a:r>
              <a:r>
                <a:rPr lang="en-US" altLang="zh-CN" sz="800" dirty="0" smtClean="0">
                  <a:solidFill>
                    <a:schemeClr val="bg1"/>
                  </a:solidFill>
                </a:rPr>
                <a:t>52</a:t>
              </a:r>
              <a:endParaRPr lang="en-US" sz="800" dirty="0">
                <a:solidFill>
                  <a:schemeClr val="bg1"/>
                </a:solidFill>
              </a:endParaRPr>
            </a:p>
          </p:txBody>
        </p:sp>
      </p:grpSp>
      <p:sp>
        <p:nvSpPr>
          <p:cNvPr id="63" name="Rectangle 62"/>
          <p:cNvSpPr/>
          <p:nvPr userDrawn="1"/>
        </p:nvSpPr>
        <p:spPr>
          <a:xfrm>
            <a:off x="-1095448" y="4158940"/>
            <a:ext cx="770893" cy="446276"/>
          </a:xfrm>
          <a:prstGeom prst="rect">
            <a:avLst/>
          </a:prstGeom>
        </p:spPr>
        <p:txBody>
          <a:bodyPr wrap="squar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zh-CN" altLang="en-US" sz="700" dirty="0" smtClean="0">
                <a:solidFill>
                  <a:schemeClr val="bg1"/>
                </a:solidFill>
              </a:rPr>
              <a:t>英文字体：</a:t>
            </a:r>
            <a:endParaRPr lang="en-US" altLang="zh-CN" sz="700" b="1" i="0" dirty="0" smtClean="0">
              <a:solidFill>
                <a:srgbClr val="FFFFFF"/>
              </a:solidFill>
              <a:latin typeface="Arial"/>
              <a:cs typeface="Arial"/>
            </a:endParaRPr>
          </a:p>
          <a:p>
            <a:r>
              <a:rPr lang="en-US" altLang="zh-CN" sz="1600" b="1" i="0" dirty="0" smtClean="0">
                <a:solidFill>
                  <a:srgbClr val="FFFFFF"/>
                </a:solidFill>
                <a:latin typeface="Arial"/>
                <a:cs typeface="Arial"/>
              </a:rPr>
              <a:t>Arial</a:t>
            </a:r>
          </a:p>
        </p:txBody>
      </p:sp>
      <p:grpSp>
        <p:nvGrpSpPr>
          <p:cNvPr id="76" name="Group 75"/>
          <p:cNvGrpSpPr/>
          <p:nvPr userDrawn="1"/>
        </p:nvGrpSpPr>
        <p:grpSpPr>
          <a:xfrm>
            <a:off x="-201085" y="208515"/>
            <a:ext cx="136829" cy="4388332"/>
            <a:chOff x="-279703" y="208515"/>
            <a:chExt cx="243417" cy="4388332"/>
          </a:xfrm>
        </p:grpSpPr>
        <p:cxnSp>
          <p:nvCxnSpPr>
            <p:cNvPr id="77" name="Straight Connector 76"/>
            <p:cNvCxnSpPr/>
            <p:nvPr userDrawn="1"/>
          </p:nvCxnSpPr>
          <p:spPr>
            <a:xfrm flipH="1">
              <a:off x="-279703" y="1414714"/>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nvGrpSpPr>
            <p:cNvPr id="78" name="Group 77"/>
            <p:cNvGrpSpPr/>
            <p:nvPr userDrawn="1"/>
          </p:nvGrpSpPr>
          <p:grpSpPr>
            <a:xfrm>
              <a:off x="-279703" y="4254803"/>
              <a:ext cx="243417" cy="342044"/>
              <a:chOff x="-243418" y="1063625"/>
              <a:chExt cx="243417" cy="342044"/>
            </a:xfrm>
          </p:grpSpPr>
          <p:cxnSp>
            <p:nvCxnSpPr>
              <p:cNvPr id="82" name="Straight Connector 81"/>
              <p:cNvCxnSpPr/>
              <p:nvPr userDrawn="1"/>
            </p:nvCxnSpPr>
            <p:spPr>
              <a:xfrm flipH="1">
                <a:off x="-243418" y="1405669"/>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userDrawn="1"/>
            </p:nvCxnSpPr>
            <p:spPr>
              <a:xfrm flipH="1">
                <a:off x="-243418" y="1063625"/>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grpSp>
          <p:nvGrpSpPr>
            <p:cNvPr id="79" name="Group 78"/>
            <p:cNvGrpSpPr/>
            <p:nvPr userDrawn="1"/>
          </p:nvGrpSpPr>
          <p:grpSpPr>
            <a:xfrm>
              <a:off x="-279703" y="208515"/>
              <a:ext cx="243417" cy="864155"/>
              <a:chOff x="-243418" y="1063625"/>
              <a:chExt cx="243417" cy="864155"/>
            </a:xfrm>
          </p:grpSpPr>
          <p:cxnSp>
            <p:nvCxnSpPr>
              <p:cNvPr id="80" name="Straight Connector 79"/>
              <p:cNvCxnSpPr/>
              <p:nvPr userDrawn="1"/>
            </p:nvCxnSpPr>
            <p:spPr>
              <a:xfrm flipH="1">
                <a:off x="-243418" y="1927780"/>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userDrawn="1"/>
            </p:nvCxnSpPr>
            <p:spPr>
              <a:xfrm flipH="1">
                <a:off x="-243418" y="1063625"/>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cxnSp>
          <p:nvCxnSpPr>
            <p:cNvPr id="94" name="Straight Connector 93"/>
            <p:cNvCxnSpPr/>
            <p:nvPr userDrawn="1"/>
          </p:nvCxnSpPr>
          <p:spPr>
            <a:xfrm flipH="1">
              <a:off x="-279703" y="550559"/>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grpSp>
        <p:nvGrpSpPr>
          <p:cNvPr id="96" name="Group 95"/>
          <p:cNvGrpSpPr/>
          <p:nvPr userDrawn="1"/>
        </p:nvGrpSpPr>
        <p:grpSpPr>
          <a:xfrm>
            <a:off x="9196915" y="208515"/>
            <a:ext cx="136829" cy="4388332"/>
            <a:chOff x="-279703" y="208515"/>
            <a:chExt cx="243417" cy="4388332"/>
          </a:xfrm>
        </p:grpSpPr>
        <p:cxnSp>
          <p:nvCxnSpPr>
            <p:cNvPr id="97" name="Straight Connector 96"/>
            <p:cNvCxnSpPr/>
            <p:nvPr userDrawn="1"/>
          </p:nvCxnSpPr>
          <p:spPr>
            <a:xfrm flipH="1">
              <a:off x="-279703" y="1414714"/>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nvGrpSpPr>
            <p:cNvPr id="98" name="Group 97"/>
            <p:cNvGrpSpPr/>
            <p:nvPr userDrawn="1"/>
          </p:nvGrpSpPr>
          <p:grpSpPr>
            <a:xfrm>
              <a:off x="-279703" y="4254803"/>
              <a:ext cx="243417" cy="342044"/>
              <a:chOff x="-243418" y="1063625"/>
              <a:chExt cx="243417" cy="342044"/>
            </a:xfrm>
          </p:grpSpPr>
          <p:cxnSp>
            <p:nvCxnSpPr>
              <p:cNvPr id="103" name="Straight Connector 102"/>
              <p:cNvCxnSpPr/>
              <p:nvPr userDrawn="1"/>
            </p:nvCxnSpPr>
            <p:spPr>
              <a:xfrm flipH="1">
                <a:off x="-243418" y="1405669"/>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04" name="Straight Connector 103"/>
              <p:cNvCxnSpPr/>
              <p:nvPr userDrawn="1"/>
            </p:nvCxnSpPr>
            <p:spPr>
              <a:xfrm flipH="1">
                <a:off x="-243418" y="1063625"/>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grpSp>
          <p:nvGrpSpPr>
            <p:cNvPr id="99" name="Group 98"/>
            <p:cNvGrpSpPr/>
            <p:nvPr userDrawn="1"/>
          </p:nvGrpSpPr>
          <p:grpSpPr>
            <a:xfrm>
              <a:off x="-279703" y="208515"/>
              <a:ext cx="243417" cy="864155"/>
              <a:chOff x="-243418" y="1063625"/>
              <a:chExt cx="243417" cy="864155"/>
            </a:xfrm>
          </p:grpSpPr>
          <p:cxnSp>
            <p:nvCxnSpPr>
              <p:cNvPr id="101" name="Straight Connector 100"/>
              <p:cNvCxnSpPr/>
              <p:nvPr userDrawn="1"/>
            </p:nvCxnSpPr>
            <p:spPr>
              <a:xfrm flipH="1">
                <a:off x="-243418" y="1927780"/>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02" name="Straight Connector 101"/>
              <p:cNvCxnSpPr/>
              <p:nvPr userDrawn="1"/>
            </p:nvCxnSpPr>
            <p:spPr>
              <a:xfrm flipH="1">
                <a:off x="-243418" y="1063625"/>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cxnSp>
          <p:nvCxnSpPr>
            <p:cNvPr id="100" name="Straight Connector 99"/>
            <p:cNvCxnSpPr/>
            <p:nvPr userDrawn="1"/>
          </p:nvCxnSpPr>
          <p:spPr>
            <a:xfrm flipH="1">
              <a:off x="-279703" y="550559"/>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sp>
        <p:nvSpPr>
          <p:cNvPr id="54" name="Rectangle 2"/>
          <p:cNvSpPr>
            <a:spLocks noGrp="1" noChangeArrowheads="1"/>
          </p:cNvSpPr>
          <p:nvPr>
            <p:ph type="title"/>
          </p:nvPr>
        </p:nvSpPr>
        <p:spPr bwMode="auto">
          <a:xfrm>
            <a:off x="453872" y="222365"/>
            <a:ext cx="8396441" cy="52571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zh-CN" altLang="en-US" dirty="0" smtClean="0"/>
              <a:t>单击此处编辑母版标题样式</a:t>
            </a:r>
            <a:endParaRPr lang="en-US" dirty="0"/>
          </a:p>
        </p:txBody>
      </p:sp>
      <p:sp>
        <p:nvSpPr>
          <p:cNvPr id="56" name="Rectangle 3"/>
          <p:cNvSpPr>
            <a:spLocks noGrp="1" noChangeArrowheads="1"/>
          </p:cNvSpPr>
          <p:nvPr>
            <p:ph type="body" idx="1"/>
          </p:nvPr>
        </p:nvSpPr>
        <p:spPr bwMode="auto">
          <a:xfrm>
            <a:off x="453872" y="1082837"/>
            <a:ext cx="8396441" cy="366855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79" r:id="rId1"/>
    <p:sldLayoutId id="2147493475" r:id="rId2"/>
    <p:sldLayoutId id="2147493460" r:id="rId3"/>
    <p:sldLayoutId id="2147493468" r:id="rId4"/>
    <p:sldLayoutId id="2147493469" r:id="rId5"/>
    <p:sldLayoutId id="2147493472" r:id="rId6"/>
    <p:sldLayoutId id="2147493477" r:id="rId7"/>
    <p:sldLayoutId id="2147493482" r:id="rId8"/>
    <p:sldLayoutId id="2147493481" r:id="rId9"/>
    <p:sldLayoutId id="2147493471" r:id="rId10"/>
  </p:sldLayoutIdLst>
  <p:timing>
    <p:tnLst>
      <p:par>
        <p:cTn id="1" dur="indefinite" restart="never" nodeType="tmRoot"/>
      </p:par>
    </p:tnLst>
  </p:timing>
  <p:hf hdr="0" ftr="0" dt="0"/>
  <p:txStyles>
    <p:titleStyle>
      <a:lvl1pPr algn="l" defTabSz="457200" rtl="0" eaLnBrk="1" latinLnBrk="0" hangingPunct="1">
        <a:spcBef>
          <a:spcPct val="0"/>
        </a:spcBef>
        <a:buNone/>
        <a:defRPr sz="1600" b="1" i="0" kern="1200">
          <a:solidFill>
            <a:schemeClr val="tx1"/>
          </a:solidFill>
          <a:latin typeface="Microsoft YaHei" charset="-122"/>
          <a:ea typeface="Microsoft YaHei" charset="-122"/>
          <a:cs typeface="Microsoft YaHei" charset="-122"/>
        </a:defRPr>
      </a:lvl1pPr>
    </p:titleStyle>
    <p:bodyStyle>
      <a:lvl1pPr marL="0" indent="0" algn="l" defTabSz="457200" rtl="0" eaLnBrk="1" latinLnBrk="0" hangingPunct="1">
        <a:spcBef>
          <a:spcPct val="20000"/>
        </a:spcBef>
        <a:buFont typeface="Arial"/>
        <a:buNone/>
        <a:defRPr sz="1600" b="0" i="0" kern="1200">
          <a:solidFill>
            <a:schemeClr val="tx1"/>
          </a:solidFill>
          <a:latin typeface="Microsoft YaHei" charset="-122"/>
          <a:ea typeface="Microsoft YaHei" charset="-122"/>
          <a:cs typeface="Microsoft YaHei" charset="-122"/>
        </a:defRPr>
      </a:lvl1pPr>
      <a:lvl2pPr marL="457200" indent="0" algn="l" defTabSz="457200" rtl="0" eaLnBrk="1" latinLnBrk="0" hangingPunct="1">
        <a:spcBef>
          <a:spcPct val="20000"/>
        </a:spcBef>
        <a:buFont typeface="Arial"/>
        <a:buNone/>
        <a:defRPr sz="1600" b="0" i="0" kern="1200">
          <a:solidFill>
            <a:schemeClr val="tx1"/>
          </a:solidFill>
          <a:latin typeface="Microsoft YaHei" charset="-122"/>
          <a:ea typeface="Microsoft YaHei" charset="-122"/>
          <a:cs typeface="Microsoft YaHei" charset="-122"/>
        </a:defRPr>
      </a:lvl2pPr>
      <a:lvl3pPr marL="914400" indent="0" algn="l" defTabSz="457200" rtl="0" eaLnBrk="1" latinLnBrk="0" hangingPunct="1">
        <a:spcBef>
          <a:spcPct val="20000"/>
        </a:spcBef>
        <a:buFont typeface="Arial"/>
        <a:buNone/>
        <a:defRPr sz="1600" b="0" i="0" kern="1200">
          <a:solidFill>
            <a:schemeClr val="tx1"/>
          </a:solidFill>
          <a:latin typeface="Microsoft YaHei" charset="-122"/>
          <a:ea typeface="Microsoft YaHei" charset="-122"/>
          <a:cs typeface="Microsoft YaHei" charset="-122"/>
        </a:defRPr>
      </a:lvl3pPr>
      <a:lvl4pPr marL="1371600" indent="0" algn="l" defTabSz="457200" rtl="0" eaLnBrk="1" latinLnBrk="0" hangingPunct="1">
        <a:spcBef>
          <a:spcPct val="20000"/>
        </a:spcBef>
        <a:buFont typeface="Arial"/>
        <a:buNone/>
        <a:defRPr sz="1600" b="0" i="0" kern="1200">
          <a:solidFill>
            <a:schemeClr val="tx1"/>
          </a:solidFill>
          <a:latin typeface="Microsoft YaHei" charset="-122"/>
          <a:ea typeface="Microsoft YaHei" charset="-122"/>
          <a:cs typeface="Microsoft YaHei" charset="-122"/>
        </a:defRPr>
      </a:lvl4pPr>
      <a:lvl5pPr marL="1828800" indent="0" algn="l" defTabSz="457200" rtl="0" eaLnBrk="1" latinLnBrk="0" hangingPunct="1">
        <a:spcBef>
          <a:spcPct val="20000"/>
        </a:spcBef>
        <a:buFont typeface="Arial"/>
        <a:buNone/>
        <a:defRPr sz="1600" b="0" i="0" kern="1200">
          <a:solidFill>
            <a:schemeClr val="tx1"/>
          </a:solidFill>
          <a:latin typeface="Microsoft YaHei" charset="-122"/>
          <a:ea typeface="Microsoft YaHei" charset="-122"/>
          <a:cs typeface="Microsoft YaHei" charset="-122"/>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771EB"/>
        </a:solidFill>
        <a:effectLst/>
      </p:bgPr>
    </p:bg>
    <p:spTree>
      <p:nvGrpSpPr>
        <p:cNvPr id="1" name=""/>
        <p:cNvGrpSpPr/>
        <p:nvPr/>
      </p:nvGrpSpPr>
      <p:grpSpPr>
        <a:xfrm>
          <a:off x="0" y="0"/>
          <a:ext cx="0" cy="0"/>
          <a:chOff x="0" y="0"/>
          <a:chExt cx="0" cy="0"/>
        </a:xfrm>
      </p:grpSpPr>
      <p:sp>
        <p:nvSpPr>
          <p:cNvPr id="8" name="Text Placeholder 4"/>
          <p:cNvSpPr txBox="1">
            <a:spLocks/>
          </p:cNvSpPr>
          <p:nvPr/>
        </p:nvSpPr>
        <p:spPr bwMode="auto">
          <a:xfrm>
            <a:off x="856192" y="2915704"/>
            <a:ext cx="2369607" cy="250829"/>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000" b="0" i="0" kern="1200">
                <a:solidFill>
                  <a:schemeClr val="bg1"/>
                </a:solidFill>
                <a:latin typeface="Microsoft YaHei" charset="-122"/>
                <a:ea typeface="Microsoft YaHei" charset="-122"/>
                <a:cs typeface="Microsoft YaHei" charset="-122"/>
              </a:defRPr>
            </a:lvl1pPr>
            <a:lvl2pPr marL="457200" indent="0" algn="l" defTabSz="457200" rtl="0" eaLnBrk="1" latinLnBrk="0" hangingPunct="1">
              <a:spcBef>
                <a:spcPct val="20000"/>
              </a:spcBef>
              <a:buFont typeface="Arial"/>
              <a:buNone/>
              <a:defRPr sz="1600" b="0" i="0" kern="1200">
                <a:solidFill>
                  <a:schemeClr val="tx1"/>
                </a:solidFill>
                <a:latin typeface="Arial"/>
                <a:ea typeface="+mn-ea"/>
                <a:cs typeface="Arial"/>
              </a:defRPr>
            </a:lvl2pPr>
            <a:lvl3pPr marL="914400" indent="0" algn="l" defTabSz="457200" rtl="0" eaLnBrk="1" latinLnBrk="0" hangingPunct="1">
              <a:spcBef>
                <a:spcPct val="20000"/>
              </a:spcBef>
              <a:buFont typeface="Arial"/>
              <a:buNone/>
              <a:defRPr sz="1600" b="0" i="0" kern="1200">
                <a:solidFill>
                  <a:schemeClr val="tx1"/>
                </a:solidFill>
                <a:latin typeface="Arial"/>
                <a:ea typeface="+mn-ea"/>
                <a:cs typeface="Arial"/>
              </a:defRPr>
            </a:lvl3pPr>
            <a:lvl4pPr marL="1371600" indent="0" algn="l" defTabSz="457200" rtl="0" eaLnBrk="1" latinLnBrk="0" hangingPunct="1">
              <a:spcBef>
                <a:spcPct val="20000"/>
              </a:spcBef>
              <a:buFont typeface="Arial"/>
              <a:buNone/>
              <a:defRPr sz="1600" b="0" i="0" kern="1200">
                <a:solidFill>
                  <a:schemeClr val="tx1"/>
                </a:solidFill>
                <a:latin typeface="Arial"/>
                <a:ea typeface="+mn-ea"/>
                <a:cs typeface="Arial"/>
              </a:defRPr>
            </a:lvl4pPr>
            <a:lvl5pPr marL="1828800" indent="0" algn="l" defTabSz="457200" rtl="0" eaLnBrk="1" latinLnBrk="0" hangingPunct="1">
              <a:spcBef>
                <a:spcPct val="20000"/>
              </a:spcBef>
              <a:buFont typeface="Arial"/>
              <a:buNone/>
              <a:defRPr sz="1600" b="0" i="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ltLang="zh-CN" sz="1200" b="1" dirty="0" smtClean="0"/>
              <a:t>KIS</a:t>
            </a:r>
            <a:r>
              <a:rPr lang="zh-CN" altLang="en-US" sz="1200" b="1" dirty="0" smtClean="0"/>
              <a:t>服务营销部</a:t>
            </a:r>
            <a:endParaRPr lang="en-US" altLang="zh-CN" sz="1200" b="1" dirty="0"/>
          </a:p>
        </p:txBody>
      </p:sp>
      <p:sp>
        <p:nvSpPr>
          <p:cNvPr id="13" name="Title 1"/>
          <p:cNvSpPr txBox="1">
            <a:spLocks/>
          </p:cNvSpPr>
          <p:nvPr/>
        </p:nvSpPr>
        <p:spPr bwMode="auto">
          <a:xfrm>
            <a:off x="856193" y="1420171"/>
            <a:ext cx="3890735" cy="1122215"/>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lvl1pPr algn="l" defTabSz="457200" rtl="0" eaLnBrk="1" latinLnBrk="0" hangingPunct="1">
              <a:lnSpc>
                <a:spcPct val="100000"/>
              </a:lnSpc>
              <a:spcBef>
                <a:spcPct val="0"/>
              </a:spcBef>
              <a:buNone/>
              <a:defRPr sz="3200" b="1" i="0" kern="1200" baseline="0">
                <a:solidFill>
                  <a:schemeClr val="bg1"/>
                </a:solidFill>
                <a:latin typeface="Microsoft YaHei" charset="-122"/>
                <a:ea typeface="Microsoft YaHei" charset="-122"/>
                <a:cs typeface="Microsoft YaHei" charset="-122"/>
              </a:defRPr>
            </a:lvl1pPr>
          </a:lstStyle>
          <a:p>
            <a:r>
              <a:rPr lang="en-US" altLang="zh-CN" dirty="0" smtClean="0"/>
              <a:t>KIS</a:t>
            </a:r>
            <a:r>
              <a:rPr lang="zh-CN" altLang="en-US" dirty="0" smtClean="0"/>
              <a:t>云专业版工资管理（</a:t>
            </a:r>
            <a:r>
              <a:rPr lang="en-US" altLang="zh-CN" dirty="0" smtClean="0"/>
              <a:t>1</a:t>
            </a:r>
            <a:r>
              <a:rPr lang="zh-CN" altLang="en-US" dirty="0" smtClean="0"/>
              <a:t>）</a:t>
            </a:r>
            <a:r>
              <a:rPr lang="en-US" altLang="zh-CN" dirty="0" smtClean="0"/>
              <a:t>-</a:t>
            </a:r>
            <a:r>
              <a:rPr lang="zh-CN" altLang="en-US" dirty="0" smtClean="0"/>
              <a:t>基础资料</a:t>
            </a:r>
            <a:endParaRPr lang="en-US" dirty="0"/>
          </a:p>
        </p:txBody>
      </p:sp>
      <p:sp>
        <p:nvSpPr>
          <p:cNvPr id="4" name="Text Placeholder 4"/>
          <p:cNvSpPr txBox="1">
            <a:spLocks/>
          </p:cNvSpPr>
          <p:nvPr/>
        </p:nvSpPr>
        <p:spPr bwMode="auto">
          <a:xfrm>
            <a:off x="856193" y="3200400"/>
            <a:ext cx="2369607" cy="250829"/>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000" b="0" i="0" kern="1200">
                <a:solidFill>
                  <a:schemeClr val="bg1"/>
                </a:solidFill>
                <a:latin typeface="Microsoft YaHei" charset="-122"/>
                <a:ea typeface="Microsoft YaHei" charset="-122"/>
                <a:cs typeface="Microsoft YaHei" charset="-122"/>
              </a:defRPr>
            </a:lvl1pPr>
            <a:lvl2pPr marL="457200" indent="0" algn="l" defTabSz="457200" rtl="0" eaLnBrk="1" latinLnBrk="0" hangingPunct="1">
              <a:spcBef>
                <a:spcPct val="20000"/>
              </a:spcBef>
              <a:buFont typeface="Arial"/>
              <a:buNone/>
              <a:defRPr sz="1600" b="0" i="0" kern="1200">
                <a:solidFill>
                  <a:schemeClr val="tx1"/>
                </a:solidFill>
                <a:latin typeface="Arial"/>
                <a:ea typeface="+mn-ea"/>
                <a:cs typeface="Arial"/>
              </a:defRPr>
            </a:lvl2pPr>
            <a:lvl3pPr marL="914400" indent="0" algn="l" defTabSz="457200" rtl="0" eaLnBrk="1" latinLnBrk="0" hangingPunct="1">
              <a:spcBef>
                <a:spcPct val="20000"/>
              </a:spcBef>
              <a:buFont typeface="Arial"/>
              <a:buNone/>
              <a:defRPr sz="1600" b="0" i="0" kern="1200">
                <a:solidFill>
                  <a:schemeClr val="tx1"/>
                </a:solidFill>
                <a:latin typeface="Arial"/>
                <a:ea typeface="+mn-ea"/>
                <a:cs typeface="Arial"/>
              </a:defRPr>
            </a:lvl3pPr>
            <a:lvl4pPr marL="1371600" indent="0" algn="l" defTabSz="457200" rtl="0" eaLnBrk="1" latinLnBrk="0" hangingPunct="1">
              <a:spcBef>
                <a:spcPct val="20000"/>
              </a:spcBef>
              <a:buFont typeface="Arial"/>
              <a:buNone/>
              <a:defRPr sz="1600" b="0" i="0" kern="1200">
                <a:solidFill>
                  <a:schemeClr val="tx1"/>
                </a:solidFill>
                <a:latin typeface="Arial"/>
                <a:ea typeface="+mn-ea"/>
                <a:cs typeface="Arial"/>
              </a:defRPr>
            </a:lvl4pPr>
            <a:lvl5pPr marL="1828800" indent="0" algn="l" defTabSz="457200" rtl="0" eaLnBrk="1" latinLnBrk="0" hangingPunct="1">
              <a:spcBef>
                <a:spcPct val="20000"/>
              </a:spcBef>
              <a:buFont typeface="Arial"/>
              <a:buNone/>
              <a:defRPr sz="1600" b="0" i="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ltLang="zh-CN" sz="1200" dirty="0" smtClean="0"/>
              <a:t>2019.5</a:t>
            </a:r>
            <a:endParaRPr lang="en-US" altLang="zh-CN" sz="1200" dirty="0"/>
          </a:p>
        </p:txBody>
      </p:sp>
    </p:spTree>
    <p:extLst>
      <p:ext uri="{BB962C8B-B14F-4D97-AF65-F5344CB8AC3E}">
        <p14:creationId xmlns:p14="http://schemas.microsoft.com/office/powerpoint/2010/main" val="28506511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sz="2000" dirty="0" smtClean="0"/>
              <a:t>基础资料</a:t>
            </a:r>
            <a:endParaRPr lang="zh-CN" altLang="en-US" sz="2000" dirty="0"/>
          </a:p>
        </p:txBody>
      </p:sp>
      <p:grpSp>
        <p:nvGrpSpPr>
          <p:cNvPr id="29" name="Group 25"/>
          <p:cNvGrpSpPr/>
          <p:nvPr/>
        </p:nvGrpSpPr>
        <p:grpSpPr>
          <a:xfrm>
            <a:off x="4272642" y="1121414"/>
            <a:ext cx="462443" cy="506485"/>
            <a:chOff x="6040049" y="4182118"/>
            <a:chExt cx="521619" cy="459224"/>
          </a:xfrm>
          <a:solidFill>
            <a:schemeClr val="bg1"/>
          </a:solidFill>
        </p:grpSpPr>
        <p:sp>
          <p:nvSpPr>
            <p:cNvPr id="30" name="Freeform 84"/>
            <p:cNvSpPr>
              <a:spLocks/>
            </p:cNvSpPr>
            <p:nvPr/>
          </p:nvSpPr>
          <p:spPr bwMode="auto">
            <a:xfrm>
              <a:off x="6087469" y="4202084"/>
              <a:ext cx="194671" cy="419291"/>
            </a:xfrm>
            <a:custGeom>
              <a:avLst/>
              <a:gdLst>
                <a:gd name="T0" fmla="*/ 52 w 59"/>
                <a:gd name="T1" fmla="*/ 5 h 126"/>
                <a:gd name="T2" fmla="*/ 9 w 59"/>
                <a:gd name="T3" fmla="*/ 38 h 126"/>
                <a:gd name="T4" fmla="*/ 0 w 59"/>
                <a:gd name="T5" fmla="*/ 39 h 126"/>
                <a:gd name="T6" fmla="*/ 0 w 59"/>
                <a:gd name="T7" fmla="*/ 86 h 126"/>
                <a:gd name="T8" fmla="*/ 9 w 59"/>
                <a:gd name="T9" fmla="*/ 88 h 126"/>
                <a:gd name="T10" fmla="*/ 51 w 59"/>
                <a:gd name="T11" fmla="*/ 119 h 126"/>
                <a:gd name="T12" fmla="*/ 59 w 59"/>
                <a:gd name="T13" fmla="*/ 119 h 126"/>
                <a:gd name="T14" fmla="*/ 59 w 59"/>
                <a:gd name="T15" fmla="*/ 5 h 126"/>
                <a:gd name="T16" fmla="*/ 52 w 59"/>
                <a:gd name="T17" fmla="*/ 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26">
                  <a:moveTo>
                    <a:pt x="52" y="5"/>
                  </a:moveTo>
                  <a:cubicBezTo>
                    <a:pt x="9" y="38"/>
                    <a:pt x="9" y="38"/>
                    <a:pt x="9" y="38"/>
                  </a:cubicBezTo>
                  <a:cubicBezTo>
                    <a:pt x="9" y="38"/>
                    <a:pt x="5" y="38"/>
                    <a:pt x="0" y="39"/>
                  </a:cubicBezTo>
                  <a:cubicBezTo>
                    <a:pt x="0" y="86"/>
                    <a:pt x="0" y="86"/>
                    <a:pt x="0" y="86"/>
                  </a:cubicBezTo>
                  <a:cubicBezTo>
                    <a:pt x="5" y="87"/>
                    <a:pt x="9" y="88"/>
                    <a:pt x="9" y="88"/>
                  </a:cubicBezTo>
                  <a:cubicBezTo>
                    <a:pt x="51" y="119"/>
                    <a:pt x="51" y="119"/>
                    <a:pt x="51" y="119"/>
                  </a:cubicBezTo>
                  <a:cubicBezTo>
                    <a:pt x="51" y="119"/>
                    <a:pt x="59" y="126"/>
                    <a:pt x="59" y="119"/>
                  </a:cubicBezTo>
                  <a:cubicBezTo>
                    <a:pt x="59" y="112"/>
                    <a:pt x="59" y="11"/>
                    <a:pt x="59" y="5"/>
                  </a:cubicBezTo>
                  <a:cubicBezTo>
                    <a:pt x="59" y="0"/>
                    <a:pt x="52" y="5"/>
                    <a:pt x="5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85"/>
            <p:cNvSpPr>
              <a:spLocks/>
            </p:cNvSpPr>
            <p:nvPr/>
          </p:nvSpPr>
          <p:spPr bwMode="auto">
            <a:xfrm>
              <a:off x="6040049" y="4339353"/>
              <a:ext cx="27454" cy="147252"/>
            </a:xfrm>
            <a:custGeom>
              <a:avLst/>
              <a:gdLst>
                <a:gd name="T0" fmla="*/ 0 w 8"/>
                <a:gd name="T1" fmla="*/ 8 h 44"/>
                <a:gd name="T2" fmla="*/ 0 w 8"/>
                <a:gd name="T3" fmla="*/ 38 h 44"/>
                <a:gd name="T4" fmla="*/ 8 w 8"/>
                <a:gd name="T5" fmla="*/ 44 h 44"/>
                <a:gd name="T6" fmla="*/ 8 w 8"/>
                <a:gd name="T7" fmla="*/ 0 h 44"/>
                <a:gd name="T8" fmla="*/ 0 w 8"/>
                <a:gd name="T9" fmla="*/ 8 h 44"/>
              </a:gdLst>
              <a:ahLst/>
              <a:cxnLst>
                <a:cxn ang="0">
                  <a:pos x="T0" y="T1"/>
                </a:cxn>
                <a:cxn ang="0">
                  <a:pos x="T2" y="T3"/>
                </a:cxn>
                <a:cxn ang="0">
                  <a:pos x="T4" y="T5"/>
                </a:cxn>
                <a:cxn ang="0">
                  <a:pos x="T6" y="T7"/>
                </a:cxn>
                <a:cxn ang="0">
                  <a:pos x="T8" y="T9"/>
                </a:cxn>
              </a:cxnLst>
              <a:rect l="0" t="0" r="r" b="b"/>
              <a:pathLst>
                <a:path w="8" h="44">
                  <a:moveTo>
                    <a:pt x="0" y="8"/>
                  </a:moveTo>
                  <a:cubicBezTo>
                    <a:pt x="0" y="16"/>
                    <a:pt x="0" y="32"/>
                    <a:pt x="0" y="38"/>
                  </a:cubicBezTo>
                  <a:cubicBezTo>
                    <a:pt x="0" y="40"/>
                    <a:pt x="4" y="42"/>
                    <a:pt x="8" y="44"/>
                  </a:cubicBezTo>
                  <a:cubicBezTo>
                    <a:pt x="8" y="0"/>
                    <a:pt x="8" y="0"/>
                    <a:pt x="8" y="0"/>
                  </a:cubicBezTo>
                  <a:cubicBezTo>
                    <a:pt x="4" y="2"/>
                    <a:pt x="0" y="4"/>
                    <a:pt x="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86"/>
            <p:cNvSpPr>
              <a:spLocks/>
            </p:cNvSpPr>
            <p:nvPr/>
          </p:nvSpPr>
          <p:spPr bwMode="auto">
            <a:xfrm>
              <a:off x="6329559" y="4296924"/>
              <a:ext cx="77370" cy="229612"/>
            </a:xfrm>
            <a:custGeom>
              <a:avLst/>
              <a:gdLst>
                <a:gd name="T0" fmla="*/ 10 w 23"/>
                <a:gd name="T1" fmla="*/ 2 h 69"/>
                <a:gd name="T2" fmla="*/ 2 w 23"/>
                <a:gd name="T3" fmla="*/ 2 h 69"/>
                <a:gd name="T4" fmla="*/ 2 w 23"/>
                <a:gd name="T5" fmla="*/ 10 h 69"/>
                <a:gd name="T6" fmla="*/ 12 w 23"/>
                <a:gd name="T7" fmla="*/ 35 h 69"/>
                <a:gd name="T8" fmla="*/ 2 w 23"/>
                <a:gd name="T9" fmla="*/ 60 h 69"/>
                <a:gd name="T10" fmla="*/ 2 w 23"/>
                <a:gd name="T11" fmla="*/ 67 h 69"/>
                <a:gd name="T12" fmla="*/ 6 w 23"/>
                <a:gd name="T13" fmla="*/ 69 h 69"/>
                <a:gd name="T14" fmla="*/ 10 w 23"/>
                <a:gd name="T15" fmla="*/ 67 h 69"/>
                <a:gd name="T16" fmla="*/ 23 w 23"/>
                <a:gd name="T17" fmla="*/ 35 h 69"/>
                <a:gd name="T18" fmla="*/ 10 w 23"/>
                <a:gd name="T19"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69">
                  <a:moveTo>
                    <a:pt x="10" y="2"/>
                  </a:moveTo>
                  <a:cubicBezTo>
                    <a:pt x="7" y="0"/>
                    <a:pt x="4" y="0"/>
                    <a:pt x="2" y="2"/>
                  </a:cubicBezTo>
                  <a:cubicBezTo>
                    <a:pt x="0" y="4"/>
                    <a:pt x="0" y="8"/>
                    <a:pt x="2" y="10"/>
                  </a:cubicBezTo>
                  <a:cubicBezTo>
                    <a:pt x="9" y="17"/>
                    <a:pt x="12" y="26"/>
                    <a:pt x="12" y="35"/>
                  </a:cubicBezTo>
                  <a:cubicBezTo>
                    <a:pt x="12" y="44"/>
                    <a:pt x="9" y="53"/>
                    <a:pt x="2" y="60"/>
                  </a:cubicBezTo>
                  <a:cubicBezTo>
                    <a:pt x="0" y="62"/>
                    <a:pt x="0" y="65"/>
                    <a:pt x="2" y="67"/>
                  </a:cubicBezTo>
                  <a:cubicBezTo>
                    <a:pt x="3" y="68"/>
                    <a:pt x="4" y="69"/>
                    <a:pt x="6" y="69"/>
                  </a:cubicBezTo>
                  <a:cubicBezTo>
                    <a:pt x="7" y="69"/>
                    <a:pt x="9" y="68"/>
                    <a:pt x="10" y="67"/>
                  </a:cubicBezTo>
                  <a:cubicBezTo>
                    <a:pt x="19" y="58"/>
                    <a:pt x="23" y="47"/>
                    <a:pt x="23" y="35"/>
                  </a:cubicBezTo>
                  <a:cubicBezTo>
                    <a:pt x="23" y="23"/>
                    <a:pt x="19" y="11"/>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87"/>
            <p:cNvSpPr>
              <a:spLocks/>
            </p:cNvSpPr>
            <p:nvPr/>
          </p:nvSpPr>
          <p:spPr bwMode="auto">
            <a:xfrm>
              <a:off x="6376980" y="4239521"/>
              <a:ext cx="102328" cy="341923"/>
            </a:xfrm>
            <a:custGeom>
              <a:avLst/>
              <a:gdLst>
                <a:gd name="T0" fmla="*/ 10 w 31"/>
                <a:gd name="T1" fmla="*/ 2 h 103"/>
                <a:gd name="T2" fmla="*/ 3 w 31"/>
                <a:gd name="T3" fmla="*/ 2 h 103"/>
                <a:gd name="T4" fmla="*/ 3 w 31"/>
                <a:gd name="T5" fmla="*/ 10 h 103"/>
                <a:gd name="T6" fmla="*/ 20 w 31"/>
                <a:gd name="T7" fmla="*/ 52 h 103"/>
                <a:gd name="T8" fmla="*/ 3 w 31"/>
                <a:gd name="T9" fmla="*/ 94 h 103"/>
                <a:gd name="T10" fmla="*/ 3 w 31"/>
                <a:gd name="T11" fmla="*/ 102 h 103"/>
                <a:gd name="T12" fmla="*/ 6 w 31"/>
                <a:gd name="T13" fmla="*/ 103 h 103"/>
                <a:gd name="T14" fmla="*/ 10 w 31"/>
                <a:gd name="T15" fmla="*/ 102 h 103"/>
                <a:gd name="T16" fmla="*/ 31 w 31"/>
                <a:gd name="T17" fmla="*/ 52 h 103"/>
                <a:gd name="T18" fmla="*/ 10 w 31"/>
                <a:gd name="T19" fmla="*/ 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103">
                  <a:moveTo>
                    <a:pt x="10" y="2"/>
                  </a:moveTo>
                  <a:cubicBezTo>
                    <a:pt x="8" y="0"/>
                    <a:pt x="5" y="0"/>
                    <a:pt x="3" y="2"/>
                  </a:cubicBezTo>
                  <a:cubicBezTo>
                    <a:pt x="0" y="4"/>
                    <a:pt x="0" y="8"/>
                    <a:pt x="3" y="10"/>
                  </a:cubicBezTo>
                  <a:cubicBezTo>
                    <a:pt x="14" y="21"/>
                    <a:pt x="20" y="37"/>
                    <a:pt x="20" y="52"/>
                  </a:cubicBezTo>
                  <a:cubicBezTo>
                    <a:pt x="20" y="67"/>
                    <a:pt x="14" y="82"/>
                    <a:pt x="3" y="94"/>
                  </a:cubicBezTo>
                  <a:cubicBezTo>
                    <a:pt x="0" y="96"/>
                    <a:pt x="0" y="100"/>
                    <a:pt x="3" y="102"/>
                  </a:cubicBezTo>
                  <a:cubicBezTo>
                    <a:pt x="4" y="103"/>
                    <a:pt x="5" y="103"/>
                    <a:pt x="6" y="103"/>
                  </a:cubicBezTo>
                  <a:cubicBezTo>
                    <a:pt x="8" y="103"/>
                    <a:pt x="9" y="103"/>
                    <a:pt x="10" y="102"/>
                  </a:cubicBezTo>
                  <a:cubicBezTo>
                    <a:pt x="24" y="88"/>
                    <a:pt x="31" y="70"/>
                    <a:pt x="31" y="52"/>
                  </a:cubicBezTo>
                  <a:cubicBezTo>
                    <a:pt x="31" y="34"/>
                    <a:pt x="24" y="16"/>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88"/>
            <p:cNvSpPr>
              <a:spLocks/>
            </p:cNvSpPr>
            <p:nvPr/>
          </p:nvSpPr>
          <p:spPr bwMode="auto">
            <a:xfrm>
              <a:off x="6436879" y="4182118"/>
              <a:ext cx="124789" cy="459224"/>
            </a:xfrm>
            <a:custGeom>
              <a:avLst/>
              <a:gdLst>
                <a:gd name="T0" fmla="*/ 10 w 38"/>
                <a:gd name="T1" fmla="*/ 2 h 138"/>
                <a:gd name="T2" fmla="*/ 2 w 38"/>
                <a:gd name="T3" fmla="*/ 2 h 138"/>
                <a:gd name="T4" fmla="*/ 2 w 38"/>
                <a:gd name="T5" fmla="*/ 9 h 138"/>
                <a:gd name="T6" fmla="*/ 27 w 38"/>
                <a:gd name="T7" fmla="*/ 69 h 138"/>
                <a:gd name="T8" fmla="*/ 2 w 38"/>
                <a:gd name="T9" fmla="*/ 128 h 138"/>
                <a:gd name="T10" fmla="*/ 2 w 38"/>
                <a:gd name="T11" fmla="*/ 136 h 138"/>
                <a:gd name="T12" fmla="*/ 6 w 38"/>
                <a:gd name="T13" fmla="*/ 138 h 138"/>
                <a:gd name="T14" fmla="*/ 10 w 38"/>
                <a:gd name="T15" fmla="*/ 136 h 138"/>
                <a:gd name="T16" fmla="*/ 38 w 38"/>
                <a:gd name="T17" fmla="*/ 69 h 138"/>
                <a:gd name="T18" fmla="*/ 10 w 38"/>
                <a:gd name="T19" fmla="*/ 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138">
                  <a:moveTo>
                    <a:pt x="10" y="2"/>
                  </a:moveTo>
                  <a:cubicBezTo>
                    <a:pt x="8" y="0"/>
                    <a:pt x="5" y="0"/>
                    <a:pt x="2" y="2"/>
                  </a:cubicBezTo>
                  <a:cubicBezTo>
                    <a:pt x="0" y="4"/>
                    <a:pt x="0" y="7"/>
                    <a:pt x="2" y="9"/>
                  </a:cubicBezTo>
                  <a:cubicBezTo>
                    <a:pt x="19" y="26"/>
                    <a:pt x="27" y="47"/>
                    <a:pt x="27" y="69"/>
                  </a:cubicBezTo>
                  <a:cubicBezTo>
                    <a:pt x="27" y="90"/>
                    <a:pt x="19" y="112"/>
                    <a:pt x="2" y="128"/>
                  </a:cubicBezTo>
                  <a:cubicBezTo>
                    <a:pt x="0" y="130"/>
                    <a:pt x="0" y="134"/>
                    <a:pt x="2" y="136"/>
                  </a:cubicBezTo>
                  <a:cubicBezTo>
                    <a:pt x="4" y="137"/>
                    <a:pt x="5" y="138"/>
                    <a:pt x="6" y="138"/>
                  </a:cubicBezTo>
                  <a:cubicBezTo>
                    <a:pt x="8" y="138"/>
                    <a:pt x="9" y="137"/>
                    <a:pt x="10" y="136"/>
                  </a:cubicBezTo>
                  <a:cubicBezTo>
                    <a:pt x="29" y="117"/>
                    <a:pt x="38" y="93"/>
                    <a:pt x="38" y="69"/>
                  </a:cubicBezTo>
                  <a:cubicBezTo>
                    <a:pt x="38" y="45"/>
                    <a:pt x="29" y="20"/>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2" name="TextBox 11"/>
          <p:cNvSpPr txBox="1"/>
          <p:nvPr/>
        </p:nvSpPr>
        <p:spPr>
          <a:xfrm>
            <a:off x="272722" y="923806"/>
            <a:ext cx="2593974" cy="923330"/>
          </a:xfrm>
          <a:prstGeom prst="rect">
            <a:avLst/>
          </a:prstGeom>
          <a:noFill/>
        </p:spPr>
        <p:txBody>
          <a:bodyPr wrap="square" rtlCol="0">
            <a:spAutoFit/>
          </a:bodyPr>
          <a:lstStyle/>
          <a:p>
            <a:r>
              <a:rPr lang="zh-CN" altLang="en-US" b="1" dirty="0"/>
              <a:t>工种</a:t>
            </a:r>
            <a:r>
              <a:rPr lang="zh-CN" altLang="en-US" b="1" dirty="0" smtClean="0"/>
              <a:t>设置</a:t>
            </a:r>
            <a:endParaRPr lang="en-US" altLang="zh-CN" b="1" dirty="0" smtClean="0"/>
          </a:p>
          <a:p>
            <a:pPr marL="285750" indent="-285750">
              <a:buFont typeface="Arial" pitchFamily="34" charset="0"/>
              <a:buChar char="•"/>
            </a:pPr>
            <a:r>
              <a:rPr lang="zh-CN" altLang="en-US" dirty="0" smtClean="0"/>
              <a:t>计时工资单计算依据</a:t>
            </a:r>
            <a:endParaRPr lang="en-US" altLang="zh-CN" dirty="0" smtClean="0"/>
          </a:p>
          <a:p>
            <a:pPr marL="285750" indent="-285750">
              <a:buFont typeface="Arial" pitchFamily="34" charset="0"/>
              <a:buChar char="•"/>
            </a:pPr>
            <a:endParaRPr lang="en-US" altLang="zh-CN" b="1"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3300" y="1627899"/>
            <a:ext cx="4972050" cy="1228725"/>
          </a:xfrm>
          <a:prstGeom prst="rect">
            <a:avLst/>
          </a:prstGeom>
          <a:noFill/>
          <a:ln w="9525">
            <a:solidFill>
              <a:schemeClr val="tx2">
                <a:lumMod val="60000"/>
                <a:lumOff val="4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3300" y="666750"/>
            <a:ext cx="30480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8359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additive="base">
                                        <p:cTn id="7" dur="500" fill="hold"/>
                                        <p:tgtEl>
                                          <p:spTgt spid="9218"/>
                                        </p:tgtEl>
                                        <p:attrNameLst>
                                          <p:attrName>ppt_x</p:attrName>
                                        </p:attrNameLst>
                                      </p:cBhvr>
                                      <p:tavLst>
                                        <p:tav tm="0">
                                          <p:val>
                                            <p:strVal val="#ppt_x"/>
                                          </p:val>
                                        </p:tav>
                                        <p:tav tm="100000">
                                          <p:val>
                                            <p:strVal val="#ppt_x"/>
                                          </p:val>
                                        </p:tav>
                                      </p:tavLst>
                                    </p:anim>
                                    <p:anim calcmode="lin" valueType="num">
                                      <p:cBhvr additive="base">
                                        <p:cTn id="8" dur="500" fill="hold"/>
                                        <p:tgtEl>
                                          <p:spTgt spid="92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9218"/>
                                        </p:tgtEl>
                                        <p:attrNameLst>
                                          <p:attrName>ppt_x</p:attrName>
                                        </p:attrNameLst>
                                      </p:cBhvr>
                                      <p:tavLst>
                                        <p:tav tm="0">
                                          <p:val>
                                            <p:strVal val="ppt_x"/>
                                          </p:val>
                                        </p:tav>
                                        <p:tav tm="100000">
                                          <p:val>
                                            <p:strVal val="ppt_x"/>
                                          </p:val>
                                        </p:tav>
                                      </p:tavLst>
                                    </p:anim>
                                    <p:anim calcmode="lin" valueType="num">
                                      <p:cBhvr additive="base">
                                        <p:cTn id="13" dur="500"/>
                                        <p:tgtEl>
                                          <p:spTgt spid="9218"/>
                                        </p:tgtEl>
                                        <p:attrNameLst>
                                          <p:attrName>ppt_y</p:attrName>
                                        </p:attrNameLst>
                                      </p:cBhvr>
                                      <p:tavLst>
                                        <p:tav tm="0">
                                          <p:val>
                                            <p:strVal val="ppt_y"/>
                                          </p:val>
                                        </p:tav>
                                        <p:tav tm="100000">
                                          <p:val>
                                            <p:strVal val="1+ppt_h/2"/>
                                          </p:val>
                                        </p:tav>
                                      </p:tavLst>
                                    </p:anim>
                                    <p:set>
                                      <p:cBhvr>
                                        <p:cTn id="14" dur="1" fill="hold">
                                          <p:stCondLst>
                                            <p:cond delay="499"/>
                                          </p:stCondLst>
                                        </p:cTn>
                                        <p:tgtEl>
                                          <p:spTgt spid="921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219"/>
                                        </p:tgtEl>
                                        <p:attrNameLst>
                                          <p:attrName>style.visibility</p:attrName>
                                        </p:attrNameLst>
                                      </p:cBhvr>
                                      <p:to>
                                        <p:strVal val="visible"/>
                                      </p:to>
                                    </p:set>
                                    <p:anim calcmode="lin" valueType="num">
                                      <p:cBhvr additive="base">
                                        <p:cTn id="19" dur="500" fill="hold"/>
                                        <p:tgtEl>
                                          <p:spTgt spid="9219"/>
                                        </p:tgtEl>
                                        <p:attrNameLst>
                                          <p:attrName>ppt_x</p:attrName>
                                        </p:attrNameLst>
                                      </p:cBhvr>
                                      <p:tavLst>
                                        <p:tav tm="0">
                                          <p:val>
                                            <p:strVal val="#ppt_x"/>
                                          </p:val>
                                        </p:tav>
                                        <p:tav tm="100000">
                                          <p:val>
                                            <p:strVal val="#ppt_x"/>
                                          </p:val>
                                        </p:tav>
                                      </p:tavLst>
                                    </p:anim>
                                    <p:anim calcmode="lin" valueType="num">
                                      <p:cBhvr additive="base">
                                        <p:cTn id="20" dur="500" fill="hold"/>
                                        <p:tgtEl>
                                          <p:spTgt spid="92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sz="2000" dirty="0" smtClean="0"/>
              <a:t>参数设置</a:t>
            </a:r>
            <a:endParaRPr lang="zh-CN" altLang="en-US" sz="2000" dirty="0"/>
          </a:p>
        </p:txBody>
      </p:sp>
      <p:grpSp>
        <p:nvGrpSpPr>
          <p:cNvPr id="29" name="Group 25"/>
          <p:cNvGrpSpPr/>
          <p:nvPr/>
        </p:nvGrpSpPr>
        <p:grpSpPr>
          <a:xfrm>
            <a:off x="4272642" y="1121414"/>
            <a:ext cx="462443" cy="506485"/>
            <a:chOff x="6040049" y="4182118"/>
            <a:chExt cx="521619" cy="459224"/>
          </a:xfrm>
          <a:solidFill>
            <a:schemeClr val="bg1"/>
          </a:solidFill>
        </p:grpSpPr>
        <p:sp>
          <p:nvSpPr>
            <p:cNvPr id="30" name="Freeform 84"/>
            <p:cNvSpPr>
              <a:spLocks/>
            </p:cNvSpPr>
            <p:nvPr/>
          </p:nvSpPr>
          <p:spPr bwMode="auto">
            <a:xfrm>
              <a:off x="6087469" y="4202084"/>
              <a:ext cx="194671" cy="419291"/>
            </a:xfrm>
            <a:custGeom>
              <a:avLst/>
              <a:gdLst>
                <a:gd name="T0" fmla="*/ 52 w 59"/>
                <a:gd name="T1" fmla="*/ 5 h 126"/>
                <a:gd name="T2" fmla="*/ 9 w 59"/>
                <a:gd name="T3" fmla="*/ 38 h 126"/>
                <a:gd name="T4" fmla="*/ 0 w 59"/>
                <a:gd name="T5" fmla="*/ 39 h 126"/>
                <a:gd name="T6" fmla="*/ 0 w 59"/>
                <a:gd name="T7" fmla="*/ 86 h 126"/>
                <a:gd name="T8" fmla="*/ 9 w 59"/>
                <a:gd name="T9" fmla="*/ 88 h 126"/>
                <a:gd name="T10" fmla="*/ 51 w 59"/>
                <a:gd name="T11" fmla="*/ 119 h 126"/>
                <a:gd name="T12" fmla="*/ 59 w 59"/>
                <a:gd name="T13" fmla="*/ 119 h 126"/>
                <a:gd name="T14" fmla="*/ 59 w 59"/>
                <a:gd name="T15" fmla="*/ 5 h 126"/>
                <a:gd name="T16" fmla="*/ 52 w 59"/>
                <a:gd name="T17" fmla="*/ 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26">
                  <a:moveTo>
                    <a:pt x="52" y="5"/>
                  </a:moveTo>
                  <a:cubicBezTo>
                    <a:pt x="9" y="38"/>
                    <a:pt x="9" y="38"/>
                    <a:pt x="9" y="38"/>
                  </a:cubicBezTo>
                  <a:cubicBezTo>
                    <a:pt x="9" y="38"/>
                    <a:pt x="5" y="38"/>
                    <a:pt x="0" y="39"/>
                  </a:cubicBezTo>
                  <a:cubicBezTo>
                    <a:pt x="0" y="86"/>
                    <a:pt x="0" y="86"/>
                    <a:pt x="0" y="86"/>
                  </a:cubicBezTo>
                  <a:cubicBezTo>
                    <a:pt x="5" y="87"/>
                    <a:pt x="9" y="88"/>
                    <a:pt x="9" y="88"/>
                  </a:cubicBezTo>
                  <a:cubicBezTo>
                    <a:pt x="51" y="119"/>
                    <a:pt x="51" y="119"/>
                    <a:pt x="51" y="119"/>
                  </a:cubicBezTo>
                  <a:cubicBezTo>
                    <a:pt x="51" y="119"/>
                    <a:pt x="59" y="126"/>
                    <a:pt x="59" y="119"/>
                  </a:cubicBezTo>
                  <a:cubicBezTo>
                    <a:pt x="59" y="112"/>
                    <a:pt x="59" y="11"/>
                    <a:pt x="59" y="5"/>
                  </a:cubicBezTo>
                  <a:cubicBezTo>
                    <a:pt x="59" y="0"/>
                    <a:pt x="52" y="5"/>
                    <a:pt x="5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85"/>
            <p:cNvSpPr>
              <a:spLocks/>
            </p:cNvSpPr>
            <p:nvPr/>
          </p:nvSpPr>
          <p:spPr bwMode="auto">
            <a:xfrm>
              <a:off x="6040049" y="4339353"/>
              <a:ext cx="27454" cy="147252"/>
            </a:xfrm>
            <a:custGeom>
              <a:avLst/>
              <a:gdLst>
                <a:gd name="T0" fmla="*/ 0 w 8"/>
                <a:gd name="T1" fmla="*/ 8 h 44"/>
                <a:gd name="T2" fmla="*/ 0 w 8"/>
                <a:gd name="T3" fmla="*/ 38 h 44"/>
                <a:gd name="T4" fmla="*/ 8 w 8"/>
                <a:gd name="T5" fmla="*/ 44 h 44"/>
                <a:gd name="T6" fmla="*/ 8 w 8"/>
                <a:gd name="T7" fmla="*/ 0 h 44"/>
                <a:gd name="T8" fmla="*/ 0 w 8"/>
                <a:gd name="T9" fmla="*/ 8 h 44"/>
              </a:gdLst>
              <a:ahLst/>
              <a:cxnLst>
                <a:cxn ang="0">
                  <a:pos x="T0" y="T1"/>
                </a:cxn>
                <a:cxn ang="0">
                  <a:pos x="T2" y="T3"/>
                </a:cxn>
                <a:cxn ang="0">
                  <a:pos x="T4" y="T5"/>
                </a:cxn>
                <a:cxn ang="0">
                  <a:pos x="T6" y="T7"/>
                </a:cxn>
                <a:cxn ang="0">
                  <a:pos x="T8" y="T9"/>
                </a:cxn>
              </a:cxnLst>
              <a:rect l="0" t="0" r="r" b="b"/>
              <a:pathLst>
                <a:path w="8" h="44">
                  <a:moveTo>
                    <a:pt x="0" y="8"/>
                  </a:moveTo>
                  <a:cubicBezTo>
                    <a:pt x="0" y="16"/>
                    <a:pt x="0" y="32"/>
                    <a:pt x="0" y="38"/>
                  </a:cubicBezTo>
                  <a:cubicBezTo>
                    <a:pt x="0" y="40"/>
                    <a:pt x="4" y="42"/>
                    <a:pt x="8" y="44"/>
                  </a:cubicBezTo>
                  <a:cubicBezTo>
                    <a:pt x="8" y="0"/>
                    <a:pt x="8" y="0"/>
                    <a:pt x="8" y="0"/>
                  </a:cubicBezTo>
                  <a:cubicBezTo>
                    <a:pt x="4" y="2"/>
                    <a:pt x="0" y="4"/>
                    <a:pt x="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86"/>
            <p:cNvSpPr>
              <a:spLocks/>
            </p:cNvSpPr>
            <p:nvPr/>
          </p:nvSpPr>
          <p:spPr bwMode="auto">
            <a:xfrm>
              <a:off x="6329559" y="4296924"/>
              <a:ext cx="77370" cy="229612"/>
            </a:xfrm>
            <a:custGeom>
              <a:avLst/>
              <a:gdLst>
                <a:gd name="T0" fmla="*/ 10 w 23"/>
                <a:gd name="T1" fmla="*/ 2 h 69"/>
                <a:gd name="T2" fmla="*/ 2 w 23"/>
                <a:gd name="T3" fmla="*/ 2 h 69"/>
                <a:gd name="T4" fmla="*/ 2 w 23"/>
                <a:gd name="T5" fmla="*/ 10 h 69"/>
                <a:gd name="T6" fmla="*/ 12 w 23"/>
                <a:gd name="T7" fmla="*/ 35 h 69"/>
                <a:gd name="T8" fmla="*/ 2 w 23"/>
                <a:gd name="T9" fmla="*/ 60 h 69"/>
                <a:gd name="T10" fmla="*/ 2 w 23"/>
                <a:gd name="T11" fmla="*/ 67 h 69"/>
                <a:gd name="T12" fmla="*/ 6 w 23"/>
                <a:gd name="T13" fmla="*/ 69 h 69"/>
                <a:gd name="T14" fmla="*/ 10 w 23"/>
                <a:gd name="T15" fmla="*/ 67 h 69"/>
                <a:gd name="T16" fmla="*/ 23 w 23"/>
                <a:gd name="T17" fmla="*/ 35 h 69"/>
                <a:gd name="T18" fmla="*/ 10 w 23"/>
                <a:gd name="T19"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69">
                  <a:moveTo>
                    <a:pt x="10" y="2"/>
                  </a:moveTo>
                  <a:cubicBezTo>
                    <a:pt x="7" y="0"/>
                    <a:pt x="4" y="0"/>
                    <a:pt x="2" y="2"/>
                  </a:cubicBezTo>
                  <a:cubicBezTo>
                    <a:pt x="0" y="4"/>
                    <a:pt x="0" y="8"/>
                    <a:pt x="2" y="10"/>
                  </a:cubicBezTo>
                  <a:cubicBezTo>
                    <a:pt x="9" y="17"/>
                    <a:pt x="12" y="26"/>
                    <a:pt x="12" y="35"/>
                  </a:cubicBezTo>
                  <a:cubicBezTo>
                    <a:pt x="12" y="44"/>
                    <a:pt x="9" y="53"/>
                    <a:pt x="2" y="60"/>
                  </a:cubicBezTo>
                  <a:cubicBezTo>
                    <a:pt x="0" y="62"/>
                    <a:pt x="0" y="65"/>
                    <a:pt x="2" y="67"/>
                  </a:cubicBezTo>
                  <a:cubicBezTo>
                    <a:pt x="3" y="68"/>
                    <a:pt x="4" y="69"/>
                    <a:pt x="6" y="69"/>
                  </a:cubicBezTo>
                  <a:cubicBezTo>
                    <a:pt x="7" y="69"/>
                    <a:pt x="9" y="68"/>
                    <a:pt x="10" y="67"/>
                  </a:cubicBezTo>
                  <a:cubicBezTo>
                    <a:pt x="19" y="58"/>
                    <a:pt x="23" y="47"/>
                    <a:pt x="23" y="35"/>
                  </a:cubicBezTo>
                  <a:cubicBezTo>
                    <a:pt x="23" y="23"/>
                    <a:pt x="19" y="11"/>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87"/>
            <p:cNvSpPr>
              <a:spLocks/>
            </p:cNvSpPr>
            <p:nvPr/>
          </p:nvSpPr>
          <p:spPr bwMode="auto">
            <a:xfrm>
              <a:off x="6376980" y="4239521"/>
              <a:ext cx="102328" cy="341923"/>
            </a:xfrm>
            <a:custGeom>
              <a:avLst/>
              <a:gdLst>
                <a:gd name="T0" fmla="*/ 10 w 31"/>
                <a:gd name="T1" fmla="*/ 2 h 103"/>
                <a:gd name="T2" fmla="*/ 3 w 31"/>
                <a:gd name="T3" fmla="*/ 2 h 103"/>
                <a:gd name="T4" fmla="*/ 3 w 31"/>
                <a:gd name="T5" fmla="*/ 10 h 103"/>
                <a:gd name="T6" fmla="*/ 20 w 31"/>
                <a:gd name="T7" fmla="*/ 52 h 103"/>
                <a:gd name="T8" fmla="*/ 3 w 31"/>
                <a:gd name="T9" fmla="*/ 94 h 103"/>
                <a:gd name="T10" fmla="*/ 3 w 31"/>
                <a:gd name="T11" fmla="*/ 102 h 103"/>
                <a:gd name="T12" fmla="*/ 6 w 31"/>
                <a:gd name="T13" fmla="*/ 103 h 103"/>
                <a:gd name="T14" fmla="*/ 10 w 31"/>
                <a:gd name="T15" fmla="*/ 102 h 103"/>
                <a:gd name="T16" fmla="*/ 31 w 31"/>
                <a:gd name="T17" fmla="*/ 52 h 103"/>
                <a:gd name="T18" fmla="*/ 10 w 31"/>
                <a:gd name="T19" fmla="*/ 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103">
                  <a:moveTo>
                    <a:pt x="10" y="2"/>
                  </a:moveTo>
                  <a:cubicBezTo>
                    <a:pt x="8" y="0"/>
                    <a:pt x="5" y="0"/>
                    <a:pt x="3" y="2"/>
                  </a:cubicBezTo>
                  <a:cubicBezTo>
                    <a:pt x="0" y="4"/>
                    <a:pt x="0" y="8"/>
                    <a:pt x="3" y="10"/>
                  </a:cubicBezTo>
                  <a:cubicBezTo>
                    <a:pt x="14" y="21"/>
                    <a:pt x="20" y="37"/>
                    <a:pt x="20" y="52"/>
                  </a:cubicBezTo>
                  <a:cubicBezTo>
                    <a:pt x="20" y="67"/>
                    <a:pt x="14" y="82"/>
                    <a:pt x="3" y="94"/>
                  </a:cubicBezTo>
                  <a:cubicBezTo>
                    <a:pt x="0" y="96"/>
                    <a:pt x="0" y="100"/>
                    <a:pt x="3" y="102"/>
                  </a:cubicBezTo>
                  <a:cubicBezTo>
                    <a:pt x="4" y="103"/>
                    <a:pt x="5" y="103"/>
                    <a:pt x="6" y="103"/>
                  </a:cubicBezTo>
                  <a:cubicBezTo>
                    <a:pt x="8" y="103"/>
                    <a:pt x="9" y="103"/>
                    <a:pt x="10" y="102"/>
                  </a:cubicBezTo>
                  <a:cubicBezTo>
                    <a:pt x="24" y="88"/>
                    <a:pt x="31" y="70"/>
                    <a:pt x="31" y="52"/>
                  </a:cubicBezTo>
                  <a:cubicBezTo>
                    <a:pt x="31" y="34"/>
                    <a:pt x="24" y="16"/>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88"/>
            <p:cNvSpPr>
              <a:spLocks/>
            </p:cNvSpPr>
            <p:nvPr/>
          </p:nvSpPr>
          <p:spPr bwMode="auto">
            <a:xfrm>
              <a:off x="6436879" y="4182118"/>
              <a:ext cx="124789" cy="459224"/>
            </a:xfrm>
            <a:custGeom>
              <a:avLst/>
              <a:gdLst>
                <a:gd name="T0" fmla="*/ 10 w 38"/>
                <a:gd name="T1" fmla="*/ 2 h 138"/>
                <a:gd name="T2" fmla="*/ 2 w 38"/>
                <a:gd name="T3" fmla="*/ 2 h 138"/>
                <a:gd name="T4" fmla="*/ 2 w 38"/>
                <a:gd name="T5" fmla="*/ 9 h 138"/>
                <a:gd name="T6" fmla="*/ 27 w 38"/>
                <a:gd name="T7" fmla="*/ 69 h 138"/>
                <a:gd name="T8" fmla="*/ 2 w 38"/>
                <a:gd name="T9" fmla="*/ 128 h 138"/>
                <a:gd name="T10" fmla="*/ 2 w 38"/>
                <a:gd name="T11" fmla="*/ 136 h 138"/>
                <a:gd name="T12" fmla="*/ 6 w 38"/>
                <a:gd name="T13" fmla="*/ 138 h 138"/>
                <a:gd name="T14" fmla="*/ 10 w 38"/>
                <a:gd name="T15" fmla="*/ 136 h 138"/>
                <a:gd name="T16" fmla="*/ 38 w 38"/>
                <a:gd name="T17" fmla="*/ 69 h 138"/>
                <a:gd name="T18" fmla="*/ 10 w 38"/>
                <a:gd name="T19" fmla="*/ 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138">
                  <a:moveTo>
                    <a:pt x="10" y="2"/>
                  </a:moveTo>
                  <a:cubicBezTo>
                    <a:pt x="8" y="0"/>
                    <a:pt x="5" y="0"/>
                    <a:pt x="2" y="2"/>
                  </a:cubicBezTo>
                  <a:cubicBezTo>
                    <a:pt x="0" y="4"/>
                    <a:pt x="0" y="7"/>
                    <a:pt x="2" y="9"/>
                  </a:cubicBezTo>
                  <a:cubicBezTo>
                    <a:pt x="19" y="26"/>
                    <a:pt x="27" y="47"/>
                    <a:pt x="27" y="69"/>
                  </a:cubicBezTo>
                  <a:cubicBezTo>
                    <a:pt x="27" y="90"/>
                    <a:pt x="19" y="112"/>
                    <a:pt x="2" y="128"/>
                  </a:cubicBezTo>
                  <a:cubicBezTo>
                    <a:pt x="0" y="130"/>
                    <a:pt x="0" y="134"/>
                    <a:pt x="2" y="136"/>
                  </a:cubicBezTo>
                  <a:cubicBezTo>
                    <a:pt x="4" y="137"/>
                    <a:pt x="5" y="138"/>
                    <a:pt x="6" y="138"/>
                  </a:cubicBezTo>
                  <a:cubicBezTo>
                    <a:pt x="8" y="138"/>
                    <a:pt x="9" y="137"/>
                    <a:pt x="10" y="136"/>
                  </a:cubicBezTo>
                  <a:cubicBezTo>
                    <a:pt x="29" y="117"/>
                    <a:pt x="38" y="93"/>
                    <a:pt x="38" y="69"/>
                  </a:cubicBezTo>
                  <a:cubicBezTo>
                    <a:pt x="38" y="45"/>
                    <a:pt x="29" y="20"/>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2" name="TextBox 11"/>
          <p:cNvSpPr txBox="1"/>
          <p:nvPr/>
        </p:nvSpPr>
        <p:spPr>
          <a:xfrm>
            <a:off x="272722" y="923806"/>
            <a:ext cx="2593974" cy="1200329"/>
          </a:xfrm>
          <a:prstGeom prst="rect">
            <a:avLst/>
          </a:prstGeom>
          <a:noFill/>
        </p:spPr>
        <p:txBody>
          <a:bodyPr wrap="square" rtlCol="0">
            <a:spAutoFit/>
          </a:bodyPr>
          <a:lstStyle/>
          <a:p>
            <a:r>
              <a:rPr lang="zh-CN" altLang="en-US" b="1" dirty="0" smtClean="0"/>
              <a:t>结账前必须审核</a:t>
            </a:r>
            <a:endParaRPr lang="en-US" altLang="zh-CN" b="1" dirty="0" smtClean="0"/>
          </a:p>
          <a:p>
            <a:pPr marL="285750" indent="-285750">
              <a:buFont typeface="Arial" pitchFamily="34" charset="0"/>
              <a:buChar char="•"/>
            </a:pPr>
            <a:r>
              <a:rPr lang="zh-CN" altLang="en-US" dirty="0" smtClean="0"/>
              <a:t>工资录入数据审核</a:t>
            </a:r>
            <a:endParaRPr lang="en-US" altLang="zh-CN" dirty="0" smtClean="0"/>
          </a:p>
          <a:p>
            <a:pPr marL="285750" indent="-285750">
              <a:buFont typeface="Arial" pitchFamily="34" charset="0"/>
              <a:buChar char="•"/>
            </a:pPr>
            <a:r>
              <a:rPr lang="zh-CN" altLang="en-US" dirty="0" smtClean="0"/>
              <a:t>计件工资单、计时工资单审核</a:t>
            </a:r>
            <a:endParaRPr lang="en-US" altLang="zh-CN"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2350" y="682584"/>
            <a:ext cx="4010026" cy="4322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29180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sz="2000" dirty="0" smtClean="0"/>
              <a:t>内容回顾</a:t>
            </a:r>
            <a:endParaRPr lang="zh-CN" altLang="en-US" sz="2000" dirty="0"/>
          </a:p>
        </p:txBody>
      </p:sp>
      <p:grpSp>
        <p:nvGrpSpPr>
          <p:cNvPr id="29" name="Group 25"/>
          <p:cNvGrpSpPr/>
          <p:nvPr/>
        </p:nvGrpSpPr>
        <p:grpSpPr>
          <a:xfrm>
            <a:off x="4272642" y="1121414"/>
            <a:ext cx="462443" cy="506485"/>
            <a:chOff x="6040049" y="4182118"/>
            <a:chExt cx="521619" cy="459224"/>
          </a:xfrm>
          <a:solidFill>
            <a:schemeClr val="bg1"/>
          </a:solidFill>
        </p:grpSpPr>
        <p:sp>
          <p:nvSpPr>
            <p:cNvPr id="30" name="Freeform 84"/>
            <p:cNvSpPr>
              <a:spLocks/>
            </p:cNvSpPr>
            <p:nvPr/>
          </p:nvSpPr>
          <p:spPr bwMode="auto">
            <a:xfrm>
              <a:off x="6087469" y="4202084"/>
              <a:ext cx="194671" cy="419291"/>
            </a:xfrm>
            <a:custGeom>
              <a:avLst/>
              <a:gdLst>
                <a:gd name="T0" fmla="*/ 52 w 59"/>
                <a:gd name="T1" fmla="*/ 5 h 126"/>
                <a:gd name="T2" fmla="*/ 9 w 59"/>
                <a:gd name="T3" fmla="*/ 38 h 126"/>
                <a:gd name="T4" fmla="*/ 0 w 59"/>
                <a:gd name="T5" fmla="*/ 39 h 126"/>
                <a:gd name="T6" fmla="*/ 0 w 59"/>
                <a:gd name="T7" fmla="*/ 86 h 126"/>
                <a:gd name="T8" fmla="*/ 9 w 59"/>
                <a:gd name="T9" fmla="*/ 88 h 126"/>
                <a:gd name="T10" fmla="*/ 51 w 59"/>
                <a:gd name="T11" fmla="*/ 119 h 126"/>
                <a:gd name="T12" fmla="*/ 59 w 59"/>
                <a:gd name="T13" fmla="*/ 119 h 126"/>
                <a:gd name="T14" fmla="*/ 59 w 59"/>
                <a:gd name="T15" fmla="*/ 5 h 126"/>
                <a:gd name="T16" fmla="*/ 52 w 59"/>
                <a:gd name="T17" fmla="*/ 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26">
                  <a:moveTo>
                    <a:pt x="52" y="5"/>
                  </a:moveTo>
                  <a:cubicBezTo>
                    <a:pt x="9" y="38"/>
                    <a:pt x="9" y="38"/>
                    <a:pt x="9" y="38"/>
                  </a:cubicBezTo>
                  <a:cubicBezTo>
                    <a:pt x="9" y="38"/>
                    <a:pt x="5" y="38"/>
                    <a:pt x="0" y="39"/>
                  </a:cubicBezTo>
                  <a:cubicBezTo>
                    <a:pt x="0" y="86"/>
                    <a:pt x="0" y="86"/>
                    <a:pt x="0" y="86"/>
                  </a:cubicBezTo>
                  <a:cubicBezTo>
                    <a:pt x="5" y="87"/>
                    <a:pt x="9" y="88"/>
                    <a:pt x="9" y="88"/>
                  </a:cubicBezTo>
                  <a:cubicBezTo>
                    <a:pt x="51" y="119"/>
                    <a:pt x="51" y="119"/>
                    <a:pt x="51" y="119"/>
                  </a:cubicBezTo>
                  <a:cubicBezTo>
                    <a:pt x="51" y="119"/>
                    <a:pt x="59" y="126"/>
                    <a:pt x="59" y="119"/>
                  </a:cubicBezTo>
                  <a:cubicBezTo>
                    <a:pt x="59" y="112"/>
                    <a:pt x="59" y="11"/>
                    <a:pt x="59" y="5"/>
                  </a:cubicBezTo>
                  <a:cubicBezTo>
                    <a:pt x="59" y="0"/>
                    <a:pt x="52" y="5"/>
                    <a:pt x="5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85"/>
            <p:cNvSpPr>
              <a:spLocks/>
            </p:cNvSpPr>
            <p:nvPr/>
          </p:nvSpPr>
          <p:spPr bwMode="auto">
            <a:xfrm>
              <a:off x="6040049" y="4339353"/>
              <a:ext cx="27454" cy="147252"/>
            </a:xfrm>
            <a:custGeom>
              <a:avLst/>
              <a:gdLst>
                <a:gd name="T0" fmla="*/ 0 w 8"/>
                <a:gd name="T1" fmla="*/ 8 h 44"/>
                <a:gd name="T2" fmla="*/ 0 w 8"/>
                <a:gd name="T3" fmla="*/ 38 h 44"/>
                <a:gd name="T4" fmla="*/ 8 w 8"/>
                <a:gd name="T5" fmla="*/ 44 h 44"/>
                <a:gd name="T6" fmla="*/ 8 w 8"/>
                <a:gd name="T7" fmla="*/ 0 h 44"/>
                <a:gd name="T8" fmla="*/ 0 w 8"/>
                <a:gd name="T9" fmla="*/ 8 h 44"/>
              </a:gdLst>
              <a:ahLst/>
              <a:cxnLst>
                <a:cxn ang="0">
                  <a:pos x="T0" y="T1"/>
                </a:cxn>
                <a:cxn ang="0">
                  <a:pos x="T2" y="T3"/>
                </a:cxn>
                <a:cxn ang="0">
                  <a:pos x="T4" y="T5"/>
                </a:cxn>
                <a:cxn ang="0">
                  <a:pos x="T6" y="T7"/>
                </a:cxn>
                <a:cxn ang="0">
                  <a:pos x="T8" y="T9"/>
                </a:cxn>
              </a:cxnLst>
              <a:rect l="0" t="0" r="r" b="b"/>
              <a:pathLst>
                <a:path w="8" h="44">
                  <a:moveTo>
                    <a:pt x="0" y="8"/>
                  </a:moveTo>
                  <a:cubicBezTo>
                    <a:pt x="0" y="16"/>
                    <a:pt x="0" y="32"/>
                    <a:pt x="0" y="38"/>
                  </a:cubicBezTo>
                  <a:cubicBezTo>
                    <a:pt x="0" y="40"/>
                    <a:pt x="4" y="42"/>
                    <a:pt x="8" y="44"/>
                  </a:cubicBezTo>
                  <a:cubicBezTo>
                    <a:pt x="8" y="0"/>
                    <a:pt x="8" y="0"/>
                    <a:pt x="8" y="0"/>
                  </a:cubicBezTo>
                  <a:cubicBezTo>
                    <a:pt x="4" y="2"/>
                    <a:pt x="0" y="4"/>
                    <a:pt x="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86"/>
            <p:cNvSpPr>
              <a:spLocks/>
            </p:cNvSpPr>
            <p:nvPr/>
          </p:nvSpPr>
          <p:spPr bwMode="auto">
            <a:xfrm>
              <a:off x="6329559" y="4296924"/>
              <a:ext cx="77370" cy="229612"/>
            </a:xfrm>
            <a:custGeom>
              <a:avLst/>
              <a:gdLst>
                <a:gd name="T0" fmla="*/ 10 w 23"/>
                <a:gd name="T1" fmla="*/ 2 h 69"/>
                <a:gd name="T2" fmla="*/ 2 w 23"/>
                <a:gd name="T3" fmla="*/ 2 h 69"/>
                <a:gd name="T4" fmla="*/ 2 w 23"/>
                <a:gd name="T5" fmla="*/ 10 h 69"/>
                <a:gd name="T6" fmla="*/ 12 w 23"/>
                <a:gd name="T7" fmla="*/ 35 h 69"/>
                <a:gd name="T8" fmla="*/ 2 w 23"/>
                <a:gd name="T9" fmla="*/ 60 h 69"/>
                <a:gd name="T10" fmla="*/ 2 w 23"/>
                <a:gd name="T11" fmla="*/ 67 h 69"/>
                <a:gd name="T12" fmla="*/ 6 w 23"/>
                <a:gd name="T13" fmla="*/ 69 h 69"/>
                <a:gd name="T14" fmla="*/ 10 w 23"/>
                <a:gd name="T15" fmla="*/ 67 h 69"/>
                <a:gd name="T16" fmla="*/ 23 w 23"/>
                <a:gd name="T17" fmla="*/ 35 h 69"/>
                <a:gd name="T18" fmla="*/ 10 w 23"/>
                <a:gd name="T19"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69">
                  <a:moveTo>
                    <a:pt x="10" y="2"/>
                  </a:moveTo>
                  <a:cubicBezTo>
                    <a:pt x="7" y="0"/>
                    <a:pt x="4" y="0"/>
                    <a:pt x="2" y="2"/>
                  </a:cubicBezTo>
                  <a:cubicBezTo>
                    <a:pt x="0" y="4"/>
                    <a:pt x="0" y="8"/>
                    <a:pt x="2" y="10"/>
                  </a:cubicBezTo>
                  <a:cubicBezTo>
                    <a:pt x="9" y="17"/>
                    <a:pt x="12" y="26"/>
                    <a:pt x="12" y="35"/>
                  </a:cubicBezTo>
                  <a:cubicBezTo>
                    <a:pt x="12" y="44"/>
                    <a:pt x="9" y="53"/>
                    <a:pt x="2" y="60"/>
                  </a:cubicBezTo>
                  <a:cubicBezTo>
                    <a:pt x="0" y="62"/>
                    <a:pt x="0" y="65"/>
                    <a:pt x="2" y="67"/>
                  </a:cubicBezTo>
                  <a:cubicBezTo>
                    <a:pt x="3" y="68"/>
                    <a:pt x="4" y="69"/>
                    <a:pt x="6" y="69"/>
                  </a:cubicBezTo>
                  <a:cubicBezTo>
                    <a:pt x="7" y="69"/>
                    <a:pt x="9" y="68"/>
                    <a:pt x="10" y="67"/>
                  </a:cubicBezTo>
                  <a:cubicBezTo>
                    <a:pt x="19" y="58"/>
                    <a:pt x="23" y="47"/>
                    <a:pt x="23" y="35"/>
                  </a:cubicBezTo>
                  <a:cubicBezTo>
                    <a:pt x="23" y="23"/>
                    <a:pt x="19" y="11"/>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87"/>
            <p:cNvSpPr>
              <a:spLocks/>
            </p:cNvSpPr>
            <p:nvPr/>
          </p:nvSpPr>
          <p:spPr bwMode="auto">
            <a:xfrm>
              <a:off x="6376980" y="4239521"/>
              <a:ext cx="102328" cy="341923"/>
            </a:xfrm>
            <a:custGeom>
              <a:avLst/>
              <a:gdLst>
                <a:gd name="T0" fmla="*/ 10 w 31"/>
                <a:gd name="T1" fmla="*/ 2 h 103"/>
                <a:gd name="T2" fmla="*/ 3 w 31"/>
                <a:gd name="T3" fmla="*/ 2 h 103"/>
                <a:gd name="T4" fmla="*/ 3 w 31"/>
                <a:gd name="T5" fmla="*/ 10 h 103"/>
                <a:gd name="T6" fmla="*/ 20 w 31"/>
                <a:gd name="T7" fmla="*/ 52 h 103"/>
                <a:gd name="T8" fmla="*/ 3 w 31"/>
                <a:gd name="T9" fmla="*/ 94 h 103"/>
                <a:gd name="T10" fmla="*/ 3 w 31"/>
                <a:gd name="T11" fmla="*/ 102 h 103"/>
                <a:gd name="T12" fmla="*/ 6 w 31"/>
                <a:gd name="T13" fmla="*/ 103 h 103"/>
                <a:gd name="T14" fmla="*/ 10 w 31"/>
                <a:gd name="T15" fmla="*/ 102 h 103"/>
                <a:gd name="T16" fmla="*/ 31 w 31"/>
                <a:gd name="T17" fmla="*/ 52 h 103"/>
                <a:gd name="T18" fmla="*/ 10 w 31"/>
                <a:gd name="T19" fmla="*/ 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103">
                  <a:moveTo>
                    <a:pt x="10" y="2"/>
                  </a:moveTo>
                  <a:cubicBezTo>
                    <a:pt x="8" y="0"/>
                    <a:pt x="5" y="0"/>
                    <a:pt x="3" y="2"/>
                  </a:cubicBezTo>
                  <a:cubicBezTo>
                    <a:pt x="0" y="4"/>
                    <a:pt x="0" y="8"/>
                    <a:pt x="3" y="10"/>
                  </a:cubicBezTo>
                  <a:cubicBezTo>
                    <a:pt x="14" y="21"/>
                    <a:pt x="20" y="37"/>
                    <a:pt x="20" y="52"/>
                  </a:cubicBezTo>
                  <a:cubicBezTo>
                    <a:pt x="20" y="67"/>
                    <a:pt x="14" y="82"/>
                    <a:pt x="3" y="94"/>
                  </a:cubicBezTo>
                  <a:cubicBezTo>
                    <a:pt x="0" y="96"/>
                    <a:pt x="0" y="100"/>
                    <a:pt x="3" y="102"/>
                  </a:cubicBezTo>
                  <a:cubicBezTo>
                    <a:pt x="4" y="103"/>
                    <a:pt x="5" y="103"/>
                    <a:pt x="6" y="103"/>
                  </a:cubicBezTo>
                  <a:cubicBezTo>
                    <a:pt x="8" y="103"/>
                    <a:pt x="9" y="103"/>
                    <a:pt x="10" y="102"/>
                  </a:cubicBezTo>
                  <a:cubicBezTo>
                    <a:pt x="24" y="88"/>
                    <a:pt x="31" y="70"/>
                    <a:pt x="31" y="52"/>
                  </a:cubicBezTo>
                  <a:cubicBezTo>
                    <a:pt x="31" y="34"/>
                    <a:pt x="24" y="16"/>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88"/>
            <p:cNvSpPr>
              <a:spLocks/>
            </p:cNvSpPr>
            <p:nvPr/>
          </p:nvSpPr>
          <p:spPr bwMode="auto">
            <a:xfrm>
              <a:off x="6436879" y="4182118"/>
              <a:ext cx="124789" cy="459224"/>
            </a:xfrm>
            <a:custGeom>
              <a:avLst/>
              <a:gdLst>
                <a:gd name="T0" fmla="*/ 10 w 38"/>
                <a:gd name="T1" fmla="*/ 2 h 138"/>
                <a:gd name="T2" fmla="*/ 2 w 38"/>
                <a:gd name="T3" fmla="*/ 2 h 138"/>
                <a:gd name="T4" fmla="*/ 2 w 38"/>
                <a:gd name="T5" fmla="*/ 9 h 138"/>
                <a:gd name="T6" fmla="*/ 27 w 38"/>
                <a:gd name="T7" fmla="*/ 69 h 138"/>
                <a:gd name="T8" fmla="*/ 2 w 38"/>
                <a:gd name="T9" fmla="*/ 128 h 138"/>
                <a:gd name="T10" fmla="*/ 2 w 38"/>
                <a:gd name="T11" fmla="*/ 136 h 138"/>
                <a:gd name="T12" fmla="*/ 6 w 38"/>
                <a:gd name="T13" fmla="*/ 138 h 138"/>
                <a:gd name="T14" fmla="*/ 10 w 38"/>
                <a:gd name="T15" fmla="*/ 136 h 138"/>
                <a:gd name="T16" fmla="*/ 38 w 38"/>
                <a:gd name="T17" fmla="*/ 69 h 138"/>
                <a:gd name="T18" fmla="*/ 10 w 38"/>
                <a:gd name="T19" fmla="*/ 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138">
                  <a:moveTo>
                    <a:pt x="10" y="2"/>
                  </a:moveTo>
                  <a:cubicBezTo>
                    <a:pt x="8" y="0"/>
                    <a:pt x="5" y="0"/>
                    <a:pt x="2" y="2"/>
                  </a:cubicBezTo>
                  <a:cubicBezTo>
                    <a:pt x="0" y="4"/>
                    <a:pt x="0" y="7"/>
                    <a:pt x="2" y="9"/>
                  </a:cubicBezTo>
                  <a:cubicBezTo>
                    <a:pt x="19" y="26"/>
                    <a:pt x="27" y="47"/>
                    <a:pt x="27" y="69"/>
                  </a:cubicBezTo>
                  <a:cubicBezTo>
                    <a:pt x="27" y="90"/>
                    <a:pt x="19" y="112"/>
                    <a:pt x="2" y="128"/>
                  </a:cubicBezTo>
                  <a:cubicBezTo>
                    <a:pt x="0" y="130"/>
                    <a:pt x="0" y="134"/>
                    <a:pt x="2" y="136"/>
                  </a:cubicBezTo>
                  <a:cubicBezTo>
                    <a:pt x="4" y="137"/>
                    <a:pt x="5" y="138"/>
                    <a:pt x="6" y="138"/>
                  </a:cubicBezTo>
                  <a:cubicBezTo>
                    <a:pt x="8" y="138"/>
                    <a:pt x="9" y="137"/>
                    <a:pt x="10" y="136"/>
                  </a:cubicBezTo>
                  <a:cubicBezTo>
                    <a:pt x="29" y="117"/>
                    <a:pt x="38" y="93"/>
                    <a:pt x="38" y="69"/>
                  </a:cubicBezTo>
                  <a:cubicBezTo>
                    <a:pt x="38" y="45"/>
                    <a:pt x="29" y="20"/>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矩形 1"/>
          <p:cNvSpPr/>
          <p:nvPr/>
        </p:nvSpPr>
        <p:spPr>
          <a:xfrm>
            <a:off x="1238250" y="1047750"/>
            <a:ext cx="1771650" cy="453528"/>
          </a:xfrm>
          <a:prstGeom prst="rect">
            <a:avLst/>
          </a:prstGeom>
          <a:solidFill>
            <a:schemeClr val="accent5">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dirty="0" smtClean="0"/>
              <a:t>基础资料</a:t>
            </a:r>
            <a:endParaRPr lang="zh-CN" altLang="en-US" dirty="0"/>
          </a:p>
        </p:txBody>
      </p:sp>
      <p:sp>
        <p:nvSpPr>
          <p:cNvPr id="13" name="矩形 12"/>
          <p:cNvSpPr/>
          <p:nvPr/>
        </p:nvSpPr>
        <p:spPr>
          <a:xfrm>
            <a:off x="5581650" y="1021271"/>
            <a:ext cx="1771650" cy="453528"/>
          </a:xfrm>
          <a:prstGeom prst="rect">
            <a:avLst/>
          </a:prstGeom>
          <a:solidFill>
            <a:schemeClr val="accent5">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dirty="0" smtClean="0"/>
              <a:t>参数设置</a:t>
            </a:r>
            <a:endParaRPr lang="zh-CN" altLang="en-US" dirty="0"/>
          </a:p>
        </p:txBody>
      </p:sp>
      <p:sp>
        <p:nvSpPr>
          <p:cNvPr id="4" name="矩形 3"/>
          <p:cNvSpPr/>
          <p:nvPr/>
        </p:nvSpPr>
        <p:spPr>
          <a:xfrm>
            <a:off x="371475" y="2105025"/>
            <a:ext cx="1152525" cy="438150"/>
          </a:xfrm>
          <a:prstGeom prst="rect">
            <a:avLst/>
          </a:prstGeom>
          <a:solidFill>
            <a:schemeClr val="accent5">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b="1" dirty="0" smtClean="0"/>
              <a:t>类别管理</a:t>
            </a:r>
            <a:endParaRPr lang="zh-CN" altLang="en-US" b="1" dirty="0"/>
          </a:p>
        </p:txBody>
      </p:sp>
      <p:sp>
        <p:nvSpPr>
          <p:cNvPr id="16" name="矩形 15"/>
          <p:cNvSpPr/>
          <p:nvPr/>
        </p:nvSpPr>
        <p:spPr>
          <a:xfrm>
            <a:off x="371475" y="2724150"/>
            <a:ext cx="1228725" cy="438150"/>
          </a:xfrm>
          <a:prstGeom prst="rect">
            <a:avLst/>
          </a:prstGeom>
          <a:solidFill>
            <a:schemeClr val="accent5">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b="1" dirty="0"/>
              <a:t>部门</a:t>
            </a:r>
            <a:r>
              <a:rPr lang="en-US" altLang="zh-CN" b="1" dirty="0"/>
              <a:t>/</a:t>
            </a:r>
            <a:r>
              <a:rPr lang="zh-CN" altLang="en-US" b="1" dirty="0"/>
              <a:t>职员</a:t>
            </a:r>
          </a:p>
        </p:txBody>
      </p:sp>
      <p:sp>
        <p:nvSpPr>
          <p:cNvPr id="17" name="矩形 16"/>
          <p:cNvSpPr/>
          <p:nvPr/>
        </p:nvSpPr>
        <p:spPr>
          <a:xfrm>
            <a:off x="409574" y="3438525"/>
            <a:ext cx="1152525" cy="438150"/>
          </a:xfrm>
          <a:prstGeom prst="rect">
            <a:avLst/>
          </a:prstGeom>
          <a:solidFill>
            <a:schemeClr val="accent5">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b="1" dirty="0"/>
              <a:t>项目设置</a:t>
            </a:r>
          </a:p>
        </p:txBody>
      </p:sp>
      <p:sp>
        <p:nvSpPr>
          <p:cNvPr id="18" name="矩形 17"/>
          <p:cNvSpPr/>
          <p:nvPr/>
        </p:nvSpPr>
        <p:spPr>
          <a:xfrm>
            <a:off x="409574" y="4057650"/>
            <a:ext cx="1152525" cy="438150"/>
          </a:xfrm>
          <a:prstGeom prst="rect">
            <a:avLst/>
          </a:prstGeom>
          <a:solidFill>
            <a:schemeClr val="accent5">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b="1" dirty="0"/>
              <a:t>公式设置</a:t>
            </a:r>
          </a:p>
        </p:txBody>
      </p:sp>
      <p:sp>
        <p:nvSpPr>
          <p:cNvPr id="19" name="矩形 18"/>
          <p:cNvSpPr/>
          <p:nvPr/>
        </p:nvSpPr>
        <p:spPr>
          <a:xfrm>
            <a:off x="2200275" y="2105025"/>
            <a:ext cx="1152525" cy="438150"/>
          </a:xfrm>
          <a:prstGeom prst="rect">
            <a:avLst/>
          </a:prstGeom>
          <a:solidFill>
            <a:schemeClr val="accent5">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b="1" dirty="0"/>
              <a:t>工序设置</a:t>
            </a:r>
          </a:p>
        </p:txBody>
      </p:sp>
      <p:sp>
        <p:nvSpPr>
          <p:cNvPr id="20" name="矩形 19"/>
          <p:cNvSpPr/>
          <p:nvPr/>
        </p:nvSpPr>
        <p:spPr>
          <a:xfrm>
            <a:off x="2200275" y="2733675"/>
            <a:ext cx="1152525" cy="438150"/>
          </a:xfrm>
          <a:prstGeom prst="rect">
            <a:avLst/>
          </a:prstGeom>
          <a:solidFill>
            <a:schemeClr val="accent5">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b="1" dirty="0"/>
              <a:t>工种设置</a:t>
            </a:r>
          </a:p>
        </p:txBody>
      </p:sp>
      <p:sp>
        <p:nvSpPr>
          <p:cNvPr id="21" name="矩形 20"/>
          <p:cNvSpPr/>
          <p:nvPr/>
        </p:nvSpPr>
        <p:spPr>
          <a:xfrm>
            <a:off x="2200275" y="3438525"/>
            <a:ext cx="1152525" cy="438150"/>
          </a:xfrm>
          <a:prstGeom prst="rect">
            <a:avLst/>
          </a:prstGeom>
          <a:solidFill>
            <a:schemeClr val="accent5">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b="1" dirty="0"/>
              <a:t>产品设置</a:t>
            </a:r>
          </a:p>
        </p:txBody>
      </p:sp>
      <p:sp>
        <p:nvSpPr>
          <p:cNvPr id="22" name="矩形 21"/>
          <p:cNvSpPr/>
          <p:nvPr/>
        </p:nvSpPr>
        <p:spPr>
          <a:xfrm>
            <a:off x="5891212" y="2105025"/>
            <a:ext cx="1152525" cy="438150"/>
          </a:xfrm>
          <a:prstGeom prst="rect">
            <a:avLst/>
          </a:prstGeom>
          <a:solidFill>
            <a:schemeClr val="accent5">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b="1" dirty="0"/>
              <a:t>审核</a:t>
            </a:r>
          </a:p>
        </p:txBody>
      </p:sp>
    </p:spTree>
    <p:extLst>
      <p:ext uri="{BB962C8B-B14F-4D97-AF65-F5344CB8AC3E}">
        <p14:creationId xmlns:p14="http://schemas.microsoft.com/office/powerpoint/2010/main" val="19420878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85343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sz="2000" dirty="0"/>
              <a:t>工资</a:t>
            </a:r>
            <a:r>
              <a:rPr lang="zh-CN" altLang="en-US" sz="2000" dirty="0" smtClean="0"/>
              <a:t>管理</a:t>
            </a:r>
            <a:endParaRPr lang="zh-CN" altLang="en-US" sz="2000" dirty="0"/>
          </a:p>
        </p:txBody>
      </p:sp>
      <p:sp>
        <p:nvSpPr>
          <p:cNvPr id="15" name="Freeform 20"/>
          <p:cNvSpPr>
            <a:spLocks noEditPoints="1"/>
          </p:cNvSpPr>
          <p:nvPr/>
        </p:nvSpPr>
        <p:spPr bwMode="auto">
          <a:xfrm>
            <a:off x="2187947" y="1569537"/>
            <a:ext cx="930989" cy="632640"/>
          </a:xfrm>
          <a:custGeom>
            <a:avLst/>
            <a:gdLst>
              <a:gd name="T0" fmla="*/ 135 w 157"/>
              <a:gd name="T1" fmla="*/ 46 h 107"/>
              <a:gd name="T2" fmla="*/ 136 w 157"/>
              <a:gd name="T3" fmla="*/ 37 h 107"/>
              <a:gd name="T4" fmla="*/ 99 w 157"/>
              <a:gd name="T5" fmla="*/ 0 h 107"/>
              <a:gd name="T6" fmla="*/ 73 w 157"/>
              <a:gd name="T7" fmla="*/ 18 h 107"/>
              <a:gd name="T8" fmla="*/ 45 w 157"/>
              <a:gd name="T9" fmla="*/ 8 h 107"/>
              <a:gd name="T10" fmla="*/ 19 w 157"/>
              <a:gd name="T11" fmla="*/ 40 h 107"/>
              <a:gd name="T12" fmla="*/ 20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6 h 107"/>
              <a:gd name="T24" fmla="*/ 120 w 157"/>
              <a:gd name="T25" fmla="*/ 100 h 107"/>
              <a:gd name="T26" fmla="*/ 79 w 157"/>
              <a:gd name="T27" fmla="*/ 100 h 107"/>
              <a:gd name="T28" fmla="*/ 103 w 157"/>
              <a:gd name="T29" fmla="*/ 75 h 107"/>
              <a:gd name="T30" fmla="*/ 102 w 157"/>
              <a:gd name="T31" fmla="*/ 72 h 107"/>
              <a:gd name="T32" fmla="*/ 92 w 157"/>
              <a:gd name="T33" fmla="*/ 72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0 w 157"/>
              <a:gd name="T51" fmla="*/ 76 h 107"/>
              <a:gd name="T52" fmla="*/ 75 w 157"/>
              <a:gd name="T53" fmla="*/ 100 h 107"/>
              <a:gd name="T54" fmla="*/ 38 w 157"/>
              <a:gd name="T55" fmla="*/ 100 h 107"/>
              <a:gd name="T56" fmla="*/ 11 w 157"/>
              <a:gd name="T57" fmla="*/ 74 h 107"/>
              <a:gd name="T58" fmla="*/ 29 w 157"/>
              <a:gd name="T59" fmla="*/ 50 h 107"/>
              <a:gd name="T60" fmla="*/ 28 w 157"/>
              <a:gd name="T61" fmla="*/ 44 h 107"/>
              <a:gd name="T62" fmla="*/ 50 w 157"/>
              <a:gd name="T63" fmla="*/ 17 h 107"/>
              <a:gd name="T64" fmla="*/ 74 w 157"/>
              <a:gd name="T65" fmla="*/ 29 h 107"/>
              <a:gd name="T66" fmla="*/ 97 w 157"/>
              <a:gd name="T67" fmla="*/ 11 h 107"/>
              <a:gd name="T68" fmla="*/ 128 w 157"/>
              <a:gd name="T69" fmla="*/ 42 h 107"/>
              <a:gd name="T70" fmla="*/ 127 w 157"/>
              <a:gd name="T71" fmla="*/ 50 h 107"/>
              <a:gd name="T72" fmla="*/ 147 w 157"/>
              <a:gd name="T73" fmla="*/ 74 h 107"/>
              <a:gd name="T74" fmla="*/ 120 w 157"/>
              <a:gd name="T75" fmla="*/ 10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6"/>
                </a:moveTo>
                <a:cubicBezTo>
                  <a:pt x="136" y="43"/>
                  <a:pt x="136" y="40"/>
                  <a:pt x="136" y="37"/>
                </a:cubicBezTo>
                <a:cubicBezTo>
                  <a:pt x="136" y="17"/>
                  <a:pt x="120" y="0"/>
                  <a:pt x="99" y="0"/>
                </a:cubicBezTo>
                <a:cubicBezTo>
                  <a:pt x="76" y="0"/>
                  <a:pt x="73" y="18"/>
                  <a:pt x="73" y="18"/>
                </a:cubicBezTo>
                <a:cubicBezTo>
                  <a:pt x="73" y="18"/>
                  <a:pt x="63" y="6"/>
                  <a:pt x="45" y="8"/>
                </a:cubicBezTo>
                <a:cubicBezTo>
                  <a:pt x="30" y="11"/>
                  <a:pt x="19" y="25"/>
                  <a:pt x="19" y="40"/>
                </a:cubicBezTo>
                <a:cubicBezTo>
                  <a:pt x="19" y="42"/>
                  <a:pt x="20" y="45"/>
                  <a:pt x="20"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0"/>
                  <a:pt x="135" y="46"/>
                </a:cubicBezTo>
                <a:close/>
                <a:moveTo>
                  <a:pt x="120" y="100"/>
                </a:moveTo>
                <a:cubicBezTo>
                  <a:pt x="79" y="100"/>
                  <a:pt x="79" y="100"/>
                  <a:pt x="79" y="100"/>
                </a:cubicBezTo>
                <a:cubicBezTo>
                  <a:pt x="82" y="97"/>
                  <a:pt x="103" y="75"/>
                  <a:pt x="103" y="75"/>
                </a:cubicBezTo>
                <a:cubicBezTo>
                  <a:pt x="103" y="75"/>
                  <a:pt x="106" y="72"/>
                  <a:pt x="102" y="72"/>
                </a:cubicBezTo>
                <a:cubicBezTo>
                  <a:pt x="98" y="72"/>
                  <a:pt x="92" y="72"/>
                  <a:pt x="92" y="72"/>
                </a:cubicBezTo>
                <a:cubicBezTo>
                  <a:pt x="92" y="72"/>
                  <a:pt x="92" y="71"/>
                  <a:pt x="92" y="68"/>
                </a:cubicBezTo>
                <a:cubicBezTo>
                  <a:pt x="92" y="60"/>
                  <a:pt x="92" y="43"/>
                  <a:pt x="92" y="37"/>
                </a:cubicBezTo>
                <a:cubicBezTo>
                  <a:pt x="92" y="37"/>
                  <a:pt x="92" y="36"/>
                  <a:pt x="90" y="36"/>
                </a:cubicBezTo>
                <a:cubicBezTo>
                  <a:pt x="88" y="36"/>
                  <a:pt x="67" y="36"/>
                  <a:pt x="64" y="36"/>
                </a:cubicBezTo>
                <a:cubicBezTo>
                  <a:pt x="61" y="36"/>
                  <a:pt x="62" y="38"/>
                  <a:pt x="62" y="38"/>
                </a:cubicBezTo>
                <a:cubicBezTo>
                  <a:pt x="62" y="44"/>
                  <a:pt x="62" y="60"/>
                  <a:pt x="62" y="68"/>
                </a:cubicBezTo>
                <a:cubicBezTo>
                  <a:pt x="62" y="71"/>
                  <a:pt x="62" y="73"/>
                  <a:pt x="62" y="73"/>
                </a:cubicBezTo>
                <a:cubicBezTo>
                  <a:pt x="62" y="73"/>
                  <a:pt x="54" y="73"/>
                  <a:pt x="51" y="73"/>
                </a:cubicBezTo>
                <a:cubicBezTo>
                  <a:pt x="47" y="73"/>
                  <a:pt x="50" y="76"/>
                  <a:pt x="50" y="76"/>
                </a:cubicBezTo>
                <a:cubicBezTo>
                  <a:pt x="75" y="100"/>
                  <a:pt x="75" y="100"/>
                  <a:pt x="75" y="100"/>
                </a:cubicBezTo>
                <a:cubicBezTo>
                  <a:pt x="38" y="100"/>
                  <a:pt x="38" y="100"/>
                  <a:pt x="38" y="100"/>
                </a:cubicBezTo>
                <a:cubicBezTo>
                  <a:pt x="23" y="100"/>
                  <a:pt x="11" y="89"/>
                  <a:pt x="11" y="74"/>
                </a:cubicBezTo>
                <a:cubicBezTo>
                  <a:pt x="11" y="63"/>
                  <a:pt x="18" y="54"/>
                  <a:pt x="29" y="50"/>
                </a:cubicBezTo>
                <a:cubicBezTo>
                  <a:pt x="28" y="48"/>
                  <a:pt x="28" y="46"/>
                  <a:pt x="28" y="44"/>
                </a:cubicBezTo>
                <a:cubicBezTo>
                  <a:pt x="28" y="32"/>
                  <a:pt x="37" y="20"/>
                  <a:pt x="50" y="17"/>
                </a:cubicBezTo>
                <a:cubicBezTo>
                  <a:pt x="65" y="15"/>
                  <a:pt x="74" y="29"/>
                  <a:pt x="74" y="29"/>
                </a:cubicBezTo>
                <a:cubicBezTo>
                  <a:pt x="74" y="29"/>
                  <a:pt x="77" y="11"/>
                  <a:pt x="97" y="11"/>
                </a:cubicBezTo>
                <a:cubicBezTo>
                  <a:pt x="115" y="11"/>
                  <a:pt x="128" y="25"/>
                  <a:pt x="128" y="42"/>
                </a:cubicBezTo>
                <a:cubicBezTo>
                  <a:pt x="128" y="45"/>
                  <a:pt x="127" y="47"/>
                  <a:pt x="127" y="50"/>
                </a:cubicBezTo>
                <a:cubicBezTo>
                  <a:pt x="138" y="53"/>
                  <a:pt x="147" y="63"/>
                  <a:pt x="147" y="74"/>
                </a:cubicBezTo>
                <a:cubicBezTo>
                  <a:pt x="147" y="89"/>
                  <a:pt x="135" y="100"/>
                  <a:pt x="120" y="10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9" name="Group 25"/>
          <p:cNvGrpSpPr/>
          <p:nvPr/>
        </p:nvGrpSpPr>
        <p:grpSpPr>
          <a:xfrm>
            <a:off x="4272642" y="1121414"/>
            <a:ext cx="462443" cy="506485"/>
            <a:chOff x="6040049" y="4182118"/>
            <a:chExt cx="521619" cy="459224"/>
          </a:xfrm>
          <a:solidFill>
            <a:schemeClr val="bg1"/>
          </a:solidFill>
        </p:grpSpPr>
        <p:sp>
          <p:nvSpPr>
            <p:cNvPr id="30" name="Freeform 84"/>
            <p:cNvSpPr>
              <a:spLocks/>
            </p:cNvSpPr>
            <p:nvPr/>
          </p:nvSpPr>
          <p:spPr bwMode="auto">
            <a:xfrm>
              <a:off x="6087469" y="4202084"/>
              <a:ext cx="194671" cy="419291"/>
            </a:xfrm>
            <a:custGeom>
              <a:avLst/>
              <a:gdLst>
                <a:gd name="T0" fmla="*/ 52 w 59"/>
                <a:gd name="T1" fmla="*/ 5 h 126"/>
                <a:gd name="T2" fmla="*/ 9 w 59"/>
                <a:gd name="T3" fmla="*/ 38 h 126"/>
                <a:gd name="T4" fmla="*/ 0 w 59"/>
                <a:gd name="T5" fmla="*/ 39 h 126"/>
                <a:gd name="T6" fmla="*/ 0 w 59"/>
                <a:gd name="T7" fmla="*/ 86 h 126"/>
                <a:gd name="T8" fmla="*/ 9 w 59"/>
                <a:gd name="T9" fmla="*/ 88 h 126"/>
                <a:gd name="T10" fmla="*/ 51 w 59"/>
                <a:gd name="T11" fmla="*/ 119 h 126"/>
                <a:gd name="T12" fmla="*/ 59 w 59"/>
                <a:gd name="T13" fmla="*/ 119 h 126"/>
                <a:gd name="T14" fmla="*/ 59 w 59"/>
                <a:gd name="T15" fmla="*/ 5 h 126"/>
                <a:gd name="T16" fmla="*/ 52 w 59"/>
                <a:gd name="T17" fmla="*/ 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26">
                  <a:moveTo>
                    <a:pt x="52" y="5"/>
                  </a:moveTo>
                  <a:cubicBezTo>
                    <a:pt x="9" y="38"/>
                    <a:pt x="9" y="38"/>
                    <a:pt x="9" y="38"/>
                  </a:cubicBezTo>
                  <a:cubicBezTo>
                    <a:pt x="9" y="38"/>
                    <a:pt x="5" y="38"/>
                    <a:pt x="0" y="39"/>
                  </a:cubicBezTo>
                  <a:cubicBezTo>
                    <a:pt x="0" y="86"/>
                    <a:pt x="0" y="86"/>
                    <a:pt x="0" y="86"/>
                  </a:cubicBezTo>
                  <a:cubicBezTo>
                    <a:pt x="5" y="87"/>
                    <a:pt x="9" y="88"/>
                    <a:pt x="9" y="88"/>
                  </a:cubicBezTo>
                  <a:cubicBezTo>
                    <a:pt x="51" y="119"/>
                    <a:pt x="51" y="119"/>
                    <a:pt x="51" y="119"/>
                  </a:cubicBezTo>
                  <a:cubicBezTo>
                    <a:pt x="51" y="119"/>
                    <a:pt x="59" y="126"/>
                    <a:pt x="59" y="119"/>
                  </a:cubicBezTo>
                  <a:cubicBezTo>
                    <a:pt x="59" y="112"/>
                    <a:pt x="59" y="11"/>
                    <a:pt x="59" y="5"/>
                  </a:cubicBezTo>
                  <a:cubicBezTo>
                    <a:pt x="59" y="0"/>
                    <a:pt x="52" y="5"/>
                    <a:pt x="5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85"/>
            <p:cNvSpPr>
              <a:spLocks/>
            </p:cNvSpPr>
            <p:nvPr/>
          </p:nvSpPr>
          <p:spPr bwMode="auto">
            <a:xfrm>
              <a:off x="6040049" y="4339353"/>
              <a:ext cx="27454" cy="147252"/>
            </a:xfrm>
            <a:custGeom>
              <a:avLst/>
              <a:gdLst>
                <a:gd name="T0" fmla="*/ 0 w 8"/>
                <a:gd name="T1" fmla="*/ 8 h 44"/>
                <a:gd name="T2" fmla="*/ 0 w 8"/>
                <a:gd name="T3" fmla="*/ 38 h 44"/>
                <a:gd name="T4" fmla="*/ 8 w 8"/>
                <a:gd name="T5" fmla="*/ 44 h 44"/>
                <a:gd name="T6" fmla="*/ 8 w 8"/>
                <a:gd name="T7" fmla="*/ 0 h 44"/>
                <a:gd name="T8" fmla="*/ 0 w 8"/>
                <a:gd name="T9" fmla="*/ 8 h 44"/>
              </a:gdLst>
              <a:ahLst/>
              <a:cxnLst>
                <a:cxn ang="0">
                  <a:pos x="T0" y="T1"/>
                </a:cxn>
                <a:cxn ang="0">
                  <a:pos x="T2" y="T3"/>
                </a:cxn>
                <a:cxn ang="0">
                  <a:pos x="T4" y="T5"/>
                </a:cxn>
                <a:cxn ang="0">
                  <a:pos x="T6" y="T7"/>
                </a:cxn>
                <a:cxn ang="0">
                  <a:pos x="T8" y="T9"/>
                </a:cxn>
              </a:cxnLst>
              <a:rect l="0" t="0" r="r" b="b"/>
              <a:pathLst>
                <a:path w="8" h="44">
                  <a:moveTo>
                    <a:pt x="0" y="8"/>
                  </a:moveTo>
                  <a:cubicBezTo>
                    <a:pt x="0" y="16"/>
                    <a:pt x="0" y="32"/>
                    <a:pt x="0" y="38"/>
                  </a:cubicBezTo>
                  <a:cubicBezTo>
                    <a:pt x="0" y="40"/>
                    <a:pt x="4" y="42"/>
                    <a:pt x="8" y="44"/>
                  </a:cubicBezTo>
                  <a:cubicBezTo>
                    <a:pt x="8" y="0"/>
                    <a:pt x="8" y="0"/>
                    <a:pt x="8" y="0"/>
                  </a:cubicBezTo>
                  <a:cubicBezTo>
                    <a:pt x="4" y="2"/>
                    <a:pt x="0" y="4"/>
                    <a:pt x="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86"/>
            <p:cNvSpPr>
              <a:spLocks/>
            </p:cNvSpPr>
            <p:nvPr/>
          </p:nvSpPr>
          <p:spPr bwMode="auto">
            <a:xfrm>
              <a:off x="6329559" y="4296924"/>
              <a:ext cx="77370" cy="229612"/>
            </a:xfrm>
            <a:custGeom>
              <a:avLst/>
              <a:gdLst>
                <a:gd name="T0" fmla="*/ 10 w 23"/>
                <a:gd name="T1" fmla="*/ 2 h 69"/>
                <a:gd name="T2" fmla="*/ 2 w 23"/>
                <a:gd name="T3" fmla="*/ 2 h 69"/>
                <a:gd name="T4" fmla="*/ 2 w 23"/>
                <a:gd name="T5" fmla="*/ 10 h 69"/>
                <a:gd name="T6" fmla="*/ 12 w 23"/>
                <a:gd name="T7" fmla="*/ 35 h 69"/>
                <a:gd name="T8" fmla="*/ 2 w 23"/>
                <a:gd name="T9" fmla="*/ 60 h 69"/>
                <a:gd name="T10" fmla="*/ 2 w 23"/>
                <a:gd name="T11" fmla="*/ 67 h 69"/>
                <a:gd name="T12" fmla="*/ 6 w 23"/>
                <a:gd name="T13" fmla="*/ 69 h 69"/>
                <a:gd name="T14" fmla="*/ 10 w 23"/>
                <a:gd name="T15" fmla="*/ 67 h 69"/>
                <a:gd name="T16" fmla="*/ 23 w 23"/>
                <a:gd name="T17" fmla="*/ 35 h 69"/>
                <a:gd name="T18" fmla="*/ 10 w 23"/>
                <a:gd name="T19"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69">
                  <a:moveTo>
                    <a:pt x="10" y="2"/>
                  </a:moveTo>
                  <a:cubicBezTo>
                    <a:pt x="7" y="0"/>
                    <a:pt x="4" y="0"/>
                    <a:pt x="2" y="2"/>
                  </a:cubicBezTo>
                  <a:cubicBezTo>
                    <a:pt x="0" y="4"/>
                    <a:pt x="0" y="8"/>
                    <a:pt x="2" y="10"/>
                  </a:cubicBezTo>
                  <a:cubicBezTo>
                    <a:pt x="9" y="17"/>
                    <a:pt x="12" y="26"/>
                    <a:pt x="12" y="35"/>
                  </a:cubicBezTo>
                  <a:cubicBezTo>
                    <a:pt x="12" y="44"/>
                    <a:pt x="9" y="53"/>
                    <a:pt x="2" y="60"/>
                  </a:cubicBezTo>
                  <a:cubicBezTo>
                    <a:pt x="0" y="62"/>
                    <a:pt x="0" y="65"/>
                    <a:pt x="2" y="67"/>
                  </a:cubicBezTo>
                  <a:cubicBezTo>
                    <a:pt x="3" y="68"/>
                    <a:pt x="4" y="69"/>
                    <a:pt x="6" y="69"/>
                  </a:cubicBezTo>
                  <a:cubicBezTo>
                    <a:pt x="7" y="69"/>
                    <a:pt x="9" y="68"/>
                    <a:pt x="10" y="67"/>
                  </a:cubicBezTo>
                  <a:cubicBezTo>
                    <a:pt x="19" y="58"/>
                    <a:pt x="23" y="47"/>
                    <a:pt x="23" y="35"/>
                  </a:cubicBezTo>
                  <a:cubicBezTo>
                    <a:pt x="23" y="23"/>
                    <a:pt x="19" y="11"/>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87"/>
            <p:cNvSpPr>
              <a:spLocks/>
            </p:cNvSpPr>
            <p:nvPr/>
          </p:nvSpPr>
          <p:spPr bwMode="auto">
            <a:xfrm>
              <a:off x="6376980" y="4239521"/>
              <a:ext cx="102328" cy="341923"/>
            </a:xfrm>
            <a:custGeom>
              <a:avLst/>
              <a:gdLst>
                <a:gd name="T0" fmla="*/ 10 w 31"/>
                <a:gd name="T1" fmla="*/ 2 h 103"/>
                <a:gd name="T2" fmla="*/ 3 w 31"/>
                <a:gd name="T3" fmla="*/ 2 h 103"/>
                <a:gd name="T4" fmla="*/ 3 w 31"/>
                <a:gd name="T5" fmla="*/ 10 h 103"/>
                <a:gd name="T6" fmla="*/ 20 w 31"/>
                <a:gd name="T7" fmla="*/ 52 h 103"/>
                <a:gd name="T8" fmla="*/ 3 w 31"/>
                <a:gd name="T9" fmla="*/ 94 h 103"/>
                <a:gd name="T10" fmla="*/ 3 w 31"/>
                <a:gd name="T11" fmla="*/ 102 h 103"/>
                <a:gd name="T12" fmla="*/ 6 w 31"/>
                <a:gd name="T13" fmla="*/ 103 h 103"/>
                <a:gd name="T14" fmla="*/ 10 w 31"/>
                <a:gd name="T15" fmla="*/ 102 h 103"/>
                <a:gd name="T16" fmla="*/ 31 w 31"/>
                <a:gd name="T17" fmla="*/ 52 h 103"/>
                <a:gd name="T18" fmla="*/ 10 w 31"/>
                <a:gd name="T19" fmla="*/ 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103">
                  <a:moveTo>
                    <a:pt x="10" y="2"/>
                  </a:moveTo>
                  <a:cubicBezTo>
                    <a:pt x="8" y="0"/>
                    <a:pt x="5" y="0"/>
                    <a:pt x="3" y="2"/>
                  </a:cubicBezTo>
                  <a:cubicBezTo>
                    <a:pt x="0" y="4"/>
                    <a:pt x="0" y="8"/>
                    <a:pt x="3" y="10"/>
                  </a:cubicBezTo>
                  <a:cubicBezTo>
                    <a:pt x="14" y="21"/>
                    <a:pt x="20" y="37"/>
                    <a:pt x="20" y="52"/>
                  </a:cubicBezTo>
                  <a:cubicBezTo>
                    <a:pt x="20" y="67"/>
                    <a:pt x="14" y="82"/>
                    <a:pt x="3" y="94"/>
                  </a:cubicBezTo>
                  <a:cubicBezTo>
                    <a:pt x="0" y="96"/>
                    <a:pt x="0" y="100"/>
                    <a:pt x="3" y="102"/>
                  </a:cubicBezTo>
                  <a:cubicBezTo>
                    <a:pt x="4" y="103"/>
                    <a:pt x="5" y="103"/>
                    <a:pt x="6" y="103"/>
                  </a:cubicBezTo>
                  <a:cubicBezTo>
                    <a:pt x="8" y="103"/>
                    <a:pt x="9" y="103"/>
                    <a:pt x="10" y="102"/>
                  </a:cubicBezTo>
                  <a:cubicBezTo>
                    <a:pt x="24" y="88"/>
                    <a:pt x="31" y="70"/>
                    <a:pt x="31" y="52"/>
                  </a:cubicBezTo>
                  <a:cubicBezTo>
                    <a:pt x="31" y="34"/>
                    <a:pt x="24" y="16"/>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88"/>
            <p:cNvSpPr>
              <a:spLocks/>
            </p:cNvSpPr>
            <p:nvPr/>
          </p:nvSpPr>
          <p:spPr bwMode="auto">
            <a:xfrm>
              <a:off x="6436879" y="4182118"/>
              <a:ext cx="124789" cy="459224"/>
            </a:xfrm>
            <a:custGeom>
              <a:avLst/>
              <a:gdLst>
                <a:gd name="T0" fmla="*/ 10 w 38"/>
                <a:gd name="T1" fmla="*/ 2 h 138"/>
                <a:gd name="T2" fmla="*/ 2 w 38"/>
                <a:gd name="T3" fmla="*/ 2 h 138"/>
                <a:gd name="T4" fmla="*/ 2 w 38"/>
                <a:gd name="T5" fmla="*/ 9 h 138"/>
                <a:gd name="T6" fmla="*/ 27 w 38"/>
                <a:gd name="T7" fmla="*/ 69 h 138"/>
                <a:gd name="T8" fmla="*/ 2 w 38"/>
                <a:gd name="T9" fmla="*/ 128 h 138"/>
                <a:gd name="T10" fmla="*/ 2 w 38"/>
                <a:gd name="T11" fmla="*/ 136 h 138"/>
                <a:gd name="T12" fmla="*/ 6 w 38"/>
                <a:gd name="T13" fmla="*/ 138 h 138"/>
                <a:gd name="T14" fmla="*/ 10 w 38"/>
                <a:gd name="T15" fmla="*/ 136 h 138"/>
                <a:gd name="T16" fmla="*/ 38 w 38"/>
                <a:gd name="T17" fmla="*/ 69 h 138"/>
                <a:gd name="T18" fmla="*/ 10 w 38"/>
                <a:gd name="T19" fmla="*/ 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138">
                  <a:moveTo>
                    <a:pt x="10" y="2"/>
                  </a:moveTo>
                  <a:cubicBezTo>
                    <a:pt x="8" y="0"/>
                    <a:pt x="5" y="0"/>
                    <a:pt x="2" y="2"/>
                  </a:cubicBezTo>
                  <a:cubicBezTo>
                    <a:pt x="0" y="4"/>
                    <a:pt x="0" y="7"/>
                    <a:pt x="2" y="9"/>
                  </a:cubicBezTo>
                  <a:cubicBezTo>
                    <a:pt x="19" y="26"/>
                    <a:pt x="27" y="47"/>
                    <a:pt x="27" y="69"/>
                  </a:cubicBezTo>
                  <a:cubicBezTo>
                    <a:pt x="27" y="90"/>
                    <a:pt x="19" y="112"/>
                    <a:pt x="2" y="128"/>
                  </a:cubicBezTo>
                  <a:cubicBezTo>
                    <a:pt x="0" y="130"/>
                    <a:pt x="0" y="134"/>
                    <a:pt x="2" y="136"/>
                  </a:cubicBezTo>
                  <a:cubicBezTo>
                    <a:pt x="4" y="137"/>
                    <a:pt x="5" y="138"/>
                    <a:pt x="6" y="138"/>
                  </a:cubicBezTo>
                  <a:cubicBezTo>
                    <a:pt x="8" y="138"/>
                    <a:pt x="9" y="137"/>
                    <a:pt x="10" y="136"/>
                  </a:cubicBezTo>
                  <a:cubicBezTo>
                    <a:pt x="29" y="117"/>
                    <a:pt x="38" y="93"/>
                    <a:pt x="38" y="69"/>
                  </a:cubicBezTo>
                  <a:cubicBezTo>
                    <a:pt x="38" y="45"/>
                    <a:pt x="29" y="20"/>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7904" y="621118"/>
            <a:ext cx="7391400" cy="4333875"/>
          </a:xfrm>
          <a:prstGeom prst="rect">
            <a:avLst/>
          </a:prstGeom>
          <a:noFill/>
          <a:ln w="9525">
            <a:solidFill>
              <a:schemeClr val="tx2">
                <a:lumMod val="60000"/>
                <a:lumOff val="4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0621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sz="2000" dirty="0" smtClean="0"/>
              <a:t>基础资料</a:t>
            </a:r>
            <a:endParaRPr lang="zh-CN" altLang="en-US" sz="2000" dirty="0"/>
          </a:p>
        </p:txBody>
      </p:sp>
      <p:grpSp>
        <p:nvGrpSpPr>
          <p:cNvPr id="29" name="Group 25"/>
          <p:cNvGrpSpPr/>
          <p:nvPr/>
        </p:nvGrpSpPr>
        <p:grpSpPr>
          <a:xfrm>
            <a:off x="4272642" y="1121414"/>
            <a:ext cx="462443" cy="506485"/>
            <a:chOff x="6040049" y="4182118"/>
            <a:chExt cx="521619" cy="459224"/>
          </a:xfrm>
          <a:solidFill>
            <a:schemeClr val="bg1"/>
          </a:solidFill>
        </p:grpSpPr>
        <p:sp>
          <p:nvSpPr>
            <p:cNvPr id="30" name="Freeform 84"/>
            <p:cNvSpPr>
              <a:spLocks/>
            </p:cNvSpPr>
            <p:nvPr/>
          </p:nvSpPr>
          <p:spPr bwMode="auto">
            <a:xfrm>
              <a:off x="6087469" y="4202084"/>
              <a:ext cx="194671" cy="419291"/>
            </a:xfrm>
            <a:custGeom>
              <a:avLst/>
              <a:gdLst>
                <a:gd name="T0" fmla="*/ 52 w 59"/>
                <a:gd name="T1" fmla="*/ 5 h 126"/>
                <a:gd name="T2" fmla="*/ 9 w 59"/>
                <a:gd name="T3" fmla="*/ 38 h 126"/>
                <a:gd name="T4" fmla="*/ 0 w 59"/>
                <a:gd name="T5" fmla="*/ 39 h 126"/>
                <a:gd name="T6" fmla="*/ 0 w 59"/>
                <a:gd name="T7" fmla="*/ 86 h 126"/>
                <a:gd name="T8" fmla="*/ 9 w 59"/>
                <a:gd name="T9" fmla="*/ 88 h 126"/>
                <a:gd name="T10" fmla="*/ 51 w 59"/>
                <a:gd name="T11" fmla="*/ 119 h 126"/>
                <a:gd name="T12" fmla="*/ 59 w 59"/>
                <a:gd name="T13" fmla="*/ 119 h 126"/>
                <a:gd name="T14" fmla="*/ 59 w 59"/>
                <a:gd name="T15" fmla="*/ 5 h 126"/>
                <a:gd name="T16" fmla="*/ 52 w 59"/>
                <a:gd name="T17" fmla="*/ 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26">
                  <a:moveTo>
                    <a:pt x="52" y="5"/>
                  </a:moveTo>
                  <a:cubicBezTo>
                    <a:pt x="9" y="38"/>
                    <a:pt x="9" y="38"/>
                    <a:pt x="9" y="38"/>
                  </a:cubicBezTo>
                  <a:cubicBezTo>
                    <a:pt x="9" y="38"/>
                    <a:pt x="5" y="38"/>
                    <a:pt x="0" y="39"/>
                  </a:cubicBezTo>
                  <a:cubicBezTo>
                    <a:pt x="0" y="86"/>
                    <a:pt x="0" y="86"/>
                    <a:pt x="0" y="86"/>
                  </a:cubicBezTo>
                  <a:cubicBezTo>
                    <a:pt x="5" y="87"/>
                    <a:pt x="9" y="88"/>
                    <a:pt x="9" y="88"/>
                  </a:cubicBezTo>
                  <a:cubicBezTo>
                    <a:pt x="51" y="119"/>
                    <a:pt x="51" y="119"/>
                    <a:pt x="51" y="119"/>
                  </a:cubicBezTo>
                  <a:cubicBezTo>
                    <a:pt x="51" y="119"/>
                    <a:pt x="59" y="126"/>
                    <a:pt x="59" y="119"/>
                  </a:cubicBezTo>
                  <a:cubicBezTo>
                    <a:pt x="59" y="112"/>
                    <a:pt x="59" y="11"/>
                    <a:pt x="59" y="5"/>
                  </a:cubicBezTo>
                  <a:cubicBezTo>
                    <a:pt x="59" y="0"/>
                    <a:pt x="52" y="5"/>
                    <a:pt x="5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85"/>
            <p:cNvSpPr>
              <a:spLocks/>
            </p:cNvSpPr>
            <p:nvPr/>
          </p:nvSpPr>
          <p:spPr bwMode="auto">
            <a:xfrm>
              <a:off x="6040049" y="4339353"/>
              <a:ext cx="27454" cy="147252"/>
            </a:xfrm>
            <a:custGeom>
              <a:avLst/>
              <a:gdLst>
                <a:gd name="T0" fmla="*/ 0 w 8"/>
                <a:gd name="T1" fmla="*/ 8 h 44"/>
                <a:gd name="T2" fmla="*/ 0 w 8"/>
                <a:gd name="T3" fmla="*/ 38 h 44"/>
                <a:gd name="T4" fmla="*/ 8 w 8"/>
                <a:gd name="T5" fmla="*/ 44 h 44"/>
                <a:gd name="T6" fmla="*/ 8 w 8"/>
                <a:gd name="T7" fmla="*/ 0 h 44"/>
                <a:gd name="T8" fmla="*/ 0 w 8"/>
                <a:gd name="T9" fmla="*/ 8 h 44"/>
              </a:gdLst>
              <a:ahLst/>
              <a:cxnLst>
                <a:cxn ang="0">
                  <a:pos x="T0" y="T1"/>
                </a:cxn>
                <a:cxn ang="0">
                  <a:pos x="T2" y="T3"/>
                </a:cxn>
                <a:cxn ang="0">
                  <a:pos x="T4" y="T5"/>
                </a:cxn>
                <a:cxn ang="0">
                  <a:pos x="T6" y="T7"/>
                </a:cxn>
                <a:cxn ang="0">
                  <a:pos x="T8" y="T9"/>
                </a:cxn>
              </a:cxnLst>
              <a:rect l="0" t="0" r="r" b="b"/>
              <a:pathLst>
                <a:path w="8" h="44">
                  <a:moveTo>
                    <a:pt x="0" y="8"/>
                  </a:moveTo>
                  <a:cubicBezTo>
                    <a:pt x="0" y="16"/>
                    <a:pt x="0" y="32"/>
                    <a:pt x="0" y="38"/>
                  </a:cubicBezTo>
                  <a:cubicBezTo>
                    <a:pt x="0" y="40"/>
                    <a:pt x="4" y="42"/>
                    <a:pt x="8" y="44"/>
                  </a:cubicBezTo>
                  <a:cubicBezTo>
                    <a:pt x="8" y="0"/>
                    <a:pt x="8" y="0"/>
                    <a:pt x="8" y="0"/>
                  </a:cubicBezTo>
                  <a:cubicBezTo>
                    <a:pt x="4" y="2"/>
                    <a:pt x="0" y="4"/>
                    <a:pt x="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86"/>
            <p:cNvSpPr>
              <a:spLocks/>
            </p:cNvSpPr>
            <p:nvPr/>
          </p:nvSpPr>
          <p:spPr bwMode="auto">
            <a:xfrm>
              <a:off x="6329559" y="4296924"/>
              <a:ext cx="77370" cy="229612"/>
            </a:xfrm>
            <a:custGeom>
              <a:avLst/>
              <a:gdLst>
                <a:gd name="T0" fmla="*/ 10 w 23"/>
                <a:gd name="T1" fmla="*/ 2 h 69"/>
                <a:gd name="T2" fmla="*/ 2 w 23"/>
                <a:gd name="T3" fmla="*/ 2 h 69"/>
                <a:gd name="T4" fmla="*/ 2 w 23"/>
                <a:gd name="T5" fmla="*/ 10 h 69"/>
                <a:gd name="T6" fmla="*/ 12 w 23"/>
                <a:gd name="T7" fmla="*/ 35 h 69"/>
                <a:gd name="T8" fmla="*/ 2 w 23"/>
                <a:gd name="T9" fmla="*/ 60 h 69"/>
                <a:gd name="T10" fmla="*/ 2 w 23"/>
                <a:gd name="T11" fmla="*/ 67 h 69"/>
                <a:gd name="T12" fmla="*/ 6 w 23"/>
                <a:gd name="T13" fmla="*/ 69 h 69"/>
                <a:gd name="T14" fmla="*/ 10 w 23"/>
                <a:gd name="T15" fmla="*/ 67 h 69"/>
                <a:gd name="T16" fmla="*/ 23 w 23"/>
                <a:gd name="T17" fmla="*/ 35 h 69"/>
                <a:gd name="T18" fmla="*/ 10 w 23"/>
                <a:gd name="T19"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69">
                  <a:moveTo>
                    <a:pt x="10" y="2"/>
                  </a:moveTo>
                  <a:cubicBezTo>
                    <a:pt x="7" y="0"/>
                    <a:pt x="4" y="0"/>
                    <a:pt x="2" y="2"/>
                  </a:cubicBezTo>
                  <a:cubicBezTo>
                    <a:pt x="0" y="4"/>
                    <a:pt x="0" y="8"/>
                    <a:pt x="2" y="10"/>
                  </a:cubicBezTo>
                  <a:cubicBezTo>
                    <a:pt x="9" y="17"/>
                    <a:pt x="12" y="26"/>
                    <a:pt x="12" y="35"/>
                  </a:cubicBezTo>
                  <a:cubicBezTo>
                    <a:pt x="12" y="44"/>
                    <a:pt x="9" y="53"/>
                    <a:pt x="2" y="60"/>
                  </a:cubicBezTo>
                  <a:cubicBezTo>
                    <a:pt x="0" y="62"/>
                    <a:pt x="0" y="65"/>
                    <a:pt x="2" y="67"/>
                  </a:cubicBezTo>
                  <a:cubicBezTo>
                    <a:pt x="3" y="68"/>
                    <a:pt x="4" y="69"/>
                    <a:pt x="6" y="69"/>
                  </a:cubicBezTo>
                  <a:cubicBezTo>
                    <a:pt x="7" y="69"/>
                    <a:pt x="9" y="68"/>
                    <a:pt x="10" y="67"/>
                  </a:cubicBezTo>
                  <a:cubicBezTo>
                    <a:pt x="19" y="58"/>
                    <a:pt x="23" y="47"/>
                    <a:pt x="23" y="35"/>
                  </a:cubicBezTo>
                  <a:cubicBezTo>
                    <a:pt x="23" y="23"/>
                    <a:pt x="19" y="11"/>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87"/>
            <p:cNvSpPr>
              <a:spLocks/>
            </p:cNvSpPr>
            <p:nvPr/>
          </p:nvSpPr>
          <p:spPr bwMode="auto">
            <a:xfrm>
              <a:off x="6376980" y="4239521"/>
              <a:ext cx="102328" cy="341923"/>
            </a:xfrm>
            <a:custGeom>
              <a:avLst/>
              <a:gdLst>
                <a:gd name="T0" fmla="*/ 10 w 31"/>
                <a:gd name="T1" fmla="*/ 2 h 103"/>
                <a:gd name="T2" fmla="*/ 3 w 31"/>
                <a:gd name="T3" fmla="*/ 2 h 103"/>
                <a:gd name="T4" fmla="*/ 3 w 31"/>
                <a:gd name="T5" fmla="*/ 10 h 103"/>
                <a:gd name="T6" fmla="*/ 20 w 31"/>
                <a:gd name="T7" fmla="*/ 52 h 103"/>
                <a:gd name="T8" fmla="*/ 3 w 31"/>
                <a:gd name="T9" fmla="*/ 94 h 103"/>
                <a:gd name="T10" fmla="*/ 3 w 31"/>
                <a:gd name="T11" fmla="*/ 102 h 103"/>
                <a:gd name="T12" fmla="*/ 6 w 31"/>
                <a:gd name="T13" fmla="*/ 103 h 103"/>
                <a:gd name="T14" fmla="*/ 10 w 31"/>
                <a:gd name="T15" fmla="*/ 102 h 103"/>
                <a:gd name="T16" fmla="*/ 31 w 31"/>
                <a:gd name="T17" fmla="*/ 52 h 103"/>
                <a:gd name="T18" fmla="*/ 10 w 31"/>
                <a:gd name="T19" fmla="*/ 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103">
                  <a:moveTo>
                    <a:pt x="10" y="2"/>
                  </a:moveTo>
                  <a:cubicBezTo>
                    <a:pt x="8" y="0"/>
                    <a:pt x="5" y="0"/>
                    <a:pt x="3" y="2"/>
                  </a:cubicBezTo>
                  <a:cubicBezTo>
                    <a:pt x="0" y="4"/>
                    <a:pt x="0" y="8"/>
                    <a:pt x="3" y="10"/>
                  </a:cubicBezTo>
                  <a:cubicBezTo>
                    <a:pt x="14" y="21"/>
                    <a:pt x="20" y="37"/>
                    <a:pt x="20" y="52"/>
                  </a:cubicBezTo>
                  <a:cubicBezTo>
                    <a:pt x="20" y="67"/>
                    <a:pt x="14" y="82"/>
                    <a:pt x="3" y="94"/>
                  </a:cubicBezTo>
                  <a:cubicBezTo>
                    <a:pt x="0" y="96"/>
                    <a:pt x="0" y="100"/>
                    <a:pt x="3" y="102"/>
                  </a:cubicBezTo>
                  <a:cubicBezTo>
                    <a:pt x="4" y="103"/>
                    <a:pt x="5" y="103"/>
                    <a:pt x="6" y="103"/>
                  </a:cubicBezTo>
                  <a:cubicBezTo>
                    <a:pt x="8" y="103"/>
                    <a:pt x="9" y="103"/>
                    <a:pt x="10" y="102"/>
                  </a:cubicBezTo>
                  <a:cubicBezTo>
                    <a:pt x="24" y="88"/>
                    <a:pt x="31" y="70"/>
                    <a:pt x="31" y="52"/>
                  </a:cubicBezTo>
                  <a:cubicBezTo>
                    <a:pt x="31" y="34"/>
                    <a:pt x="24" y="16"/>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88"/>
            <p:cNvSpPr>
              <a:spLocks/>
            </p:cNvSpPr>
            <p:nvPr/>
          </p:nvSpPr>
          <p:spPr bwMode="auto">
            <a:xfrm>
              <a:off x="6436879" y="4182118"/>
              <a:ext cx="124789" cy="459224"/>
            </a:xfrm>
            <a:custGeom>
              <a:avLst/>
              <a:gdLst>
                <a:gd name="T0" fmla="*/ 10 w 38"/>
                <a:gd name="T1" fmla="*/ 2 h 138"/>
                <a:gd name="T2" fmla="*/ 2 w 38"/>
                <a:gd name="T3" fmla="*/ 2 h 138"/>
                <a:gd name="T4" fmla="*/ 2 w 38"/>
                <a:gd name="T5" fmla="*/ 9 h 138"/>
                <a:gd name="T6" fmla="*/ 27 w 38"/>
                <a:gd name="T7" fmla="*/ 69 h 138"/>
                <a:gd name="T8" fmla="*/ 2 w 38"/>
                <a:gd name="T9" fmla="*/ 128 h 138"/>
                <a:gd name="T10" fmla="*/ 2 w 38"/>
                <a:gd name="T11" fmla="*/ 136 h 138"/>
                <a:gd name="T12" fmla="*/ 6 w 38"/>
                <a:gd name="T13" fmla="*/ 138 h 138"/>
                <a:gd name="T14" fmla="*/ 10 w 38"/>
                <a:gd name="T15" fmla="*/ 136 h 138"/>
                <a:gd name="T16" fmla="*/ 38 w 38"/>
                <a:gd name="T17" fmla="*/ 69 h 138"/>
                <a:gd name="T18" fmla="*/ 10 w 38"/>
                <a:gd name="T19" fmla="*/ 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138">
                  <a:moveTo>
                    <a:pt x="10" y="2"/>
                  </a:moveTo>
                  <a:cubicBezTo>
                    <a:pt x="8" y="0"/>
                    <a:pt x="5" y="0"/>
                    <a:pt x="2" y="2"/>
                  </a:cubicBezTo>
                  <a:cubicBezTo>
                    <a:pt x="0" y="4"/>
                    <a:pt x="0" y="7"/>
                    <a:pt x="2" y="9"/>
                  </a:cubicBezTo>
                  <a:cubicBezTo>
                    <a:pt x="19" y="26"/>
                    <a:pt x="27" y="47"/>
                    <a:pt x="27" y="69"/>
                  </a:cubicBezTo>
                  <a:cubicBezTo>
                    <a:pt x="27" y="90"/>
                    <a:pt x="19" y="112"/>
                    <a:pt x="2" y="128"/>
                  </a:cubicBezTo>
                  <a:cubicBezTo>
                    <a:pt x="0" y="130"/>
                    <a:pt x="0" y="134"/>
                    <a:pt x="2" y="136"/>
                  </a:cubicBezTo>
                  <a:cubicBezTo>
                    <a:pt x="4" y="137"/>
                    <a:pt x="5" y="138"/>
                    <a:pt x="6" y="138"/>
                  </a:cubicBezTo>
                  <a:cubicBezTo>
                    <a:pt x="8" y="138"/>
                    <a:pt x="9" y="137"/>
                    <a:pt x="10" y="136"/>
                  </a:cubicBezTo>
                  <a:cubicBezTo>
                    <a:pt x="29" y="117"/>
                    <a:pt x="38" y="93"/>
                    <a:pt x="38" y="69"/>
                  </a:cubicBezTo>
                  <a:cubicBezTo>
                    <a:pt x="38" y="45"/>
                    <a:pt x="29" y="20"/>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2" name="TextBox 11"/>
          <p:cNvSpPr txBox="1"/>
          <p:nvPr/>
        </p:nvSpPr>
        <p:spPr>
          <a:xfrm>
            <a:off x="272722" y="923806"/>
            <a:ext cx="2593974" cy="1477328"/>
          </a:xfrm>
          <a:prstGeom prst="rect">
            <a:avLst/>
          </a:prstGeom>
          <a:noFill/>
        </p:spPr>
        <p:txBody>
          <a:bodyPr wrap="square" rtlCol="0">
            <a:spAutoFit/>
          </a:bodyPr>
          <a:lstStyle/>
          <a:p>
            <a:r>
              <a:rPr lang="zh-CN" altLang="en-US" b="1" dirty="0" smtClean="0"/>
              <a:t>类别管理</a:t>
            </a:r>
            <a:endParaRPr lang="en-US" altLang="zh-CN" b="1" dirty="0" smtClean="0"/>
          </a:p>
          <a:p>
            <a:pPr marL="285750" lvl="1" indent="-285750">
              <a:buFont typeface="Arial" pitchFamily="34" charset="0"/>
              <a:buChar char="•"/>
            </a:pPr>
            <a:r>
              <a:rPr lang="zh-CN" altLang="en-US" dirty="0" smtClean="0"/>
              <a:t>相互独立</a:t>
            </a:r>
            <a:endParaRPr lang="en-US" altLang="zh-CN" dirty="0" smtClean="0"/>
          </a:p>
          <a:p>
            <a:pPr marL="285750" lvl="1" indent="-285750">
              <a:buFont typeface="Arial" pitchFamily="34" charset="0"/>
              <a:buChar char="•"/>
            </a:pPr>
            <a:r>
              <a:rPr lang="zh-CN" altLang="en-US" dirty="0" smtClean="0"/>
              <a:t>进入工资模块具体操作前先确认当前</a:t>
            </a:r>
            <a:r>
              <a:rPr lang="zh-CN" altLang="en-US" dirty="0"/>
              <a:t>类别</a:t>
            </a:r>
            <a:endParaRPr lang="en-US" altLang="zh-CN" dirty="0" smtClean="0"/>
          </a:p>
          <a:p>
            <a:pPr marL="0" lvl="1"/>
            <a:endParaRPr lang="en-US" altLang="zh-CN" b="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4263" y="1109662"/>
            <a:ext cx="4219575" cy="292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4309" y="1042430"/>
            <a:ext cx="5829300" cy="3624819"/>
          </a:xfrm>
          <a:prstGeom prst="rect">
            <a:avLst/>
          </a:prstGeom>
          <a:noFill/>
          <a:ln w="9525">
            <a:solidFill>
              <a:schemeClr val="tx2">
                <a:lumMod val="60000"/>
                <a:lumOff val="4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9192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2050"/>
                                        </p:tgtEl>
                                        <p:attrNameLst>
                                          <p:attrName>ppt_x</p:attrName>
                                        </p:attrNameLst>
                                      </p:cBhvr>
                                      <p:tavLst>
                                        <p:tav tm="0">
                                          <p:val>
                                            <p:strVal val="ppt_x"/>
                                          </p:val>
                                        </p:tav>
                                        <p:tav tm="100000">
                                          <p:val>
                                            <p:strVal val="ppt_x"/>
                                          </p:val>
                                        </p:tav>
                                      </p:tavLst>
                                    </p:anim>
                                    <p:anim calcmode="lin" valueType="num">
                                      <p:cBhvr additive="base">
                                        <p:cTn id="13" dur="500"/>
                                        <p:tgtEl>
                                          <p:spTgt spid="2050"/>
                                        </p:tgtEl>
                                        <p:attrNameLst>
                                          <p:attrName>ppt_y</p:attrName>
                                        </p:attrNameLst>
                                      </p:cBhvr>
                                      <p:tavLst>
                                        <p:tav tm="0">
                                          <p:val>
                                            <p:strVal val="ppt_y"/>
                                          </p:val>
                                        </p:tav>
                                        <p:tav tm="100000">
                                          <p:val>
                                            <p:strVal val="1+ppt_h/2"/>
                                          </p:val>
                                        </p:tav>
                                      </p:tavLst>
                                    </p:anim>
                                    <p:set>
                                      <p:cBhvr>
                                        <p:cTn id="14" dur="1" fill="hold">
                                          <p:stCondLst>
                                            <p:cond delay="499"/>
                                          </p:stCondLst>
                                        </p:cTn>
                                        <p:tgtEl>
                                          <p:spTgt spid="205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51"/>
                                        </p:tgtEl>
                                        <p:attrNameLst>
                                          <p:attrName>style.visibility</p:attrName>
                                        </p:attrNameLst>
                                      </p:cBhvr>
                                      <p:to>
                                        <p:strVal val="visible"/>
                                      </p:to>
                                    </p:set>
                                    <p:anim calcmode="lin" valueType="num">
                                      <p:cBhvr additive="base">
                                        <p:cTn id="19" dur="500" fill="hold"/>
                                        <p:tgtEl>
                                          <p:spTgt spid="2051"/>
                                        </p:tgtEl>
                                        <p:attrNameLst>
                                          <p:attrName>ppt_x</p:attrName>
                                        </p:attrNameLst>
                                      </p:cBhvr>
                                      <p:tavLst>
                                        <p:tav tm="0">
                                          <p:val>
                                            <p:strVal val="#ppt_x"/>
                                          </p:val>
                                        </p:tav>
                                        <p:tav tm="100000">
                                          <p:val>
                                            <p:strVal val="#ppt_x"/>
                                          </p:val>
                                        </p:tav>
                                      </p:tavLst>
                                    </p:anim>
                                    <p:anim calcmode="lin" valueType="num">
                                      <p:cBhvr additive="base">
                                        <p:cTn id="20"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sz="2000" dirty="0" smtClean="0"/>
              <a:t>基础资料</a:t>
            </a:r>
            <a:endParaRPr lang="zh-CN" altLang="en-US" sz="2000" dirty="0"/>
          </a:p>
        </p:txBody>
      </p:sp>
      <p:grpSp>
        <p:nvGrpSpPr>
          <p:cNvPr id="29" name="Group 25"/>
          <p:cNvGrpSpPr/>
          <p:nvPr/>
        </p:nvGrpSpPr>
        <p:grpSpPr>
          <a:xfrm>
            <a:off x="4272642" y="1121414"/>
            <a:ext cx="462443" cy="506485"/>
            <a:chOff x="6040049" y="4182118"/>
            <a:chExt cx="521619" cy="459224"/>
          </a:xfrm>
          <a:solidFill>
            <a:schemeClr val="bg1"/>
          </a:solidFill>
        </p:grpSpPr>
        <p:sp>
          <p:nvSpPr>
            <p:cNvPr id="30" name="Freeform 84"/>
            <p:cNvSpPr>
              <a:spLocks/>
            </p:cNvSpPr>
            <p:nvPr/>
          </p:nvSpPr>
          <p:spPr bwMode="auto">
            <a:xfrm>
              <a:off x="6087469" y="4202084"/>
              <a:ext cx="194671" cy="419291"/>
            </a:xfrm>
            <a:custGeom>
              <a:avLst/>
              <a:gdLst>
                <a:gd name="T0" fmla="*/ 52 w 59"/>
                <a:gd name="T1" fmla="*/ 5 h 126"/>
                <a:gd name="T2" fmla="*/ 9 w 59"/>
                <a:gd name="T3" fmla="*/ 38 h 126"/>
                <a:gd name="T4" fmla="*/ 0 w 59"/>
                <a:gd name="T5" fmla="*/ 39 h 126"/>
                <a:gd name="T6" fmla="*/ 0 w 59"/>
                <a:gd name="T7" fmla="*/ 86 h 126"/>
                <a:gd name="T8" fmla="*/ 9 w 59"/>
                <a:gd name="T9" fmla="*/ 88 h 126"/>
                <a:gd name="T10" fmla="*/ 51 w 59"/>
                <a:gd name="T11" fmla="*/ 119 h 126"/>
                <a:gd name="T12" fmla="*/ 59 w 59"/>
                <a:gd name="T13" fmla="*/ 119 h 126"/>
                <a:gd name="T14" fmla="*/ 59 w 59"/>
                <a:gd name="T15" fmla="*/ 5 h 126"/>
                <a:gd name="T16" fmla="*/ 52 w 59"/>
                <a:gd name="T17" fmla="*/ 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26">
                  <a:moveTo>
                    <a:pt x="52" y="5"/>
                  </a:moveTo>
                  <a:cubicBezTo>
                    <a:pt x="9" y="38"/>
                    <a:pt x="9" y="38"/>
                    <a:pt x="9" y="38"/>
                  </a:cubicBezTo>
                  <a:cubicBezTo>
                    <a:pt x="9" y="38"/>
                    <a:pt x="5" y="38"/>
                    <a:pt x="0" y="39"/>
                  </a:cubicBezTo>
                  <a:cubicBezTo>
                    <a:pt x="0" y="86"/>
                    <a:pt x="0" y="86"/>
                    <a:pt x="0" y="86"/>
                  </a:cubicBezTo>
                  <a:cubicBezTo>
                    <a:pt x="5" y="87"/>
                    <a:pt x="9" y="88"/>
                    <a:pt x="9" y="88"/>
                  </a:cubicBezTo>
                  <a:cubicBezTo>
                    <a:pt x="51" y="119"/>
                    <a:pt x="51" y="119"/>
                    <a:pt x="51" y="119"/>
                  </a:cubicBezTo>
                  <a:cubicBezTo>
                    <a:pt x="51" y="119"/>
                    <a:pt x="59" y="126"/>
                    <a:pt x="59" y="119"/>
                  </a:cubicBezTo>
                  <a:cubicBezTo>
                    <a:pt x="59" y="112"/>
                    <a:pt x="59" y="11"/>
                    <a:pt x="59" y="5"/>
                  </a:cubicBezTo>
                  <a:cubicBezTo>
                    <a:pt x="59" y="0"/>
                    <a:pt x="52" y="5"/>
                    <a:pt x="5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85"/>
            <p:cNvSpPr>
              <a:spLocks/>
            </p:cNvSpPr>
            <p:nvPr/>
          </p:nvSpPr>
          <p:spPr bwMode="auto">
            <a:xfrm>
              <a:off x="6040049" y="4339353"/>
              <a:ext cx="27454" cy="147252"/>
            </a:xfrm>
            <a:custGeom>
              <a:avLst/>
              <a:gdLst>
                <a:gd name="T0" fmla="*/ 0 w 8"/>
                <a:gd name="T1" fmla="*/ 8 h 44"/>
                <a:gd name="T2" fmla="*/ 0 w 8"/>
                <a:gd name="T3" fmla="*/ 38 h 44"/>
                <a:gd name="T4" fmla="*/ 8 w 8"/>
                <a:gd name="T5" fmla="*/ 44 h 44"/>
                <a:gd name="T6" fmla="*/ 8 w 8"/>
                <a:gd name="T7" fmla="*/ 0 h 44"/>
                <a:gd name="T8" fmla="*/ 0 w 8"/>
                <a:gd name="T9" fmla="*/ 8 h 44"/>
              </a:gdLst>
              <a:ahLst/>
              <a:cxnLst>
                <a:cxn ang="0">
                  <a:pos x="T0" y="T1"/>
                </a:cxn>
                <a:cxn ang="0">
                  <a:pos x="T2" y="T3"/>
                </a:cxn>
                <a:cxn ang="0">
                  <a:pos x="T4" y="T5"/>
                </a:cxn>
                <a:cxn ang="0">
                  <a:pos x="T6" y="T7"/>
                </a:cxn>
                <a:cxn ang="0">
                  <a:pos x="T8" y="T9"/>
                </a:cxn>
              </a:cxnLst>
              <a:rect l="0" t="0" r="r" b="b"/>
              <a:pathLst>
                <a:path w="8" h="44">
                  <a:moveTo>
                    <a:pt x="0" y="8"/>
                  </a:moveTo>
                  <a:cubicBezTo>
                    <a:pt x="0" y="16"/>
                    <a:pt x="0" y="32"/>
                    <a:pt x="0" y="38"/>
                  </a:cubicBezTo>
                  <a:cubicBezTo>
                    <a:pt x="0" y="40"/>
                    <a:pt x="4" y="42"/>
                    <a:pt x="8" y="44"/>
                  </a:cubicBezTo>
                  <a:cubicBezTo>
                    <a:pt x="8" y="0"/>
                    <a:pt x="8" y="0"/>
                    <a:pt x="8" y="0"/>
                  </a:cubicBezTo>
                  <a:cubicBezTo>
                    <a:pt x="4" y="2"/>
                    <a:pt x="0" y="4"/>
                    <a:pt x="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86"/>
            <p:cNvSpPr>
              <a:spLocks/>
            </p:cNvSpPr>
            <p:nvPr/>
          </p:nvSpPr>
          <p:spPr bwMode="auto">
            <a:xfrm>
              <a:off x="6329559" y="4296924"/>
              <a:ext cx="77370" cy="229612"/>
            </a:xfrm>
            <a:custGeom>
              <a:avLst/>
              <a:gdLst>
                <a:gd name="T0" fmla="*/ 10 w 23"/>
                <a:gd name="T1" fmla="*/ 2 h 69"/>
                <a:gd name="T2" fmla="*/ 2 w 23"/>
                <a:gd name="T3" fmla="*/ 2 h 69"/>
                <a:gd name="T4" fmla="*/ 2 w 23"/>
                <a:gd name="T5" fmla="*/ 10 h 69"/>
                <a:gd name="T6" fmla="*/ 12 w 23"/>
                <a:gd name="T7" fmla="*/ 35 h 69"/>
                <a:gd name="T8" fmla="*/ 2 w 23"/>
                <a:gd name="T9" fmla="*/ 60 h 69"/>
                <a:gd name="T10" fmla="*/ 2 w 23"/>
                <a:gd name="T11" fmla="*/ 67 h 69"/>
                <a:gd name="T12" fmla="*/ 6 w 23"/>
                <a:gd name="T13" fmla="*/ 69 h 69"/>
                <a:gd name="T14" fmla="*/ 10 w 23"/>
                <a:gd name="T15" fmla="*/ 67 h 69"/>
                <a:gd name="T16" fmla="*/ 23 w 23"/>
                <a:gd name="T17" fmla="*/ 35 h 69"/>
                <a:gd name="T18" fmla="*/ 10 w 23"/>
                <a:gd name="T19"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69">
                  <a:moveTo>
                    <a:pt x="10" y="2"/>
                  </a:moveTo>
                  <a:cubicBezTo>
                    <a:pt x="7" y="0"/>
                    <a:pt x="4" y="0"/>
                    <a:pt x="2" y="2"/>
                  </a:cubicBezTo>
                  <a:cubicBezTo>
                    <a:pt x="0" y="4"/>
                    <a:pt x="0" y="8"/>
                    <a:pt x="2" y="10"/>
                  </a:cubicBezTo>
                  <a:cubicBezTo>
                    <a:pt x="9" y="17"/>
                    <a:pt x="12" y="26"/>
                    <a:pt x="12" y="35"/>
                  </a:cubicBezTo>
                  <a:cubicBezTo>
                    <a:pt x="12" y="44"/>
                    <a:pt x="9" y="53"/>
                    <a:pt x="2" y="60"/>
                  </a:cubicBezTo>
                  <a:cubicBezTo>
                    <a:pt x="0" y="62"/>
                    <a:pt x="0" y="65"/>
                    <a:pt x="2" y="67"/>
                  </a:cubicBezTo>
                  <a:cubicBezTo>
                    <a:pt x="3" y="68"/>
                    <a:pt x="4" y="69"/>
                    <a:pt x="6" y="69"/>
                  </a:cubicBezTo>
                  <a:cubicBezTo>
                    <a:pt x="7" y="69"/>
                    <a:pt x="9" y="68"/>
                    <a:pt x="10" y="67"/>
                  </a:cubicBezTo>
                  <a:cubicBezTo>
                    <a:pt x="19" y="58"/>
                    <a:pt x="23" y="47"/>
                    <a:pt x="23" y="35"/>
                  </a:cubicBezTo>
                  <a:cubicBezTo>
                    <a:pt x="23" y="23"/>
                    <a:pt x="19" y="11"/>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87"/>
            <p:cNvSpPr>
              <a:spLocks/>
            </p:cNvSpPr>
            <p:nvPr/>
          </p:nvSpPr>
          <p:spPr bwMode="auto">
            <a:xfrm>
              <a:off x="6376980" y="4239521"/>
              <a:ext cx="102328" cy="341923"/>
            </a:xfrm>
            <a:custGeom>
              <a:avLst/>
              <a:gdLst>
                <a:gd name="T0" fmla="*/ 10 w 31"/>
                <a:gd name="T1" fmla="*/ 2 h 103"/>
                <a:gd name="T2" fmla="*/ 3 w 31"/>
                <a:gd name="T3" fmla="*/ 2 h 103"/>
                <a:gd name="T4" fmla="*/ 3 w 31"/>
                <a:gd name="T5" fmla="*/ 10 h 103"/>
                <a:gd name="T6" fmla="*/ 20 w 31"/>
                <a:gd name="T7" fmla="*/ 52 h 103"/>
                <a:gd name="T8" fmla="*/ 3 w 31"/>
                <a:gd name="T9" fmla="*/ 94 h 103"/>
                <a:gd name="T10" fmla="*/ 3 w 31"/>
                <a:gd name="T11" fmla="*/ 102 h 103"/>
                <a:gd name="T12" fmla="*/ 6 w 31"/>
                <a:gd name="T13" fmla="*/ 103 h 103"/>
                <a:gd name="T14" fmla="*/ 10 w 31"/>
                <a:gd name="T15" fmla="*/ 102 h 103"/>
                <a:gd name="T16" fmla="*/ 31 w 31"/>
                <a:gd name="T17" fmla="*/ 52 h 103"/>
                <a:gd name="T18" fmla="*/ 10 w 31"/>
                <a:gd name="T19" fmla="*/ 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103">
                  <a:moveTo>
                    <a:pt x="10" y="2"/>
                  </a:moveTo>
                  <a:cubicBezTo>
                    <a:pt x="8" y="0"/>
                    <a:pt x="5" y="0"/>
                    <a:pt x="3" y="2"/>
                  </a:cubicBezTo>
                  <a:cubicBezTo>
                    <a:pt x="0" y="4"/>
                    <a:pt x="0" y="8"/>
                    <a:pt x="3" y="10"/>
                  </a:cubicBezTo>
                  <a:cubicBezTo>
                    <a:pt x="14" y="21"/>
                    <a:pt x="20" y="37"/>
                    <a:pt x="20" y="52"/>
                  </a:cubicBezTo>
                  <a:cubicBezTo>
                    <a:pt x="20" y="67"/>
                    <a:pt x="14" y="82"/>
                    <a:pt x="3" y="94"/>
                  </a:cubicBezTo>
                  <a:cubicBezTo>
                    <a:pt x="0" y="96"/>
                    <a:pt x="0" y="100"/>
                    <a:pt x="3" y="102"/>
                  </a:cubicBezTo>
                  <a:cubicBezTo>
                    <a:pt x="4" y="103"/>
                    <a:pt x="5" y="103"/>
                    <a:pt x="6" y="103"/>
                  </a:cubicBezTo>
                  <a:cubicBezTo>
                    <a:pt x="8" y="103"/>
                    <a:pt x="9" y="103"/>
                    <a:pt x="10" y="102"/>
                  </a:cubicBezTo>
                  <a:cubicBezTo>
                    <a:pt x="24" y="88"/>
                    <a:pt x="31" y="70"/>
                    <a:pt x="31" y="52"/>
                  </a:cubicBezTo>
                  <a:cubicBezTo>
                    <a:pt x="31" y="34"/>
                    <a:pt x="24" y="16"/>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88"/>
            <p:cNvSpPr>
              <a:spLocks/>
            </p:cNvSpPr>
            <p:nvPr/>
          </p:nvSpPr>
          <p:spPr bwMode="auto">
            <a:xfrm>
              <a:off x="6436879" y="4182118"/>
              <a:ext cx="124789" cy="459224"/>
            </a:xfrm>
            <a:custGeom>
              <a:avLst/>
              <a:gdLst>
                <a:gd name="T0" fmla="*/ 10 w 38"/>
                <a:gd name="T1" fmla="*/ 2 h 138"/>
                <a:gd name="T2" fmla="*/ 2 w 38"/>
                <a:gd name="T3" fmla="*/ 2 h 138"/>
                <a:gd name="T4" fmla="*/ 2 w 38"/>
                <a:gd name="T5" fmla="*/ 9 h 138"/>
                <a:gd name="T6" fmla="*/ 27 w 38"/>
                <a:gd name="T7" fmla="*/ 69 h 138"/>
                <a:gd name="T8" fmla="*/ 2 w 38"/>
                <a:gd name="T9" fmla="*/ 128 h 138"/>
                <a:gd name="T10" fmla="*/ 2 w 38"/>
                <a:gd name="T11" fmla="*/ 136 h 138"/>
                <a:gd name="T12" fmla="*/ 6 w 38"/>
                <a:gd name="T13" fmla="*/ 138 h 138"/>
                <a:gd name="T14" fmla="*/ 10 w 38"/>
                <a:gd name="T15" fmla="*/ 136 h 138"/>
                <a:gd name="T16" fmla="*/ 38 w 38"/>
                <a:gd name="T17" fmla="*/ 69 h 138"/>
                <a:gd name="T18" fmla="*/ 10 w 38"/>
                <a:gd name="T19" fmla="*/ 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138">
                  <a:moveTo>
                    <a:pt x="10" y="2"/>
                  </a:moveTo>
                  <a:cubicBezTo>
                    <a:pt x="8" y="0"/>
                    <a:pt x="5" y="0"/>
                    <a:pt x="2" y="2"/>
                  </a:cubicBezTo>
                  <a:cubicBezTo>
                    <a:pt x="0" y="4"/>
                    <a:pt x="0" y="7"/>
                    <a:pt x="2" y="9"/>
                  </a:cubicBezTo>
                  <a:cubicBezTo>
                    <a:pt x="19" y="26"/>
                    <a:pt x="27" y="47"/>
                    <a:pt x="27" y="69"/>
                  </a:cubicBezTo>
                  <a:cubicBezTo>
                    <a:pt x="27" y="90"/>
                    <a:pt x="19" y="112"/>
                    <a:pt x="2" y="128"/>
                  </a:cubicBezTo>
                  <a:cubicBezTo>
                    <a:pt x="0" y="130"/>
                    <a:pt x="0" y="134"/>
                    <a:pt x="2" y="136"/>
                  </a:cubicBezTo>
                  <a:cubicBezTo>
                    <a:pt x="4" y="137"/>
                    <a:pt x="5" y="138"/>
                    <a:pt x="6" y="138"/>
                  </a:cubicBezTo>
                  <a:cubicBezTo>
                    <a:pt x="8" y="138"/>
                    <a:pt x="9" y="137"/>
                    <a:pt x="10" y="136"/>
                  </a:cubicBezTo>
                  <a:cubicBezTo>
                    <a:pt x="29" y="117"/>
                    <a:pt x="38" y="93"/>
                    <a:pt x="38" y="69"/>
                  </a:cubicBezTo>
                  <a:cubicBezTo>
                    <a:pt x="38" y="45"/>
                    <a:pt x="29" y="20"/>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2" name="TextBox 11"/>
          <p:cNvSpPr txBox="1"/>
          <p:nvPr/>
        </p:nvSpPr>
        <p:spPr>
          <a:xfrm>
            <a:off x="186997" y="923806"/>
            <a:ext cx="2593974" cy="2308324"/>
          </a:xfrm>
          <a:prstGeom prst="rect">
            <a:avLst/>
          </a:prstGeom>
          <a:noFill/>
        </p:spPr>
        <p:txBody>
          <a:bodyPr wrap="square" rtlCol="0">
            <a:spAutoFit/>
          </a:bodyPr>
          <a:lstStyle/>
          <a:p>
            <a:r>
              <a:rPr lang="zh-CN" altLang="en-US" b="1" dirty="0" smtClean="0"/>
              <a:t>部门</a:t>
            </a:r>
            <a:endParaRPr lang="en-US" altLang="zh-CN" b="1" dirty="0" smtClean="0"/>
          </a:p>
          <a:p>
            <a:pPr marL="285750" lvl="1" indent="-285750">
              <a:buFont typeface="Arial" pitchFamily="34" charset="0"/>
              <a:buChar char="•"/>
            </a:pPr>
            <a:r>
              <a:rPr lang="zh-CN" altLang="en-US" dirty="0" smtClean="0"/>
              <a:t>手工</a:t>
            </a:r>
            <a:r>
              <a:rPr lang="zh-CN" altLang="en-US" dirty="0" smtClean="0"/>
              <a:t>录入</a:t>
            </a:r>
            <a:endParaRPr lang="en-US" altLang="zh-CN" dirty="0" smtClean="0"/>
          </a:p>
          <a:p>
            <a:pPr marL="285750" lvl="1" indent="-285750">
              <a:buFont typeface="Arial" pitchFamily="34" charset="0"/>
              <a:buChar char="•"/>
            </a:pPr>
            <a:r>
              <a:rPr lang="zh-CN" altLang="en-US" dirty="0" smtClean="0"/>
              <a:t>总账核算项目引入</a:t>
            </a:r>
            <a:endParaRPr lang="en-US" altLang="zh-CN" dirty="0" smtClean="0"/>
          </a:p>
          <a:p>
            <a:pPr marL="0" lvl="1"/>
            <a:r>
              <a:rPr lang="en-US" altLang="zh-CN" dirty="0"/>
              <a:t> </a:t>
            </a:r>
            <a:r>
              <a:rPr lang="en-US" altLang="zh-CN" dirty="0" smtClean="0"/>
              <a:t>  </a:t>
            </a:r>
            <a:r>
              <a:rPr lang="zh-CN" altLang="en-US" dirty="0" smtClean="0"/>
              <a:t>（只能从总账引入一次至工资管理模块，再次引入可从其他工资类别中引入）</a:t>
            </a:r>
            <a:endParaRPr lang="en-US" altLang="zh-CN" dirty="0" smtClean="0"/>
          </a:p>
          <a:p>
            <a:pPr marL="285750" lvl="1" indent="-285750">
              <a:buFont typeface="Arial" pitchFamily="34" charset="0"/>
              <a:buChar char="•"/>
            </a:pPr>
            <a:r>
              <a:rPr lang="zh-CN" altLang="en-US" dirty="0" smtClean="0"/>
              <a:t>不能引出到总账</a:t>
            </a:r>
            <a:endParaRPr lang="en-US" altLang="zh-CN"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5625" y="1457237"/>
            <a:ext cx="5086350" cy="1762125"/>
          </a:xfrm>
          <a:prstGeom prst="rect">
            <a:avLst/>
          </a:prstGeom>
          <a:noFill/>
          <a:ln w="9525">
            <a:solidFill>
              <a:schemeClr val="tx2">
                <a:lumMod val="60000"/>
                <a:lumOff val="4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5625" y="971549"/>
            <a:ext cx="5086350" cy="3516489"/>
          </a:xfrm>
          <a:prstGeom prst="rect">
            <a:avLst/>
          </a:prstGeom>
          <a:noFill/>
          <a:ln w="9525">
            <a:solidFill>
              <a:schemeClr val="tx2">
                <a:lumMod val="60000"/>
                <a:lumOff val="4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9444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3074"/>
                                        </p:tgtEl>
                                        <p:attrNameLst>
                                          <p:attrName>ppt_x</p:attrName>
                                        </p:attrNameLst>
                                      </p:cBhvr>
                                      <p:tavLst>
                                        <p:tav tm="0">
                                          <p:val>
                                            <p:strVal val="ppt_x"/>
                                          </p:val>
                                        </p:tav>
                                        <p:tav tm="100000">
                                          <p:val>
                                            <p:strVal val="ppt_x"/>
                                          </p:val>
                                        </p:tav>
                                      </p:tavLst>
                                    </p:anim>
                                    <p:anim calcmode="lin" valueType="num">
                                      <p:cBhvr additive="base">
                                        <p:cTn id="13" dur="500"/>
                                        <p:tgtEl>
                                          <p:spTgt spid="3074"/>
                                        </p:tgtEl>
                                        <p:attrNameLst>
                                          <p:attrName>ppt_y</p:attrName>
                                        </p:attrNameLst>
                                      </p:cBhvr>
                                      <p:tavLst>
                                        <p:tav tm="0">
                                          <p:val>
                                            <p:strVal val="ppt_y"/>
                                          </p:val>
                                        </p:tav>
                                        <p:tav tm="100000">
                                          <p:val>
                                            <p:strVal val="1+ppt_h/2"/>
                                          </p:val>
                                        </p:tav>
                                      </p:tavLst>
                                    </p:anim>
                                    <p:set>
                                      <p:cBhvr>
                                        <p:cTn id="14" dur="1" fill="hold">
                                          <p:stCondLst>
                                            <p:cond delay="499"/>
                                          </p:stCondLst>
                                        </p:cTn>
                                        <p:tgtEl>
                                          <p:spTgt spid="307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075"/>
                                        </p:tgtEl>
                                        <p:attrNameLst>
                                          <p:attrName>style.visibility</p:attrName>
                                        </p:attrNameLst>
                                      </p:cBhvr>
                                      <p:to>
                                        <p:strVal val="visible"/>
                                      </p:to>
                                    </p:set>
                                    <p:anim calcmode="lin" valueType="num">
                                      <p:cBhvr additive="base">
                                        <p:cTn id="19" dur="500" fill="hold"/>
                                        <p:tgtEl>
                                          <p:spTgt spid="3075"/>
                                        </p:tgtEl>
                                        <p:attrNameLst>
                                          <p:attrName>ppt_x</p:attrName>
                                        </p:attrNameLst>
                                      </p:cBhvr>
                                      <p:tavLst>
                                        <p:tav tm="0">
                                          <p:val>
                                            <p:strVal val="#ppt_x"/>
                                          </p:val>
                                        </p:tav>
                                        <p:tav tm="100000">
                                          <p:val>
                                            <p:strVal val="#ppt_x"/>
                                          </p:val>
                                        </p:tav>
                                      </p:tavLst>
                                    </p:anim>
                                    <p:anim calcmode="lin" valueType="num">
                                      <p:cBhvr additive="base">
                                        <p:cTn id="20" dur="500" fill="hold"/>
                                        <p:tgtEl>
                                          <p:spTgt spid="30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sz="2000" dirty="0" smtClean="0"/>
              <a:t>基础资料</a:t>
            </a:r>
            <a:endParaRPr lang="zh-CN" altLang="en-US" sz="2000" dirty="0"/>
          </a:p>
        </p:txBody>
      </p:sp>
      <p:grpSp>
        <p:nvGrpSpPr>
          <p:cNvPr id="29" name="Group 25"/>
          <p:cNvGrpSpPr/>
          <p:nvPr/>
        </p:nvGrpSpPr>
        <p:grpSpPr>
          <a:xfrm>
            <a:off x="4272642" y="1121414"/>
            <a:ext cx="462443" cy="506485"/>
            <a:chOff x="6040049" y="4182118"/>
            <a:chExt cx="521619" cy="459224"/>
          </a:xfrm>
          <a:solidFill>
            <a:schemeClr val="bg1"/>
          </a:solidFill>
        </p:grpSpPr>
        <p:sp>
          <p:nvSpPr>
            <p:cNvPr id="30" name="Freeform 84"/>
            <p:cNvSpPr>
              <a:spLocks/>
            </p:cNvSpPr>
            <p:nvPr/>
          </p:nvSpPr>
          <p:spPr bwMode="auto">
            <a:xfrm>
              <a:off x="6087469" y="4202084"/>
              <a:ext cx="194671" cy="419291"/>
            </a:xfrm>
            <a:custGeom>
              <a:avLst/>
              <a:gdLst>
                <a:gd name="T0" fmla="*/ 52 w 59"/>
                <a:gd name="T1" fmla="*/ 5 h 126"/>
                <a:gd name="T2" fmla="*/ 9 w 59"/>
                <a:gd name="T3" fmla="*/ 38 h 126"/>
                <a:gd name="T4" fmla="*/ 0 w 59"/>
                <a:gd name="T5" fmla="*/ 39 h 126"/>
                <a:gd name="T6" fmla="*/ 0 w 59"/>
                <a:gd name="T7" fmla="*/ 86 h 126"/>
                <a:gd name="T8" fmla="*/ 9 w 59"/>
                <a:gd name="T9" fmla="*/ 88 h 126"/>
                <a:gd name="T10" fmla="*/ 51 w 59"/>
                <a:gd name="T11" fmla="*/ 119 h 126"/>
                <a:gd name="T12" fmla="*/ 59 w 59"/>
                <a:gd name="T13" fmla="*/ 119 h 126"/>
                <a:gd name="T14" fmla="*/ 59 w 59"/>
                <a:gd name="T15" fmla="*/ 5 h 126"/>
                <a:gd name="T16" fmla="*/ 52 w 59"/>
                <a:gd name="T17" fmla="*/ 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26">
                  <a:moveTo>
                    <a:pt x="52" y="5"/>
                  </a:moveTo>
                  <a:cubicBezTo>
                    <a:pt x="9" y="38"/>
                    <a:pt x="9" y="38"/>
                    <a:pt x="9" y="38"/>
                  </a:cubicBezTo>
                  <a:cubicBezTo>
                    <a:pt x="9" y="38"/>
                    <a:pt x="5" y="38"/>
                    <a:pt x="0" y="39"/>
                  </a:cubicBezTo>
                  <a:cubicBezTo>
                    <a:pt x="0" y="86"/>
                    <a:pt x="0" y="86"/>
                    <a:pt x="0" y="86"/>
                  </a:cubicBezTo>
                  <a:cubicBezTo>
                    <a:pt x="5" y="87"/>
                    <a:pt x="9" y="88"/>
                    <a:pt x="9" y="88"/>
                  </a:cubicBezTo>
                  <a:cubicBezTo>
                    <a:pt x="51" y="119"/>
                    <a:pt x="51" y="119"/>
                    <a:pt x="51" y="119"/>
                  </a:cubicBezTo>
                  <a:cubicBezTo>
                    <a:pt x="51" y="119"/>
                    <a:pt x="59" y="126"/>
                    <a:pt x="59" y="119"/>
                  </a:cubicBezTo>
                  <a:cubicBezTo>
                    <a:pt x="59" y="112"/>
                    <a:pt x="59" y="11"/>
                    <a:pt x="59" y="5"/>
                  </a:cubicBezTo>
                  <a:cubicBezTo>
                    <a:pt x="59" y="0"/>
                    <a:pt x="52" y="5"/>
                    <a:pt x="5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85"/>
            <p:cNvSpPr>
              <a:spLocks/>
            </p:cNvSpPr>
            <p:nvPr/>
          </p:nvSpPr>
          <p:spPr bwMode="auto">
            <a:xfrm>
              <a:off x="6040049" y="4339353"/>
              <a:ext cx="27454" cy="147252"/>
            </a:xfrm>
            <a:custGeom>
              <a:avLst/>
              <a:gdLst>
                <a:gd name="T0" fmla="*/ 0 w 8"/>
                <a:gd name="T1" fmla="*/ 8 h 44"/>
                <a:gd name="T2" fmla="*/ 0 w 8"/>
                <a:gd name="T3" fmla="*/ 38 h 44"/>
                <a:gd name="T4" fmla="*/ 8 w 8"/>
                <a:gd name="T5" fmla="*/ 44 h 44"/>
                <a:gd name="T6" fmla="*/ 8 w 8"/>
                <a:gd name="T7" fmla="*/ 0 h 44"/>
                <a:gd name="T8" fmla="*/ 0 w 8"/>
                <a:gd name="T9" fmla="*/ 8 h 44"/>
              </a:gdLst>
              <a:ahLst/>
              <a:cxnLst>
                <a:cxn ang="0">
                  <a:pos x="T0" y="T1"/>
                </a:cxn>
                <a:cxn ang="0">
                  <a:pos x="T2" y="T3"/>
                </a:cxn>
                <a:cxn ang="0">
                  <a:pos x="T4" y="T5"/>
                </a:cxn>
                <a:cxn ang="0">
                  <a:pos x="T6" y="T7"/>
                </a:cxn>
                <a:cxn ang="0">
                  <a:pos x="T8" y="T9"/>
                </a:cxn>
              </a:cxnLst>
              <a:rect l="0" t="0" r="r" b="b"/>
              <a:pathLst>
                <a:path w="8" h="44">
                  <a:moveTo>
                    <a:pt x="0" y="8"/>
                  </a:moveTo>
                  <a:cubicBezTo>
                    <a:pt x="0" y="16"/>
                    <a:pt x="0" y="32"/>
                    <a:pt x="0" y="38"/>
                  </a:cubicBezTo>
                  <a:cubicBezTo>
                    <a:pt x="0" y="40"/>
                    <a:pt x="4" y="42"/>
                    <a:pt x="8" y="44"/>
                  </a:cubicBezTo>
                  <a:cubicBezTo>
                    <a:pt x="8" y="0"/>
                    <a:pt x="8" y="0"/>
                    <a:pt x="8" y="0"/>
                  </a:cubicBezTo>
                  <a:cubicBezTo>
                    <a:pt x="4" y="2"/>
                    <a:pt x="0" y="4"/>
                    <a:pt x="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86"/>
            <p:cNvSpPr>
              <a:spLocks/>
            </p:cNvSpPr>
            <p:nvPr/>
          </p:nvSpPr>
          <p:spPr bwMode="auto">
            <a:xfrm>
              <a:off x="6329559" y="4296924"/>
              <a:ext cx="77370" cy="229612"/>
            </a:xfrm>
            <a:custGeom>
              <a:avLst/>
              <a:gdLst>
                <a:gd name="T0" fmla="*/ 10 w 23"/>
                <a:gd name="T1" fmla="*/ 2 h 69"/>
                <a:gd name="T2" fmla="*/ 2 w 23"/>
                <a:gd name="T3" fmla="*/ 2 h 69"/>
                <a:gd name="T4" fmla="*/ 2 w 23"/>
                <a:gd name="T5" fmla="*/ 10 h 69"/>
                <a:gd name="T6" fmla="*/ 12 w 23"/>
                <a:gd name="T7" fmla="*/ 35 h 69"/>
                <a:gd name="T8" fmla="*/ 2 w 23"/>
                <a:gd name="T9" fmla="*/ 60 h 69"/>
                <a:gd name="T10" fmla="*/ 2 w 23"/>
                <a:gd name="T11" fmla="*/ 67 h 69"/>
                <a:gd name="T12" fmla="*/ 6 w 23"/>
                <a:gd name="T13" fmla="*/ 69 h 69"/>
                <a:gd name="T14" fmla="*/ 10 w 23"/>
                <a:gd name="T15" fmla="*/ 67 h 69"/>
                <a:gd name="T16" fmla="*/ 23 w 23"/>
                <a:gd name="T17" fmla="*/ 35 h 69"/>
                <a:gd name="T18" fmla="*/ 10 w 23"/>
                <a:gd name="T19"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69">
                  <a:moveTo>
                    <a:pt x="10" y="2"/>
                  </a:moveTo>
                  <a:cubicBezTo>
                    <a:pt x="7" y="0"/>
                    <a:pt x="4" y="0"/>
                    <a:pt x="2" y="2"/>
                  </a:cubicBezTo>
                  <a:cubicBezTo>
                    <a:pt x="0" y="4"/>
                    <a:pt x="0" y="8"/>
                    <a:pt x="2" y="10"/>
                  </a:cubicBezTo>
                  <a:cubicBezTo>
                    <a:pt x="9" y="17"/>
                    <a:pt x="12" y="26"/>
                    <a:pt x="12" y="35"/>
                  </a:cubicBezTo>
                  <a:cubicBezTo>
                    <a:pt x="12" y="44"/>
                    <a:pt x="9" y="53"/>
                    <a:pt x="2" y="60"/>
                  </a:cubicBezTo>
                  <a:cubicBezTo>
                    <a:pt x="0" y="62"/>
                    <a:pt x="0" y="65"/>
                    <a:pt x="2" y="67"/>
                  </a:cubicBezTo>
                  <a:cubicBezTo>
                    <a:pt x="3" y="68"/>
                    <a:pt x="4" y="69"/>
                    <a:pt x="6" y="69"/>
                  </a:cubicBezTo>
                  <a:cubicBezTo>
                    <a:pt x="7" y="69"/>
                    <a:pt x="9" y="68"/>
                    <a:pt x="10" y="67"/>
                  </a:cubicBezTo>
                  <a:cubicBezTo>
                    <a:pt x="19" y="58"/>
                    <a:pt x="23" y="47"/>
                    <a:pt x="23" y="35"/>
                  </a:cubicBezTo>
                  <a:cubicBezTo>
                    <a:pt x="23" y="23"/>
                    <a:pt x="19" y="11"/>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87"/>
            <p:cNvSpPr>
              <a:spLocks/>
            </p:cNvSpPr>
            <p:nvPr/>
          </p:nvSpPr>
          <p:spPr bwMode="auto">
            <a:xfrm>
              <a:off x="6376980" y="4239521"/>
              <a:ext cx="102328" cy="341923"/>
            </a:xfrm>
            <a:custGeom>
              <a:avLst/>
              <a:gdLst>
                <a:gd name="T0" fmla="*/ 10 w 31"/>
                <a:gd name="T1" fmla="*/ 2 h 103"/>
                <a:gd name="T2" fmla="*/ 3 w 31"/>
                <a:gd name="T3" fmla="*/ 2 h 103"/>
                <a:gd name="T4" fmla="*/ 3 w 31"/>
                <a:gd name="T5" fmla="*/ 10 h 103"/>
                <a:gd name="T6" fmla="*/ 20 w 31"/>
                <a:gd name="T7" fmla="*/ 52 h 103"/>
                <a:gd name="T8" fmla="*/ 3 w 31"/>
                <a:gd name="T9" fmla="*/ 94 h 103"/>
                <a:gd name="T10" fmla="*/ 3 w 31"/>
                <a:gd name="T11" fmla="*/ 102 h 103"/>
                <a:gd name="T12" fmla="*/ 6 w 31"/>
                <a:gd name="T13" fmla="*/ 103 h 103"/>
                <a:gd name="T14" fmla="*/ 10 w 31"/>
                <a:gd name="T15" fmla="*/ 102 h 103"/>
                <a:gd name="T16" fmla="*/ 31 w 31"/>
                <a:gd name="T17" fmla="*/ 52 h 103"/>
                <a:gd name="T18" fmla="*/ 10 w 31"/>
                <a:gd name="T19" fmla="*/ 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103">
                  <a:moveTo>
                    <a:pt x="10" y="2"/>
                  </a:moveTo>
                  <a:cubicBezTo>
                    <a:pt x="8" y="0"/>
                    <a:pt x="5" y="0"/>
                    <a:pt x="3" y="2"/>
                  </a:cubicBezTo>
                  <a:cubicBezTo>
                    <a:pt x="0" y="4"/>
                    <a:pt x="0" y="8"/>
                    <a:pt x="3" y="10"/>
                  </a:cubicBezTo>
                  <a:cubicBezTo>
                    <a:pt x="14" y="21"/>
                    <a:pt x="20" y="37"/>
                    <a:pt x="20" y="52"/>
                  </a:cubicBezTo>
                  <a:cubicBezTo>
                    <a:pt x="20" y="67"/>
                    <a:pt x="14" y="82"/>
                    <a:pt x="3" y="94"/>
                  </a:cubicBezTo>
                  <a:cubicBezTo>
                    <a:pt x="0" y="96"/>
                    <a:pt x="0" y="100"/>
                    <a:pt x="3" y="102"/>
                  </a:cubicBezTo>
                  <a:cubicBezTo>
                    <a:pt x="4" y="103"/>
                    <a:pt x="5" y="103"/>
                    <a:pt x="6" y="103"/>
                  </a:cubicBezTo>
                  <a:cubicBezTo>
                    <a:pt x="8" y="103"/>
                    <a:pt x="9" y="103"/>
                    <a:pt x="10" y="102"/>
                  </a:cubicBezTo>
                  <a:cubicBezTo>
                    <a:pt x="24" y="88"/>
                    <a:pt x="31" y="70"/>
                    <a:pt x="31" y="52"/>
                  </a:cubicBezTo>
                  <a:cubicBezTo>
                    <a:pt x="31" y="34"/>
                    <a:pt x="24" y="16"/>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88"/>
            <p:cNvSpPr>
              <a:spLocks/>
            </p:cNvSpPr>
            <p:nvPr/>
          </p:nvSpPr>
          <p:spPr bwMode="auto">
            <a:xfrm>
              <a:off x="6436879" y="4182118"/>
              <a:ext cx="124789" cy="459224"/>
            </a:xfrm>
            <a:custGeom>
              <a:avLst/>
              <a:gdLst>
                <a:gd name="T0" fmla="*/ 10 w 38"/>
                <a:gd name="T1" fmla="*/ 2 h 138"/>
                <a:gd name="T2" fmla="*/ 2 w 38"/>
                <a:gd name="T3" fmla="*/ 2 h 138"/>
                <a:gd name="T4" fmla="*/ 2 w 38"/>
                <a:gd name="T5" fmla="*/ 9 h 138"/>
                <a:gd name="T6" fmla="*/ 27 w 38"/>
                <a:gd name="T7" fmla="*/ 69 h 138"/>
                <a:gd name="T8" fmla="*/ 2 w 38"/>
                <a:gd name="T9" fmla="*/ 128 h 138"/>
                <a:gd name="T10" fmla="*/ 2 w 38"/>
                <a:gd name="T11" fmla="*/ 136 h 138"/>
                <a:gd name="T12" fmla="*/ 6 w 38"/>
                <a:gd name="T13" fmla="*/ 138 h 138"/>
                <a:gd name="T14" fmla="*/ 10 w 38"/>
                <a:gd name="T15" fmla="*/ 136 h 138"/>
                <a:gd name="T16" fmla="*/ 38 w 38"/>
                <a:gd name="T17" fmla="*/ 69 h 138"/>
                <a:gd name="T18" fmla="*/ 10 w 38"/>
                <a:gd name="T19" fmla="*/ 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138">
                  <a:moveTo>
                    <a:pt x="10" y="2"/>
                  </a:moveTo>
                  <a:cubicBezTo>
                    <a:pt x="8" y="0"/>
                    <a:pt x="5" y="0"/>
                    <a:pt x="2" y="2"/>
                  </a:cubicBezTo>
                  <a:cubicBezTo>
                    <a:pt x="0" y="4"/>
                    <a:pt x="0" y="7"/>
                    <a:pt x="2" y="9"/>
                  </a:cubicBezTo>
                  <a:cubicBezTo>
                    <a:pt x="19" y="26"/>
                    <a:pt x="27" y="47"/>
                    <a:pt x="27" y="69"/>
                  </a:cubicBezTo>
                  <a:cubicBezTo>
                    <a:pt x="27" y="90"/>
                    <a:pt x="19" y="112"/>
                    <a:pt x="2" y="128"/>
                  </a:cubicBezTo>
                  <a:cubicBezTo>
                    <a:pt x="0" y="130"/>
                    <a:pt x="0" y="134"/>
                    <a:pt x="2" y="136"/>
                  </a:cubicBezTo>
                  <a:cubicBezTo>
                    <a:pt x="4" y="137"/>
                    <a:pt x="5" y="138"/>
                    <a:pt x="6" y="138"/>
                  </a:cubicBezTo>
                  <a:cubicBezTo>
                    <a:pt x="8" y="138"/>
                    <a:pt x="9" y="137"/>
                    <a:pt x="10" y="136"/>
                  </a:cubicBezTo>
                  <a:cubicBezTo>
                    <a:pt x="29" y="117"/>
                    <a:pt x="38" y="93"/>
                    <a:pt x="38" y="69"/>
                  </a:cubicBezTo>
                  <a:cubicBezTo>
                    <a:pt x="38" y="45"/>
                    <a:pt x="29" y="20"/>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2" name="TextBox 11"/>
          <p:cNvSpPr txBox="1"/>
          <p:nvPr/>
        </p:nvSpPr>
        <p:spPr>
          <a:xfrm>
            <a:off x="272722" y="923806"/>
            <a:ext cx="2593974" cy="3139321"/>
          </a:xfrm>
          <a:prstGeom prst="rect">
            <a:avLst/>
          </a:prstGeom>
          <a:noFill/>
        </p:spPr>
        <p:txBody>
          <a:bodyPr wrap="square" rtlCol="0">
            <a:spAutoFit/>
          </a:bodyPr>
          <a:lstStyle/>
          <a:p>
            <a:r>
              <a:rPr lang="zh-CN" altLang="en-US" b="1" dirty="0" smtClean="0"/>
              <a:t>职员</a:t>
            </a:r>
            <a:endParaRPr lang="en-US" altLang="zh-CN" b="1" dirty="0" smtClean="0"/>
          </a:p>
          <a:p>
            <a:pPr marL="285750" lvl="1" indent="-285750">
              <a:buFont typeface="Arial" pitchFamily="34" charset="0"/>
              <a:buChar char="•"/>
            </a:pPr>
            <a:r>
              <a:rPr lang="zh-CN" altLang="en-US" dirty="0" smtClean="0"/>
              <a:t>手工录入</a:t>
            </a:r>
            <a:endParaRPr lang="en-US" altLang="zh-CN" dirty="0" smtClean="0"/>
          </a:p>
          <a:p>
            <a:pPr marL="285750" lvl="1" indent="-285750">
              <a:buFont typeface="Arial" pitchFamily="34" charset="0"/>
              <a:buChar char="•"/>
            </a:pPr>
            <a:r>
              <a:rPr lang="zh-CN" altLang="en-US" dirty="0"/>
              <a:t>总账核算项目引入</a:t>
            </a:r>
            <a:endParaRPr lang="en-US" altLang="zh-CN" dirty="0"/>
          </a:p>
          <a:p>
            <a:pPr marL="0" lvl="1"/>
            <a:r>
              <a:rPr lang="en-US" altLang="zh-CN" dirty="0"/>
              <a:t>   </a:t>
            </a:r>
            <a:r>
              <a:rPr lang="zh-CN" altLang="en-US" dirty="0"/>
              <a:t>（只能从总账引入一次至工资管理模块，再次引入可从其他工资类别中引入</a:t>
            </a:r>
            <a:r>
              <a:rPr lang="zh-CN" altLang="en-US" dirty="0" smtClean="0"/>
              <a:t>）</a:t>
            </a:r>
            <a:endParaRPr lang="en-US" altLang="zh-CN" dirty="0" smtClean="0"/>
          </a:p>
          <a:p>
            <a:pPr marL="285750" lvl="1" indent="-285750">
              <a:buFont typeface="Arial" pitchFamily="34" charset="0"/>
              <a:buChar char="•"/>
            </a:pPr>
            <a:r>
              <a:rPr lang="zh-CN" altLang="en-US" dirty="0" smtClean="0"/>
              <a:t>引入后还需补充类别等属性</a:t>
            </a:r>
            <a:endParaRPr lang="en-US" altLang="zh-CN" dirty="0" smtClean="0"/>
          </a:p>
          <a:p>
            <a:pPr marL="285750" lvl="1" indent="-285750">
              <a:buFont typeface="Arial" pitchFamily="34" charset="0"/>
              <a:buChar char="•"/>
            </a:pPr>
            <a:r>
              <a:rPr lang="zh-CN" altLang="en-US" dirty="0" smtClean="0"/>
              <a:t>不能引出到总账</a:t>
            </a:r>
            <a:endParaRPr lang="en-US" altLang="zh-CN" dirty="0"/>
          </a:p>
          <a:p>
            <a:pPr marL="0" lvl="1"/>
            <a:endParaRPr lang="en-US" altLang="zh-CN" b="1"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1875" y="1728788"/>
            <a:ext cx="4419600" cy="1438275"/>
          </a:xfrm>
          <a:prstGeom prst="rect">
            <a:avLst/>
          </a:prstGeom>
          <a:noFill/>
          <a:ln w="9525">
            <a:solidFill>
              <a:schemeClr val="tx2">
                <a:lumMod val="60000"/>
                <a:lumOff val="4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875" y="666750"/>
            <a:ext cx="2714625" cy="3732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28949" y="666750"/>
            <a:ext cx="5153025" cy="3752746"/>
          </a:xfrm>
          <a:prstGeom prst="rect">
            <a:avLst/>
          </a:prstGeom>
          <a:noFill/>
          <a:ln w="9525">
            <a:solidFill>
              <a:schemeClr val="tx2">
                <a:lumMod val="60000"/>
                <a:lumOff val="4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95796" y="666750"/>
            <a:ext cx="2714626" cy="3732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3404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ppt_x"/>
                                          </p:val>
                                        </p:tav>
                                        <p:tav tm="100000">
                                          <p:val>
                                            <p:strVal val="#ppt_x"/>
                                          </p:val>
                                        </p:tav>
                                      </p:tavLst>
                                    </p:anim>
                                    <p:anim calcmode="lin" valueType="num">
                                      <p:cBhvr additive="base">
                                        <p:cTn id="8"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4098"/>
                                        </p:tgtEl>
                                        <p:attrNameLst>
                                          <p:attrName>ppt_x</p:attrName>
                                        </p:attrNameLst>
                                      </p:cBhvr>
                                      <p:tavLst>
                                        <p:tav tm="0">
                                          <p:val>
                                            <p:strVal val="ppt_x"/>
                                          </p:val>
                                        </p:tav>
                                        <p:tav tm="100000">
                                          <p:val>
                                            <p:strVal val="ppt_x"/>
                                          </p:val>
                                        </p:tav>
                                      </p:tavLst>
                                    </p:anim>
                                    <p:anim calcmode="lin" valueType="num">
                                      <p:cBhvr additive="base">
                                        <p:cTn id="13" dur="500"/>
                                        <p:tgtEl>
                                          <p:spTgt spid="4098"/>
                                        </p:tgtEl>
                                        <p:attrNameLst>
                                          <p:attrName>ppt_y</p:attrName>
                                        </p:attrNameLst>
                                      </p:cBhvr>
                                      <p:tavLst>
                                        <p:tav tm="0">
                                          <p:val>
                                            <p:strVal val="ppt_y"/>
                                          </p:val>
                                        </p:tav>
                                        <p:tav tm="100000">
                                          <p:val>
                                            <p:strVal val="1+ppt_h/2"/>
                                          </p:val>
                                        </p:tav>
                                      </p:tavLst>
                                    </p:anim>
                                    <p:set>
                                      <p:cBhvr>
                                        <p:cTn id="14" dur="1" fill="hold">
                                          <p:stCondLst>
                                            <p:cond delay="499"/>
                                          </p:stCondLst>
                                        </p:cTn>
                                        <p:tgtEl>
                                          <p:spTgt spid="409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099"/>
                                        </p:tgtEl>
                                        <p:attrNameLst>
                                          <p:attrName>style.visibility</p:attrName>
                                        </p:attrNameLst>
                                      </p:cBhvr>
                                      <p:to>
                                        <p:strVal val="visible"/>
                                      </p:to>
                                    </p:set>
                                    <p:anim calcmode="lin" valueType="num">
                                      <p:cBhvr additive="base">
                                        <p:cTn id="19" dur="500" fill="hold"/>
                                        <p:tgtEl>
                                          <p:spTgt spid="4099"/>
                                        </p:tgtEl>
                                        <p:attrNameLst>
                                          <p:attrName>ppt_x</p:attrName>
                                        </p:attrNameLst>
                                      </p:cBhvr>
                                      <p:tavLst>
                                        <p:tav tm="0">
                                          <p:val>
                                            <p:strVal val="#ppt_x"/>
                                          </p:val>
                                        </p:tav>
                                        <p:tav tm="100000">
                                          <p:val>
                                            <p:strVal val="#ppt_x"/>
                                          </p:val>
                                        </p:tav>
                                      </p:tavLst>
                                    </p:anim>
                                    <p:anim calcmode="lin" valueType="num">
                                      <p:cBhvr additive="base">
                                        <p:cTn id="20" dur="500" fill="hold"/>
                                        <p:tgtEl>
                                          <p:spTgt spid="409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4099"/>
                                        </p:tgtEl>
                                        <p:attrNameLst>
                                          <p:attrName>ppt_x</p:attrName>
                                        </p:attrNameLst>
                                      </p:cBhvr>
                                      <p:tavLst>
                                        <p:tav tm="0">
                                          <p:val>
                                            <p:strVal val="ppt_x"/>
                                          </p:val>
                                        </p:tav>
                                        <p:tav tm="100000">
                                          <p:val>
                                            <p:strVal val="ppt_x"/>
                                          </p:val>
                                        </p:tav>
                                      </p:tavLst>
                                    </p:anim>
                                    <p:anim calcmode="lin" valueType="num">
                                      <p:cBhvr additive="base">
                                        <p:cTn id="25" dur="500"/>
                                        <p:tgtEl>
                                          <p:spTgt spid="4099"/>
                                        </p:tgtEl>
                                        <p:attrNameLst>
                                          <p:attrName>ppt_y</p:attrName>
                                        </p:attrNameLst>
                                      </p:cBhvr>
                                      <p:tavLst>
                                        <p:tav tm="0">
                                          <p:val>
                                            <p:strVal val="ppt_y"/>
                                          </p:val>
                                        </p:tav>
                                        <p:tav tm="100000">
                                          <p:val>
                                            <p:strVal val="1+ppt_h/2"/>
                                          </p:val>
                                        </p:tav>
                                      </p:tavLst>
                                    </p:anim>
                                    <p:set>
                                      <p:cBhvr>
                                        <p:cTn id="26" dur="1" fill="hold">
                                          <p:stCondLst>
                                            <p:cond delay="499"/>
                                          </p:stCondLst>
                                        </p:cTn>
                                        <p:tgtEl>
                                          <p:spTgt spid="4099"/>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100"/>
                                        </p:tgtEl>
                                        <p:attrNameLst>
                                          <p:attrName>style.visibility</p:attrName>
                                        </p:attrNameLst>
                                      </p:cBhvr>
                                      <p:to>
                                        <p:strVal val="visible"/>
                                      </p:to>
                                    </p:set>
                                    <p:anim calcmode="lin" valueType="num">
                                      <p:cBhvr additive="base">
                                        <p:cTn id="31" dur="500" fill="hold"/>
                                        <p:tgtEl>
                                          <p:spTgt spid="4100"/>
                                        </p:tgtEl>
                                        <p:attrNameLst>
                                          <p:attrName>ppt_x</p:attrName>
                                        </p:attrNameLst>
                                      </p:cBhvr>
                                      <p:tavLst>
                                        <p:tav tm="0">
                                          <p:val>
                                            <p:strVal val="#ppt_x"/>
                                          </p:val>
                                        </p:tav>
                                        <p:tav tm="100000">
                                          <p:val>
                                            <p:strVal val="#ppt_x"/>
                                          </p:val>
                                        </p:tav>
                                      </p:tavLst>
                                    </p:anim>
                                    <p:anim calcmode="lin" valueType="num">
                                      <p:cBhvr additive="base">
                                        <p:cTn id="32" dur="500" fill="hold"/>
                                        <p:tgtEl>
                                          <p:spTgt spid="410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4100"/>
                                        </p:tgtEl>
                                        <p:attrNameLst>
                                          <p:attrName>ppt_x</p:attrName>
                                        </p:attrNameLst>
                                      </p:cBhvr>
                                      <p:tavLst>
                                        <p:tav tm="0">
                                          <p:val>
                                            <p:strVal val="ppt_x"/>
                                          </p:val>
                                        </p:tav>
                                        <p:tav tm="100000">
                                          <p:val>
                                            <p:strVal val="ppt_x"/>
                                          </p:val>
                                        </p:tav>
                                      </p:tavLst>
                                    </p:anim>
                                    <p:anim calcmode="lin" valueType="num">
                                      <p:cBhvr additive="base">
                                        <p:cTn id="37" dur="500"/>
                                        <p:tgtEl>
                                          <p:spTgt spid="4100"/>
                                        </p:tgtEl>
                                        <p:attrNameLst>
                                          <p:attrName>ppt_y</p:attrName>
                                        </p:attrNameLst>
                                      </p:cBhvr>
                                      <p:tavLst>
                                        <p:tav tm="0">
                                          <p:val>
                                            <p:strVal val="ppt_y"/>
                                          </p:val>
                                        </p:tav>
                                        <p:tav tm="100000">
                                          <p:val>
                                            <p:strVal val="1+ppt_h/2"/>
                                          </p:val>
                                        </p:tav>
                                      </p:tavLst>
                                    </p:anim>
                                    <p:set>
                                      <p:cBhvr>
                                        <p:cTn id="38" dur="1" fill="hold">
                                          <p:stCondLst>
                                            <p:cond delay="499"/>
                                          </p:stCondLst>
                                        </p:cTn>
                                        <p:tgtEl>
                                          <p:spTgt spid="4100"/>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101"/>
                                        </p:tgtEl>
                                        <p:attrNameLst>
                                          <p:attrName>style.visibility</p:attrName>
                                        </p:attrNameLst>
                                      </p:cBhvr>
                                      <p:to>
                                        <p:strVal val="visible"/>
                                      </p:to>
                                    </p:set>
                                    <p:anim calcmode="lin" valueType="num">
                                      <p:cBhvr additive="base">
                                        <p:cTn id="43" dur="500" fill="hold"/>
                                        <p:tgtEl>
                                          <p:spTgt spid="4101"/>
                                        </p:tgtEl>
                                        <p:attrNameLst>
                                          <p:attrName>ppt_x</p:attrName>
                                        </p:attrNameLst>
                                      </p:cBhvr>
                                      <p:tavLst>
                                        <p:tav tm="0">
                                          <p:val>
                                            <p:strVal val="#ppt_x"/>
                                          </p:val>
                                        </p:tav>
                                        <p:tav tm="100000">
                                          <p:val>
                                            <p:strVal val="#ppt_x"/>
                                          </p:val>
                                        </p:tav>
                                      </p:tavLst>
                                    </p:anim>
                                    <p:anim calcmode="lin" valueType="num">
                                      <p:cBhvr additive="base">
                                        <p:cTn id="44" dur="500" fill="hold"/>
                                        <p:tgtEl>
                                          <p:spTgt spid="410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sz="2000" dirty="0" smtClean="0"/>
              <a:t>基础资料</a:t>
            </a:r>
            <a:endParaRPr lang="zh-CN" altLang="en-US" sz="2000" dirty="0"/>
          </a:p>
        </p:txBody>
      </p:sp>
      <p:grpSp>
        <p:nvGrpSpPr>
          <p:cNvPr id="29" name="Group 25"/>
          <p:cNvGrpSpPr/>
          <p:nvPr/>
        </p:nvGrpSpPr>
        <p:grpSpPr>
          <a:xfrm>
            <a:off x="4272642" y="1121414"/>
            <a:ext cx="462443" cy="506485"/>
            <a:chOff x="6040049" y="4182118"/>
            <a:chExt cx="521619" cy="459224"/>
          </a:xfrm>
          <a:solidFill>
            <a:schemeClr val="bg1"/>
          </a:solidFill>
        </p:grpSpPr>
        <p:sp>
          <p:nvSpPr>
            <p:cNvPr id="30" name="Freeform 84"/>
            <p:cNvSpPr>
              <a:spLocks/>
            </p:cNvSpPr>
            <p:nvPr/>
          </p:nvSpPr>
          <p:spPr bwMode="auto">
            <a:xfrm>
              <a:off x="6087469" y="4202084"/>
              <a:ext cx="194671" cy="419291"/>
            </a:xfrm>
            <a:custGeom>
              <a:avLst/>
              <a:gdLst>
                <a:gd name="T0" fmla="*/ 52 w 59"/>
                <a:gd name="T1" fmla="*/ 5 h 126"/>
                <a:gd name="T2" fmla="*/ 9 w 59"/>
                <a:gd name="T3" fmla="*/ 38 h 126"/>
                <a:gd name="T4" fmla="*/ 0 w 59"/>
                <a:gd name="T5" fmla="*/ 39 h 126"/>
                <a:gd name="T6" fmla="*/ 0 w 59"/>
                <a:gd name="T7" fmla="*/ 86 h 126"/>
                <a:gd name="T8" fmla="*/ 9 w 59"/>
                <a:gd name="T9" fmla="*/ 88 h 126"/>
                <a:gd name="T10" fmla="*/ 51 w 59"/>
                <a:gd name="T11" fmla="*/ 119 h 126"/>
                <a:gd name="T12" fmla="*/ 59 w 59"/>
                <a:gd name="T13" fmla="*/ 119 h 126"/>
                <a:gd name="T14" fmla="*/ 59 w 59"/>
                <a:gd name="T15" fmla="*/ 5 h 126"/>
                <a:gd name="T16" fmla="*/ 52 w 59"/>
                <a:gd name="T17" fmla="*/ 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26">
                  <a:moveTo>
                    <a:pt x="52" y="5"/>
                  </a:moveTo>
                  <a:cubicBezTo>
                    <a:pt x="9" y="38"/>
                    <a:pt x="9" y="38"/>
                    <a:pt x="9" y="38"/>
                  </a:cubicBezTo>
                  <a:cubicBezTo>
                    <a:pt x="9" y="38"/>
                    <a:pt x="5" y="38"/>
                    <a:pt x="0" y="39"/>
                  </a:cubicBezTo>
                  <a:cubicBezTo>
                    <a:pt x="0" y="86"/>
                    <a:pt x="0" y="86"/>
                    <a:pt x="0" y="86"/>
                  </a:cubicBezTo>
                  <a:cubicBezTo>
                    <a:pt x="5" y="87"/>
                    <a:pt x="9" y="88"/>
                    <a:pt x="9" y="88"/>
                  </a:cubicBezTo>
                  <a:cubicBezTo>
                    <a:pt x="51" y="119"/>
                    <a:pt x="51" y="119"/>
                    <a:pt x="51" y="119"/>
                  </a:cubicBezTo>
                  <a:cubicBezTo>
                    <a:pt x="51" y="119"/>
                    <a:pt x="59" y="126"/>
                    <a:pt x="59" y="119"/>
                  </a:cubicBezTo>
                  <a:cubicBezTo>
                    <a:pt x="59" y="112"/>
                    <a:pt x="59" y="11"/>
                    <a:pt x="59" y="5"/>
                  </a:cubicBezTo>
                  <a:cubicBezTo>
                    <a:pt x="59" y="0"/>
                    <a:pt x="52" y="5"/>
                    <a:pt x="5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85"/>
            <p:cNvSpPr>
              <a:spLocks/>
            </p:cNvSpPr>
            <p:nvPr/>
          </p:nvSpPr>
          <p:spPr bwMode="auto">
            <a:xfrm>
              <a:off x="6040049" y="4339353"/>
              <a:ext cx="27454" cy="147252"/>
            </a:xfrm>
            <a:custGeom>
              <a:avLst/>
              <a:gdLst>
                <a:gd name="T0" fmla="*/ 0 w 8"/>
                <a:gd name="T1" fmla="*/ 8 h 44"/>
                <a:gd name="T2" fmla="*/ 0 w 8"/>
                <a:gd name="T3" fmla="*/ 38 h 44"/>
                <a:gd name="T4" fmla="*/ 8 w 8"/>
                <a:gd name="T5" fmla="*/ 44 h 44"/>
                <a:gd name="T6" fmla="*/ 8 w 8"/>
                <a:gd name="T7" fmla="*/ 0 h 44"/>
                <a:gd name="T8" fmla="*/ 0 w 8"/>
                <a:gd name="T9" fmla="*/ 8 h 44"/>
              </a:gdLst>
              <a:ahLst/>
              <a:cxnLst>
                <a:cxn ang="0">
                  <a:pos x="T0" y="T1"/>
                </a:cxn>
                <a:cxn ang="0">
                  <a:pos x="T2" y="T3"/>
                </a:cxn>
                <a:cxn ang="0">
                  <a:pos x="T4" y="T5"/>
                </a:cxn>
                <a:cxn ang="0">
                  <a:pos x="T6" y="T7"/>
                </a:cxn>
                <a:cxn ang="0">
                  <a:pos x="T8" y="T9"/>
                </a:cxn>
              </a:cxnLst>
              <a:rect l="0" t="0" r="r" b="b"/>
              <a:pathLst>
                <a:path w="8" h="44">
                  <a:moveTo>
                    <a:pt x="0" y="8"/>
                  </a:moveTo>
                  <a:cubicBezTo>
                    <a:pt x="0" y="16"/>
                    <a:pt x="0" y="32"/>
                    <a:pt x="0" y="38"/>
                  </a:cubicBezTo>
                  <a:cubicBezTo>
                    <a:pt x="0" y="40"/>
                    <a:pt x="4" y="42"/>
                    <a:pt x="8" y="44"/>
                  </a:cubicBezTo>
                  <a:cubicBezTo>
                    <a:pt x="8" y="0"/>
                    <a:pt x="8" y="0"/>
                    <a:pt x="8" y="0"/>
                  </a:cubicBezTo>
                  <a:cubicBezTo>
                    <a:pt x="4" y="2"/>
                    <a:pt x="0" y="4"/>
                    <a:pt x="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86"/>
            <p:cNvSpPr>
              <a:spLocks/>
            </p:cNvSpPr>
            <p:nvPr/>
          </p:nvSpPr>
          <p:spPr bwMode="auto">
            <a:xfrm>
              <a:off x="6329559" y="4296924"/>
              <a:ext cx="77370" cy="229612"/>
            </a:xfrm>
            <a:custGeom>
              <a:avLst/>
              <a:gdLst>
                <a:gd name="T0" fmla="*/ 10 w 23"/>
                <a:gd name="T1" fmla="*/ 2 h 69"/>
                <a:gd name="T2" fmla="*/ 2 w 23"/>
                <a:gd name="T3" fmla="*/ 2 h 69"/>
                <a:gd name="T4" fmla="*/ 2 w 23"/>
                <a:gd name="T5" fmla="*/ 10 h 69"/>
                <a:gd name="T6" fmla="*/ 12 w 23"/>
                <a:gd name="T7" fmla="*/ 35 h 69"/>
                <a:gd name="T8" fmla="*/ 2 w 23"/>
                <a:gd name="T9" fmla="*/ 60 h 69"/>
                <a:gd name="T10" fmla="*/ 2 w 23"/>
                <a:gd name="T11" fmla="*/ 67 h 69"/>
                <a:gd name="T12" fmla="*/ 6 w 23"/>
                <a:gd name="T13" fmla="*/ 69 h 69"/>
                <a:gd name="T14" fmla="*/ 10 w 23"/>
                <a:gd name="T15" fmla="*/ 67 h 69"/>
                <a:gd name="T16" fmla="*/ 23 w 23"/>
                <a:gd name="T17" fmla="*/ 35 h 69"/>
                <a:gd name="T18" fmla="*/ 10 w 23"/>
                <a:gd name="T19"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69">
                  <a:moveTo>
                    <a:pt x="10" y="2"/>
                  </a:moveTo>
                  <a:cubicBezTo>
                    <a:pt x="7" y="0"/>
                    <a:pt x="4" y="0"/>
                    <a:pt x="2" y="2"/>
                  </a:cubicBezTo>
                  <a:cubicBezTo>
                    <a:pt x="0" y="4"/>
                    <a:pt x="0" y="8"/>
                    <a:pt x="2" y="10"/>
                  </a:cubicBezTo>
                  <a:cubicBezTo>
                    <a:pt x="9" y="17"/>
                    <a:pt x="12" y="26"/>
                    <a:pt x="12" y="35"/>
                  </a:cubicBezTo>
                  <a:cubicBezTo>
                    <a:pt x="12" y="44"/>
                    <a:pt x="9" y="53"/>
                    <a:pt x="2" y="60"/>
                  </a:cubicBezTo>
                  <a:cubicBezTo>
                    <a:pt x="0" y="62"/>
                    <a:pt x="0" y="65"/>
                    <a:pt x="2" y="67"/>
                  </a:cubicBezTo>
                  <a:cubicBezTo>
                    <a:pt x="3" y="68"/>
                    <a:pt x="4" y="69"/>
                    <a:pt x="6" y="69"/>
                  </a:cubicBezTo>
                  <a:cubicBezTo>
                    <a:pt x="7" y="69"/>
                    <a:pt x="9" y="68"/>
                    <a:pt x="10" y="67"/>
                  </a:cubicBezTo>
                  <a:cubicBezTo>
                    <a:pt x="19" y="58"/>
                    <a:pt x="23" y="47"/>
                    <a:pt x="23" y="35"/>
                  </a:cubicBezTo>
                  <a:cubicBezTo>
                    <a:pt x="23" y="23"/>
                    <a:pt x="19" y="11"/>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87"/>
            <p:cNvSpPr>
              <a:spLocks/>
            </p:cNvSpPr>
            <p:nvPr/>
          </p:nvSpPr>
          <p:spPr bwMode="auto">
            <a:xfrm>
              <a:off x="6376980" y="4239521"/>
              <a:ext cx="102328" cy="341923"/>
            </a:xfrm>
            <a:custGeom>
              <a:avLst/>
              <a:gdLst>
                <a:gd name="T0" fmla="*/ 10 w 31"/>
                <a:gd name="T1" fmla="*/ 2 h 103"/>
                <a:gd name="T2" fmla="*/ 3 w 31"/>
                <a:gd name="T3" fmla="*/ 2 h 103"/>
                <a:gd name="T4" fmla="*/ 3 w 31"/>
                <a:gd name="T5" fmla="*/ 10 h 103"/>
                <a:gd name="T6" fmla="*/ 20 w 31"/>
                <a:gd name="T7" fmla="*/ 52 h 103"/>
                <a:gd name="T8" fmla="*/ 3 w 31"/>
                <a:gd name="T9" fmla="*/ 94 h 103"/>
                <a:gd name="T10" fmla="*/ 3 w 31"/>
                <a:gd name="T11" fmla="*/ 102 h 103"/>
                <a:gd name="T12" fmla="*/ 6 w 31"/>
                <a:gd name="T13" fmla="*/ 103 h 103"/>
                <a:gd name="T14" fmla="*/ 10 w 31"/>
                <a:gd name="T15" fmla="*/ 102 h 103"/>
                <a:gd name="T16" fmla="*/ 31 w 31"/>
                <a:gd name="T17" fmla="*/ 52 h 103"/>
                <a:gd name="T18" fmla="*/ 10 w 31"/>
                <a:gd name="T19" fmla="*/ 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103">
                  <a:moveTo>
                    <a:pt x="10" y="2"/>
                  </a:moveTo>
                  <a:cubicBezTo>
                    <a:pt x="8" y="0"/>
                    <a:pt x="5" y="0"/>
                    <a:pt x="3" y="2"/>
                  </a:cubicBezTo>
                  <a:cubicBezTo>
                    <a:pt x="0" y="4"/>
                    <a:pt x="0" y="8"/>
                    <a:pt x="3" y="10"/>
                  </a:cubicBezTo>
                  <a:cubicBezTo>
                    <a:pt x="14" y="21"/>
                    <a:pt x="20" y="37"/>
                    <a:pt x="20" y="52"/>
                  </a:cubicBezTo>
                  <a:cubicBezTo>
                    <a:pt x="20" y="67"/>
                    <a:pt x="14" y="82"/>
                    <a:pt x="3" y="94"/>
                  </a:cubicBezTo>
                  <a:cubicBezTo>
                    <a:pt x="0" y="96"/>
                    <a:pt x="0" y="100"/>
                    <a:pt x="3" y="102"/>
                  </a:cubicBezTo>
                  <a:cubicBezTo>
                    <a:pt x="4" y="103"/>
                    <a:pt x="5" y="103"/>
                    <a:pt x="6" y="103"/>
                  </a:cubicBezTo>
                  <a:cubicBezTo>
                    <a:pt x="8" y="103"/>
                    <a:pt x="9" y="103"/>
                    <a:pt x="10" y="102"/>
                  </a:cubicBezTo>
                  <a:cubicBezTo>
                    <a:pt x="24" y="88"/>
                    <a:pt x="31" y="70"/>
                    <a:pt x="31" y="52"/>
                  </a:cubicBezTo>
                  <a:cubicBezTo>
                    <a:pt x="31" y="34"/>
                    <a:pt x="24" y="16"/>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88"/>
            <p:cNvSpPr>
              <a:spLocks/>
            </p:cNvSpPr>
            <p:nvPr/>
          </p:nvSpPr>
          <p:spPr bwMode="auto">
            <a:xfrm>
              <a:off x="6436879" y="4182118"/>
              <a:ext cx="124789" cy="459224"/>
            </a:xfrm>
            <a:custGeom>
              <a:avLst/>
              <a:gdLst>
                <a:gd name="T0" fmla="*/ 10 w 38"/>
                <a:gd name="T1" fmla="*/ 2 h 138"/>
                <a:gd name="T2" fmla="*/ 2 w 38"/>
                <a:gd name="T3" fmla="*/ 2 h 138"/>
                <a:gd name="T4" fmla="*/ 2 w 38"/>
                <a:gd name="T5" fmla="*/ 9 h 138"/>
                <a:gd name="T6" fmla="*/ 27 w 38"/>
                <a:gd name="T7" fmla="*/ 69 h 138"/>
                <a:gd name="T8" fmla="*/ 2 w 38"/>
                <a:gd name="T9" fmla="*/ 128 h 138"/>
                <a:gd name="T10" fmla="*/ 2 w 38"/>
                <a:gd name="T11" fmla="*/ 136 h 138"/>
                <a:gd name="T12" fmla="*/ 6 w 38"/>
                <a:gd name="T13" fmla="*/ 138 h 138"/>
                <a:gd name="T14" fmla="*/ 10 w 38"/>
                <a:gd name="T15" fmla="*/ 136 h 138"/>
                <a:gd name="T16" fmla="*/ 38 w 38"/>
                <a:gd name="T17" fmla="*/ 69 h 138"/>
                <a:gd name="T18" fmla="*/ 10 w 38"/>
                <a:gd name="T19" fmla="*/ 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138">
                  <a:moveTo>
                    <a:pt x="10" y="2"/>
                  </a:moveTo>
                  <a:cubicBezTo>
                    <a:pt x="8" y="0"/>
                    <a:pt x="5" y="0"/>
                    <a:pt x="2" y="2"/>
                  </a:cubicBezTo>
                  <a:cubicBezTo>
                    <a:pt x="0" y="4"/>
                    <a:pt x="0" y="7"/>
                    <a:pt x="2" y="9"/>
                  </a:cubicBezTo>
                  <a:cubicBezTo>
                    <a:pt x="19" y="26"/>
                    <a:pt x="27" y="47"/>
                    <a:pt x="27" y="69"/>
                  </a:cubicBezTo>
                  <a:cubicBezTo>
                    <a:pt x="27" y="90"/>
                    <a:pt x="19" y="112"/>
                    <a:pt x="2" y="128"/>
                  </a:cubicBezTo>
                  <a:cubicBezTo>
                    <a:pt x="0" y="130"/>
                    <a:pt x="0" y="134"/>
                    <a:pt x="2" y="136"/>
                  </a:cubicBezTo>
                  <a:cubicBezTo>
                    <a:pt x="4" y="137"/>
                    <a:pt x="5" y="138"/>
                    <a:pt x="6" y="138"/>
                  </a:cubicBezTo>
                  <a:cubicBezTo>
                    <a:pt x="8" y="138"/>
                    <a:pt x="9" y="137"/>
                    <a:pt x="10" y="136"/>
                  </a:cubicBezTo>
                  <a:cubicBezTo>
                    <a:pt x="29" y="117"/>
                    <a:pt x="38" y="93"/>
                    <a:pt x="38" y="69"/>
                  </a:cubicBezTo>
                  <a:cubicBezTo>
                    <a:pt x="38" y="45"/>
                    <a:pt x="29" y="20"/>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2" name="TextBox 11"/>
          <p:cNvSpPr txBox="1"/>
          <p:nvPr/>
        </p:nvSpPr>
        <p:spPr>
          <a:xfrm>
            <a:off x="272722" y="923806"/>
            <a:ext cx="2593974" cy="2031325"/>
          </a:xfrm>
          <a:prstGeom prst="rect">
            <a:avLst/>
          </a:prstGeom>
          <a:noFill/>
        </p:spPr>
        <p:txBody>
          <a:bodyPr wrap="square" rtlCol="0">
            <a:spAutoFit/>
          </a:bodyPr>
          <a:lstStyle/>
          <a:p>
            <a:r>
              <a:rPr lang="zh-CN" altLang="en-US" b="1" dirty="0" smtClean="0"/>
              <a:t>工资项目</a:t>
            </a:r>
            <a:endParaRPr lang="en-US" altLang="zh-CN" b="1" dirty="0" smtClean="0"/>
          </a:p>
          <a:p>
            <a:pPr marL="285750" lvl="1" indent="-285750">
              <a:buFont typeface="Arial" pitchFamily="34" charset="0"/>
              <a:buChar char="•"/>
            </a:pPr>
            <a:r>
              <a:rPr lang="zh-CN" altLang="en-US" dirty="0" smtClean="0"/>
              <a:t>数据类型</a:t>
            </a:r>
            <a:endParaRPr lang="en-US" altLang="zh-CN" dirty="0" smtClean="0"/>
          </a:p>
          <a:p>
            <a:pPr marL="0" lvl="1"/>
            <a:r>
              <a:rPr lang="zh-CN" altLang="en-US" dirty="0" smtClean="0"/>
              <a:t>    </a:t>
            </a:r>
            <a:r>
              <a:rPr lang="zh-CN" altLang="en-US" dirty="0" smtClean="0"/>
              <a:t>（逻辑</a:t>
            </a:r>
            <a:r>
              <a:rPr lang="en-US" altLang="zh-CN" dirty="0" smtClean="0"/>
              <a:t>/</a:t>
            </a:r>
            <a:r>
              <a:rPr lang="zh-CN" altLang="en-US" dirty="0" smtClean="0"/>
              <a:t>文本型不参与计算）</a:t>
            </a:r>
            <a:endParaRPr lang="en-US" altLang="zh-CN" dirty="0" smtClean="0"/>
          </a:p>
          <a:p>
            <a:pPr marL="285750" lvl="1" indent="-285750">
              <a:buFont typeface="Arial" pitchFamily="34" charset="0"/>
              <a:buChar char="•"/>
            </a:pPr>
            <a:r>
              <a:rPr lang="zh-CN" altLang="en-US" dirty="0" smtClean="0"/>
              <a:t>    </a:t>
            </a:r>
            <a:r>
              <a:rPr lang="zh-CN" altLang="en-US" dirty="0" smtClean="0"/>
              <a:t>项目属性</a:t>
            </a:r>
            <a:endParaRPr lang="en-US" altLang="zh-CN" dirty="0" smtClean="0"/>
          </a:p>
          <a:p>
            <a:pPr marL="0" lvl="1"/>
            <a:r>
              <a:rPr lang="zh-CN" altLang="en-US" dirty="0" smtClean="0"/>
              <a:t>（固定项目数据携带至下期）</a:t>
            </a:r>
            <a:endParaRPr lang="en-US" altLang="zh-CN"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2300" y="748118"/>
            <a:ext cx="5348288" cy="3795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2300" y="748118"/>
            <a:ext cx="3200400" cy="179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62300" y="2752977"/>
            <a:ext cx="3200400" cy="179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1710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fill="hold"/>
                                        <p:tgtEl>
                                          <p:spTgt spid="5122"/>
                                        </p:tgtEl>
                                        <p:attrNameLst>
                                          <p:attrName>ppt_x</p:attrName>
                                        </p:attrNameLst>
                                      </p:cBhvr>
                                      <p:tavLst>
                                        <p:tav tm="0">
                                          <p:val>
                                            <p:strVal val="#ppt_x"/>
                                          </p:val>
                                        </p:tav>
                                        <p:tav tm="100000">
                                          <p:val>
                                            <p:strVal val="#ppt_x"/>
                                          </p:val>
                                        </p:tav>
                                      </p:tavLst>
                                    </p:anim>
                                    <p:anim calcmode="lin" valueType="num">
                                      <p:cBhvr additive="base">
                                        <p:cTn id="8"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5122"/>
                                        </p:tgtEl>
                                        <p:attrNameLst>
                                          <p:attrName>ppt_x</p:attrName>
                                        </p:attrNameLst>
                                      </p:cBhvr>
                                      <p:tavLst>
                                        <p:tav tm="0">
                                          <p:val>
                                            <p:strVal val="ppt_x"/>
                                          </p:val>
                                        </p:tav>
                                        <p:tav tm="100000">
                                          <p:val>
                                            <p:strVal val="ppt_x"/>
                                          </p:val>
                                        </p:tav>
                                      </p:tavLst>
                                    </p:anim>
                                    <p:anim calcmode="lin" valueType="num">
                                      <p:cBhvr additive="base">
                                        <p:cTn id="13" dur="500"/>
                                        <p:tgtEl>
                                          <p:spTgt spid="5122"/>
                                        </p:tgtEl>
                                        <p:attrNameLst>
                                          <p:attrName>ppt_y</p:attrName>
                                        </p:attrNameLst>
                                      </p:cBhvr>
                                      <p:tavLst>
                                        <p:tav tm="0">
                                          <p:val>
                                            <p:strVal val="ppt_y"/>
                                          </p:val>
                                        </p:tav>
                                        <p:tav tm="100000">
                                          <p:val>
                                            <p:strVal val="1+ppt_h/2"/>
                                          </p:val>
                                        </p:tav>
                                      </p:tavLst>
                                    </p:anim>
                                    <p:set>
                                      <p:cBhvr>
                                        <p:cTn id="14" dur="1" fill="hold">
                                          <p:stCondLst>
                                            <p:cond delay="499"/>
                                          </p:stCondLst>
                                        </p:cTn>
                                        <p:tgtEl>
                                          <p:spTgt spid="512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123"/>
                                        </p:tgtEl>
                                        <p:attrNameLst>
                                          <p:attrName>style.visibility</p:attrName>
                                        </p:attrNameLst>
                                      </p:cBhvr>
                                      <p:to>
                                        <p:strVal val="visible"/>
                                      </p:to>
                                    </p:set>
                                    <p:anim calcmode="lin" valueType="num">
                                      <p:cBhvr additive="base">
                                        <p:cTn id="19" dur="500" fill="hold"/>
                                        <p:tgtEl>
                                          <p:spTgt spid="5123"/>
                                        </p:tgtEl>
                                        <p:attrNameLst>
                                          <p:attrName>ppt_x</p:attrName>
                                        </p:attrNameLst>
                                      </p:cBhvr>
                                      <p:tavLst>
                                        <p:tav tm="0">
                                          <p:val>
                                            <p:strVal val="#ppt_x"/>
                                          </p:val>
                                        </p:tav>
                                        <p:tav tm="100000">
                                          <p:val>
                                            <p:strVal val="#ppt_x"/>
                                          </p:val>
                                        </p:tav>
                                      </p:tavLst>
                                    </p:anim>
                                    <p:anim calcmode="lin" valueType="num">
                                      <p:cBhvr additive="base">
                                        <p:cTn id="20" dur="500" fill="hold"/>
                                        <p:tgtEl>
                                          <p:spTgt spid="512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124"/>
                                        </p:tgtEl>
                                        <p:attrNameLst>
                                          <p:attrName>style.visibility</p:attrName>
                                        </p:attrNameLst>
                                      </p:cBhvr>
                                      <p:to>
                                        <p:strVal val="visible"/>
                                      </p:to>
                                    </p:set>
                                    <p:anim calcmode="lin" valueType="num">
                                      <p:cBhvr additive="base">
                                        <p:cTn id="25" dur="500" fill="hold"/>
                                        <p:tgtEl>
                                          <p:spTgt spid="5124"/>
                                        </p:tgtEl>
                                        <p:attrNameLst>
                                          <p:attrName>ppt_x</p:attrName>
                                        </p:attrNameLst>
                                      </p:cBhvr>
                                      <p:tavLst>
                                        <p:tav tm="0">
                                          <p:val>
                                            <p:strVal val="#ppt_x"/>
                                          </p:val>
                                        </p:tav>
                                        <p:tav tm="100000">
                                          <p:val>
                                            <p:strVal val="#ppt_x"/>
                                          </p:val>
                                        </p:tav>
                                      </p:tavLst>
                                    </p:anim>
                                    <p:anim calcmode="lin" valueType="num">
                                      <p:cBhvr additive="base">
                                        <p:cTn id="26" dur="500" fill="hold"/>
                                        <p:tgtEl>
                                          <p:spTgt spid="512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nodeType="clickEffect">
                                  <p:stCondLst>
                                    <p:cond delay="0"/>
                                  </p:stCondLst>
                                  <p:childTnLst>
                                    <p:anim calcmode="lin" valueType="num">
                                      <p:cBhvr additive="base">
                                        <p:cTn id="30" dur="500"/>
                                        <p:tgtEl>
                                          <p:spTgt spid="5123"/>
                                        </p:tgtEl>
                                        <p:attrNameLst>
                                          <p:attrName>ppt_x</p:attrName>
                                        </p:attrNameLst>
                                      </p:cBhvr>
                                      <p:tavLst>
                                        <p:tav tm="0">
                                          <p:val>
                                            <p:strVal val="ppt_x"/>
                                          </p:val>
                                        </p:tav>
                                        <p:tav tm="100000">
                                          <p:val>
                                            <p:strVal val="ppt_x"/>
                                          </p:val>
                                        </p:tav>
                                      </p:tavLst>
                                    </p:anim>
                                    <p:anim calcmode="lin" valueType="num">
                                      <p:cBhvr additive="base">
                                        <p:cTn id="31" dur="500"/>
                                        <p:tgtEl>
                                          <p:spTgt spid="5123"/>
                                        </p:tgtEl>
                                        <p:attrNameLst>
                                          <p:attrName>ppt_y</p:attrName>
                                        </p:attrNameLst>
                                      </p:cBhvr>
                                      <p:tavLst>
                                        <p:tav tm="0">
                                          <p:val>
                                            <p:strVal val="ppt_y"/>
                                          </p:val>
                                        </p:tav>
                                        <p:tav tm="100000">
                                          <p:val>
                                            <p:strVal val="1+ppt_h/2"/>
                                          </p:val>
                                        </p:tav>
                                      </p:tavLst>
                                    </p:anim>
                                    <p:set>
                                      <p:cBhvr>
                                        <p:cTn id="32" dur="1" fill="hold">
                                          <p:stCondLst>
                                            <p:cond delay="499"/>
                                          </p:stCondLst>
                                        </p:cTn>
                                        <p:tgtEl>
                                          <p:spTgt spid="5123"/>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5124"/>
                                        </p:tgtEl>
                                        <p:attrNameLst>
                                          <p:attrName>ppt_x</p:attrName>
                                        </p:attrNameLst>
                                      </p:cBhvr>
                                      <p:tavLst>
                                        <p:tav tm="0">
                                          <p:val>
                                            <p:strVal val="ppt_x"/>
                                          </p:val>
                                        </p:tav>
                                        <p:tav tm="100000">
                                          <p:val>
                                            <p:strVal val="ppt_x"/>
                                          </p:val>
                                        </p:tav>
                                      </p:tavLst>
                                    </p:anim>
                                    <p:anim calcmode="lin" valueType="num">
                                      <p:cBhvr additive="base">
                                        <p:cTn id="37" dur="500"/>
                                        <p:tgtEl>
                                          <p:spTgt spid="5124"/>
                                        </p:tgtEl>
                                        <p:attrNameLst>
                                          <p:attrName>ppt_y</p:attrName>
                                        </p:attrNameLst>
                                      </p:cBhvr>
                                      <p:tavLst>
                                        <p:tav tm="0">
                                          <p:val>
                                            <p:strVal val="ppt_y"/>
                                          </p:val>
                                        </p:tav>
                                        <p:tav tm="100000">
                                          <p:val>
                                            <p:strVal val="1+ppt_h/2"/>
                                          </p:val>
                                        </p:tav>
                                      </p:tavLst>
                                    </p:anim>
                                    <p:set>
                                      <p:cBhvr>
                                        <p:cTn id="38" dur="1" fill="hold">
                                          <p:stCondLst>
                                            <p:cond delay="499"/>
                                          </p:stCondLst>
                                        </p:cTn>
                                        <p:tgtEl>
                                          <p:spTgt spid="51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sz="2000" dirty="0" smtClean="0"/>
              <a:t>基础资料</a:t>
            </a:r>
            <a:endParaRPr lang="zh-CN" altLang="en-US" sz="2000" dirty="0"/>
          </a:p>
        </p:txBody>
      </p:sp>
      <p:grpSp>
        <p:nvGrpSpPr>
          <p:cNvPr id="29" name="Group 25"/>
          <p:cNvGrpSpPr/>
          <p:nvPr/>
        </p:nvGrpSpPr>
        <p:grpSpPr>
          <a:xfrm>
            <a:off x="4272642" y="1121414"/>
            <a:ext cx="462443" cy="506485"/>
            <a:chOff x="6040049" y="4182118"/>
            <a:chExt cx="521619" cy="459224"/>
          </a:xfrm>
          <a:solidFill>
            <a:schemeClr val="bg1"/>
          </a:solidFill>
        </p:grpSpPr>
        <p:sp>
          <p:nvSpPr>
            <p:cNvPr id="30" name="Freeform 84"/>
            <p:cNvSpPr>
              <a:spLocks/>
            </p:cNvSpPr>
            <p:nvPr/>
          </p:nvSpPr>
          <p:spPr bwMode="auto">
            <a:xfrm>
              <a:off x="6087469" y="4202084"/>
              <a:ext cx="194671" cy="419291"/>
            </a:xfrm>
            <a:custGeom>
              <a:avLst/>
              <a:gdLst>
                <a:gd name="T0" fmla="*/ 52 w 59"/>
                <a:gd name="T1" fmla="*/ 5 h 126"/>
                <a:gd name="T2" fmla="*/ 9 w 59"/>
                <a:gd name="T3" fmla="*/ 38 h 126"/>
                <a:gd name="T4" fmla="*/ 0 w 59"/>
                <a:gd name="T5" fmla="*/ 39 h 126"/>
                <a:gd name="T6" fmla="*/ 0 w 59"/>
                <a:gd name="T7" fmla="*/ 86 h 126"/>
                <a:gd name="T8" fmla="*/ 9 w 59"/>
                <a:gd name="T9" fmla="*/ 88 h 126"/>
                <a:gd name="T10" fmla="*/ 51 w 59"/>
                <a:gd name="T11" fmla="*/ 119 h 126"/>
                <a:gd name="T12" fmla="*/ 59 w 59"/>
                <a:gd name="T13" fmla="*/ 119 h 126"/>
                <a:gd name="T14" fmla="*/ 59 w 59"/>
                <a:gd name="T15" fmla="*/ 5 h 126"/>
                <a:gd name="T16" fmla="*/ 52 w 59"/>
                <a:gd name="T17" fmla="*/ 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26">
                  <a:moveTo>
                    <a:pt x="52" y="5"/>
                  </a:moveTo>
                  <a:cubicBezTo>
                    <a:pt x="9" y="38"/>
                    <a:pt x="9" y="38"/>
                    <a:pt x="9" y="38"/>
                  </a:cubicBezTo>
                  <a:cubicBezTo>
                    <a:pt x="9" y="38"/>
                    <a:pt x="5" y="38"/>
                    <a:pt x="0" y="39"/>
                  </a:cubicBezTo>
                  <a:cubicBezTo>
                    <a:pt x="0" y="86"/>
                    <a:pt x="0" y="86"/>
                    <a:pt x="0" y="86"/>
                  </a:cubicBezTo>
                  <a:cubicBezTo>
                    <a:pt x="5" y="87"/>
                    <a:pt x="9" y="88"/>
                    <a:pt x="9" y="88"/>
                  </a:cubicBezTo>
                  <a:cubicBezTo>
                    <a:pt x="51" y="119"/>
                    <a:pt x="51" y="119"/>
                    <a:pt x="51" y="119"/>
                  </a:cubicBezTo>
                  <a:cubicBezTo>
                    <a:pt x="51" y="119"/>
                    <a:pt x="59" y="126"/>
                    <a:pt x="59" y="119"/>
                  </a:cubicBezTo>
                  <a:cubicBezTo>
                    <a:pt x="59" y="112"/>
                    <a:pt x="59" y="11"/>
                    <a:pt x="59" y="5"/>
                  </a:cubicBezTo>
                  <a:cubicBezTo>
                    <a:pt x="59" y="0"/>
                    <a:pt x="52" y="5"/>
                    <a:pt x="5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85"/>
            <p:cNvSpPr>
              <a:spLocks/>
            </p:cNvSpPr>
            <p:nvPr/>
          </p:nvSpPr>
          <p:spPr bwMode="auto">
            <a:xfrm>
              <a:off x="6040049" y="4339353"/>
              <a:ext cx="27454" cy="147252"/>
            </a:xfrm>
            <a:custGeom>
              <a:avLst/>
              <a:gdLst>
                <a:gd name="T0" fmla="*/ 0 w 8"/>
                <a:gd name="T1" fmla="*/ 8 h 44"/>
                <a:gd name="T2" fmla="*/ 0 w 8"/>
                <a:gd name="T3" fmla="*/ 38 h 44"/>
                <a:gd name="T4" fmla="*/ 8 w 8"/>
                <a:gd name="T5" fmla="*/ 44 h 44"/>
                <a:gd name="T6" fmla="*/ 8 w 8"/>
                <a:gd name="T7" fmla="*/ 0 h 44"/>
                <a:gd name="T8" fmla="*/ 0 w 8"/>
                <a:gd name="T9" fmla="*/ 8 h 44"/>
              </a:gdLst>
              <a:ahLst/>
              <a:cxnLst>
                <a:cxn ang="0">
                  <a:pos x="T0" y="T1"/>
                </a:cxn>
                <a:cxn ang="0">
                  <a:pos x="T2" y="T3"/>
                </a:cxn>
                <a:cxn ang="0">
                  <a:pos x="T4" y="T5"/>
                </a:cxn>
                <a:cxn ang="0">
                  <a:pos x="T6" y="T7"/>
                </a:cxn>
                <a:cxn ang="0">
                  <a:pos x="T8" y="T9"/>
                </a:cxn>
              </a:cxnLst>
              <a:rect l="0" t="0" r="r" b="b"/>
              <a:pathLst>
                <a:path w="8" h="44">
                  <a:moveTo>
                    <a:pt x="0" y="8"/>
                  </a:moveTo>
                  <a:cubicBezTo>
                    <a:pt x="0" y="16"/>
                    <a:pt x="0" y="32"/>
                    <a:pt x="0" y="38"/>
                  </a:cubicBezTo>
                  <a:cubicBezTo>
                    <a:pt x="0" y="40"/>
                    <a:pt x="4" y="42"/>
                    <a:pt x="8" y="44"/>
                  </a:cubicBezTo>
                  <a:cubicBezTo>
                    <a:pt x="8" y="0"/>
                    <a:pt x="8" y="0"/>
                    <a:pt x="8" y="0"/>
                  </a:cubicBezTo>
                  <a:cubicBezTo>
                    <a:pt x="4" y="2"/>
                    <a:pt x="0" y="4"/>
                    <a:pt x="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86"/>
            <p:cNvSpPr>
              <a:spLocks/>
            </p:cNvSpPr>
            <p:nvPr/>
          </p:nvSpPr>
          <p:spPr bwMode="auto">
            <a:xfrm>
              <a:off x="6329559" y="4296924"/>
              <a:ext cx="77370" cy="229612"/>
            </a:xfrm>
            <a:custGeom>
              <a:avLst/>
              <a:gdLst>
                <a:gd name="T0" fmla="*/ 10 w 23"/>
                <a:gd name="T1" fmla="*/ 2 h 69"/>
                <a:gd name="T2" fmla="*/ 2 w 23"/>
                <a:gd name="T3" fmla="*/ 2 h 69"/>
                <a:gd name="T4" fmla="*/ 2 w 23"/>
                <a:gd name="T5" fmla="*/ 10 h 69"/>
                <a:gd name="T6" fmla="*/ 12 w 23"/>
                <a:gd name="T7" fmla="*/ 35 h 69"/>
                <a:gd name="T8" fmla="*/ 2 w 23"/>
                <a:gd name="T9" fmla="*/ 60 h 69"/>
                <a:gd name="T10" fmla="*/ 2 w 23"/>
                <a:gd name="T11" fmla="*/ 67 h 69"/>
                <a:gd name="T12" fmla="*/ 6 w 23"/>
                <a:gd name="T13" fmla="*/ 69 h 69"/>
                <a:gd name="T14" fmla="*/ 10 w 23"/>
                <a:gd name="T15" fmla="*/ 67 h 69"/>
                <a:gd name="T16" fmla="*/ 23 w 23"/>
                <a:gd name="T17" fmla="*/ 35 h 69"/>
                <a:gd name="T18" fmla="*/ 10 w 23"/>
                <a:gd name="T19"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69">
                  <a:moveTo>
                    <a:pt x="10" y="2"/>
                  </a:moveTo>
                  <a:cubicBezTo>
                    <a:pt x="7" y="0"/>
                    <a:pt x="4" y="0"/>
                    <a:pt x="2" y="2"/>
                  </a:cubicBezTo>
                  <a:cubicBezTo>
                    <a:pt x="0" y="4"/>
                    <a:pt x="0" y="8"/>
                    <a:pt x="2" y="10"/>
                  </a:cubicBezTo>
                  <a:cubicBezTo>
                    <a:pt x="9" y="17"/>
                    <a:pt x="12" y="26"/>
                    <a:pt x="12" y="35"/>
                  </a:cubicBezTo>
                  <a:cubicBezTo>
                    <a:pt x="12" y="44"/>
                    <a:pt x="9" y="53"/>
                    <a:pt x="2" y="60"/>
                  </a:cubicBezTo>
                  <a:cubicBezTo>
                    <a:pt x="0" y="62"/>
                    <a:pt x="0" y="65"/>
                    <a:pt x="2" y="67"/>
                  </a:cubicBezTo>
                  <a:cubicBezTo>
                    <a:pt x="3" y="68"/>
                    <a:pt x="4" y="69"/>
                    <a:pt x="6" y="69"/>
                  </a:cubicBezTo>
                  <a:cubicBezTo>
                    <a:pt x="7" y="69"/>
                    <a:pt x="9" y="68"/>
                    <a:pt x="10" y="67"/>
                  </a:cubicBezTo>
                  <a:cubicBezTo>
                    <a:pt x="19" y="58"/>
                    <a:pt x="23" y="47"/>
                    <a:pt x="23" y="35"/>
                  </a:cubicBezTo>
                  <a:cubicBezTo>
                    <a:pt x="23" y="23"/>
                    <a:pt x="19" y="11"/>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87"/>
            <p:cNvSpPr>
              <a:spLocks/>
            </p:cNvSpPr>
            <p:nvPr/>
          </p:nvSpPr>
          <p:spPr bwMode="auto">
            <a:xfrm>
              <a:off x="6376980" y="4239521"/>
              <a:ext cx="102328" cy="341923"/>
            </a:xfrm>
            <a:custGeom>
              <a:avLst/>
              <a:gdLst>
                <a:gd name="T0" fmla="*/ 10 w 31"/>
                <a:gd name="T1" fmla="*/ 2 h 103"/>
                <a:gd name="T2" fmla="*/ 3 w 31"/>
                <a:gd name="T3" fmla="*/ 2 h 103"/>
                <a:gd name="T4" fmla="*/ 3 w 31"/>
                <a:gd name="T5" fmla="*/ 10 h 103"/>
                <a:gd name="T6" fmla="*/ 20 w 31"/>
                <a:gd name="T7" fmla="*/ 52 h 103"/>
                <a:gd name="T8" fmla="*/ 3 w 31"/>
                <a:gd name="T9" fmla="*/ 94 h 103"/>
                <a:gd name="T10" fmla="*/ 3 w 31"/>
                <a:gd name="T11" fmla="*/ 102 h 103"/>
                <a:gd name="T12" fmla="*/ 6 w 31"/>
                <a:gd name="T13" fmla="*/ 103 h 103"/>
                <a:gd name="T14" fmla="*/ 10 w 31"/>
                <a:gd name="T15" fmla="*/ 102 h 103"/>
                <a:gd name="T16" fmla="*/ 31 w 31"/>
                <a:gd name="T17" fmla="*/ 52 h 103"/>
                <a:gd name="T18" fmla="*/ 10 w 31"/>
                <a:gd name="T19" fmla="*/ 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103">
                  <a:moveTo>
                    <a:pt x="10" y="2"/>
                  </a:moveTo>
                  <a:cubicBezTo>
                    <a:pt x="8" y="0"/>
                    <a:pt x="5" y="0"/>
                    <a:pt x="3" y="2"/>
                  </a:cubicBezTo>
                  <a:cubicBezTo>
                    <a:pt x="0" y="4"/>
                    <a:pt x="0" y="8"/>
                    <a:pt x="3" y="10"/>
                  </a:cubicBezTo>
                  <a:cubicBezTo>
                    <a:pt x="14" y="21"/>
                    <a:pt x="20" y="37"/>
                    <a:pt x="20" y="52"/>
                  </a:cubicBezTo>
                  <a:cubicBezTo>
                    <a:pt x="20" y="67"/>
                    <a:pt x="14" y="82"/>
                    <a:pt x="3" y="94"/>
                  </a:cubicBezTo>
                  <a:cubicBezTo>
                    <a:pt x="0" y="96"/>
                    <a:pt x="0" y="100"/>
                    <a:pt x="3" y="102"/>
                  </a:cubicBezTo>
                  <a:cubicBezTo>
                    <a:pt x="4" y="103"/>
                    <a:pt x="5" y="103"/>
                    <a:pt x="6" y="103"/>
                  </a:cubicBezTo>
                  <a:cubicBezTo>
                    <a:pt x="8" y="103"/>
                    <a:pt x="9" y="103"/>
                    <a:pt x="10" y="102"/>
                  </a:cubicBezTo>
                  <a:cubicBezTo>
                    <a:pt x="24" y="88"/>
                    <a:pt x="31" y="70"/>
                    <a:pt x="31" y="52"/>
                  </a:cubicBezTo>
                  <a:cubicBezTo>
                    <a:pt x="31" y="34"/>
                    <a:pt x="24" y="16"/>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88"/>
            <p:cNvSpPr>
              <a:spLocks/>
            </p:cNvSpPr>
            <p:nvPr/>
          </p:nvSpPr>
          <p:spPr bwMode="auto">
            <a:xfrm>
              <a:off x="6436879" y="4182118"/>
              <a:ext cx="124789" cy="459224"/>
            </a:xfrm>
            <a:custGeom>
              <a:avLst/>
              <a:gdLst>
                <a:gd name="T0" fmla="*/ 10 w 38"/>
                <a:gd name="T1" fmla="*/ 2 h 138"/>
                <a:gd name="T2" fmla="*/ 2 w 38"/>
                <a:gd name="T3" fmla="*/ 2 h 138"/>
                <a:gd name="T4" fmla="*/ 2 w 38"/>
                <a:gd name="T5" fmla="*/ 9 h 138"/>
                <a:gd name="T6" fmla="*/ 27 w 38"/>
                <a:gd name="T7" fmla="*/ 69 h 138"/>
                <a:gd name="T8" fmla="*/ 2 w 38"/>
                <a:gd name="T9" fmla="*/ 128 h 138"/>
                <a:gd name="T10" fmla="*/ 2 w 38"/>
                <a:gd name="T11" fmla="*/ 136 h 138"/>
                <a:gd name="T12" fmla="*/ 6 w 38"/>
                <a:gd name="T13" fmla="*/ 138 h 138"/>
                <a:gd name="T14" fmla="*/ 10 w 38"/>
                <a:gd name="T15" fmla="*/ 136 h 138"/>
                <a:gd name="T16" fmla="*/ 38 w 38"/>
                <a:gd name="T17" fmla="*/ 69 h 138"/>
                <a:gd name="T18" fmla="*/ 10 w 38"/>
                <a:gd name="T19" fmla="*/ 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138">
                  <a:moveTo>
                    <a:pt x="10" y="2"/>
                  </a:moveTo>
                  <a:cubicBezTo>
                    <a:pt x="8" y="0"/>
                    <a:pt x="5" y="0"/>
                    <a:pt x="2" y="2"/>
                  </a:cubicBezTo>
                  <a:cubicBezTo>
                    <a:pt x="0" y="4"/>
                    <a:pt x="0" y="7"/>
                    <a:pt x="2" y="9"/>
                  </a:cubicBezTo>
                  <a:cubicBezTo>
                    <a:pt x="19" y="26"/>
                    <a:pt x="27" y="47"/>
                    <a:pt x="27" y="69"/>
                  </a:cubicBezTo>
                  <a:cubicBezTo>
                    <a:pt x="27" y="90"/>
                    <a:pt x="19" y="112"/>
                    <a:pt x="2" y="128"/>
                  </a:cubicBezTo>
                  <a:cubicBezTo>
                    <a:pt x="0" y="130"/>
                    <a:pt x="0" y="134"/>
                    <a:pt x="2" y="136"/>
                  </a:cubicBezTo>
                  <a:cubicBezTo>
                    <a:pt x="4" y="137"/>
                    <a:pt x="5" y="138"/>
                    <a:pt x="6" y="138"/>
                  </a:cubicBezTo>
                  <a:cubicBezTo>
                    <a:pt x="8" y="138"/>
                    <a:pt x="9" y="137"/>
                    <a:pt x="10" y="136"/>
                  </a:cubicBezTo>
                  <a:cubicBezTo>
                    <a:pt x="29" y="117"/>
                    <a:pt x="38" y="93"/>
                    <a:pt x="38" y="69"/>
                  </a:cubicBezTo>
                  <a:cubicBezTo>
                    <a:pt x="38" y="45"/>
                    <a:pt x="29" y="20"/>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2" name="TextBox 11"/>
          <p:cNvSpPr txBox="1"/>
          <p:nvPr/>
        </p:nvSpPr>
        <p:spPr>
          <a:xfrm>
            <a:off x="272722" y="923806"/>
            <a:ext cx="2593974" cy="2031325"/>
          </a:xfrm>
          <a:prstGeom prst="rect">
            <a:avLst/>
          </a:prstGeom>
          <a:noFill/>
        </p:spPr>
        <p:txBody>
          <a:bodyPr wrap="square" rtlCol="0">
            <a:spAutoFit/>
          </a:bodyPr>
          <a:lstStyle/>
          <a:p>
            <a:r>
              <a:rPr lang="zh-CN" altLang="en-US" b="1" dirty="0" smtClean="0"/>
              <a:t>公式设置</a:t>
            </a:r>
            <a:endParaRPr lang="en-US" altLang="zh-CN" b="1" dirty="0" smtClean="0"/>
          </a:p>
          <a:p>
            <a:pPr marL="285750" lvl="1" indent="-285750">
              <a:buFont typeface="Arial" pitchFamily="34" charset="0"/>
              <a:buChar char="•"/>
            </a:pPr>
            <a:r>
              <a:rPr lang="zh-CN" altLang="en-US" dirty="0" smtClean="0"/>
              <a:t>可设置多个计算公式</a:t>
            </a:r>
            <a:endParaRPr lang="en-US" altLang="zh-CN" dirty="0" smtClean="0"/>
          </a:p>
          <a:p>
            <a:pPr marL="285750" lvl="1" indent="-285750">
              <a:buFont typeface="Arial" pitchFamily="34" charset="0"/>
              <a:buChar char="•"/>
            </a:pPr>
            <a:r>
              <a:rPr lang="zh-CN" altLang="en-US" dirty="0" smtClean="0"/>
              <a:t>公式设置中项目来源于基础资料已存在的工资项目，注意项目数据类型</a:t>
            </a:r>
            <a:endParaRPr lang="en-US" altLang="zh-CN" dirty="0" smtClean="0"/>
          </a:p>
          <a:p>
            <a:pPr marL="285750" lvl="1" indent="-285750">
              <a:buFont typeface="Arial" pitchFamily="34" charset="0"/>
              <a:buChar char="•"/>
            </a:pPr>
            <a:r>
              <a:rPr lang="zh-CN" altLang="en-US" dirty="0" smtClean="0"/>
              <a:t>可嵌入函数使用</a:t>
            </a:r>
            <a:endParaRPr lang="en-US" altLang="zh-CN"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6721" y="748118"/>
            <a:ext cx="5451476" cy="3868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5282" y="1724025"/>
            <a:ext cx="3676650" cy="169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66721" y="670736"/>
            <a:ext cx="5560513" cy="3946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002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additive="base">
                                        <p:cTn id="7" dur="500" fill="hold"/>
                                        <p:tgtEl>
                                          <p:spTgt spid="6146"/>
                                        </p:tgtEl>
                                        <p:attrNameLst>
                                          <p:attrName>ppt_x</p:attrName>
                                        </p:attrNameLst>
                                      </p:cBhvr>
                                      <p:tavLst>
                                        <p:tav tm="0">
                                          <p:val>
                                            <p:strVal val="#ppt_x"/>
                                          </p:val>
                                        </p:tav>
                                        <p:tav tm="100000">
                                          <p:val>
                                            <p:strVal val="#ppt_x"/>
                                          </p:val>
                                        </p:tav>
                                      </p:tavLst>
                                    </p:anim>
                                    <p:anim calcmode="lin" valueType="num">
                                      <p:cBhvr additive="base">
                                        <p:cTn id="8"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6146"/>
                                        </p:tgtEl>
                                        <p:attrNameLst>
                                          <p:attrName>ppt_x</p:attrName>
                                        </p:attrNameLst>
                                      </p:cBhvr>
                                      <p:tavLst>
                                        <p:tav tm="0">
                                          <p:val>
                                            <p:strVal val="ppt_x"/>
                                          </p:val>
                                        </p:tav>
                                        <p:tav tm="100000">
                                          <p:val>
                                            <p:strVal val="ppt_x"/>
                                          </p:val>
                                        </p:tav>
                                      </p:tavLst>
                                    </p:anim>
                                    <p:anim calcmode="lin" valueType="num">
                                      <p:cBhvr additive="base">
                                        <p:cTn id="13" dur="500"/>
                                        <p:tgtEl>
                                          <p:spTgt spid="6146"/>
                                        </p:tgtEl>
                                        <p:attrNameLst>
                                          <p:attrName>ppt_y</p:attrName>
                                        </p:attrNameLst>
                                      </p:cBhvr>
                                      <p:tavLst>
                                        <p:tav tm="0">
                                          <p:val>
                                            <p:strVal val="ppt_y"/>
                                          </p:val>
                                        </p:tav>
                                        <p:tav tm="100000">
                                          <p:val>
                                            <p:strVal val="1+ppt_h/2"/>
                                          </p:val>
                                        </p:tav>
                                      </p:tavLst>
                                    </p:anim>
                                    <p:set>
                                      <p:cBhvr>
                                        <p:cTn id="14" dur="1" fill="hold">
                                          <p:stCondLst>
                                            <p:cond delay="499"/>
                                          </p:stCondLst>
                                        </p:cTn>
                                        <p:tgtEl>
                                          <p:spTgt spid="614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147"/>
                                        </p:tgtEl>
                                        <p:attrNameLst>
                                          <p:attrName>style.visibility</p:attrName>
                                        </p:attrNameLst>
                                      </p:cBhvr>
                                      <p:to>
                                        <p:strVal val="visible"/>
                                      </p:to>
                                    </p:set>
                                    <p:anim calcmode="lin" valueType="num">
                                      <p:cBhvr additive="base">
                                        <p:cTn id="19" dur="500" fill="hold"/>
                                        <p:tgtEl>
                                          <p:spTgt spid="6147"/>
                                        </p:tgtEl>
                                        <p:attrNameLst>
                                          <p:attrName>ppt_x</p:attrName>
                                        </p:attrNameLst>
                                      </p:cBhvr>
                                      <p:tavLst>
                                        <p:tav tm="0">
                                          <p:val>
                                            <p:strVal val="#ppt_x"/>
                                          </p:val>
                                        </p:tav>
                                        <p:tav tm="100000">
                                          <p:val>
                                            <p:strVal val="#ppt_x"/>
                                          </p:val>
                                        </p:tav>
                                      </p:tavLst>
                                    </p:anim>
                                    <p:anim calcmode="lin" valueType="num">
                                      <p:cBhvr additive="base">
                                        <p:cTn id="20" dur="500" fill="hold"/>
                                        <p:tgtEl>
                                          <p:spTgt spid="614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6147"/>
                                        </p:tgtEl>
                                        <p:attrNameLst>
                                          <p:attrName>ppt_x</p:attrName>
                                        </p:attrNameLst>
                                      </p:cBhvr>
                                      <p:tavLst>
                                        <p:tav tm="0">
                                          <p:val>
                                            <p:strVal val="ppt_x"/>
                                          </p:val>
                                        </p:tav>
                                        <p:tav tm="100000">
                                          <p:val>
                                            <p:strVal val="ppt_x"/>
                                          </p:val>
                                        </p:tav>
                                      </p:tavLst>
                                    </p:anim>
                                    <p:anim calcmode="lin" valueType="num">
                                      <p:cBhvr additive="base">
                                        <p:cTn id="25" dur="500"/>
                                        <p:tgtEl>
                                          <p:spTgt spid="6147"/>
                                        </p:tgtEl>
                                        <p:attrNameLst>
                                          <p:attrName>ppt_y</p:attrName>
                                        </p:attrNameLst>
                                      </p:cBhvr>
                                      <p:tavLst>
                                        <p:tav tm="0">
                                          <p:val>
                                            <p:strVal val="ppt_y"/>
                                          </p:val>
                                        </p:tav>
                                        <p:tav tm="100000">
                                          <p:val>
                                            <p:strVal val="1+ppt_h/2"/>
                                          </p:val>
                                        </p:tav>
                                      </p:tavLst>
                                    </p:anim>
                                    <p:set>
                                      <p:cBhvr>
                                        <p:cTn id="26" dur="1" fill="hold">
                                          <p:stCondLst>
                                            <p:cond delay="499"/>
                                          </p:stCondLst>
                                        </p:cTn>
                                        <p:tgtEl>
                                          <p:spTgt spid="614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148"/>
                                        </p:tgtEl>
                                        <p:attrNameLst>
                                          <p:attrName>style.visibility</p:attrName>
                                        </p:attrNameLst>
                                      </p:cBhvr>
                                      <p:to>
                                        <p:strVal val="visible"/>
                                      </p:to>
                                    </p:set>
                                    <p:anim calcmode="lin" valueType="num">
                                      <p:cBhvr additive="base">
                                        <p:cTn id="31" dur="500" fill="hold"/>
                                        <p:tgtEl>
                                          <p:spTgt spid="6148"/>
                                        </p:tgtEl>
                                        <p:attrNameLst>
                                          <p:attrName>ppt_x</p:attrName>
                                        </p:attrNameLst>
                                      </p:cBhvr>
                                      <p:tavLst>
                                        <p:tav tm="0">
                                          <p:val>
                                            <p:strVal val="#ppt_x"/>
                                          </p:val>
                                        </p:tav>
                                        <p:tav tm="100000">
                                          <p:val>
                                            <p:strVal val="#ppt_x"/>
                                          </p:val>
                                        </p:tav>
                                      </p:tavLst>
                                    </p:anim>
                                    <p:anim calcmode="lin" valueType="num">
                                      <p:cBhvr additive="base">
                                        <p:cTn id="32" dur="500" fill="hold"/>
                                        <p:tgtEl>
                                          <p:spTgt spid="61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sz="2000" dirty="0" smtClean="0"/>
              <a:t>基础资料</a:t>
            </a:r>
            <a:endParaRPr lang="zh-CN" altLang="en-US" sz="2000" dirty="0"/>
          </a:p>
        </p:txBody>
      </p:sp>
      <p:grpSp>
        <p:nvGrpSpPr>
          <p:cNvPr id="29" name="Group 25"/>
          <p:cNvGrpSpPr/>
          <p:nvPr/>
        </p:nvGrpSpPr>
        <p:grpSpPr>
          <a:xfrm>
            <a:off x="4272642" y="1121414"/>
            <a:ext cx="462443" cy="506485"/>
            <a:chOff x="6040049" y="4182118"/>
            <a:chExt cx="521619" cy="459224"/>
          </a:xfrm>
          <a:solidFill>
            <a:schemeClr val="bg1"/>
          </a:solidFill>
        </p:grpSpPr>
        <p:sp>
          <p:nvSpPr>
            <p:cNvPr id="30" name="Freeform 84"/>
            <p:cNvSpPr>
              <a:spLocks/>
            </p:cNvSpPr>
            <p:nvPr/>
          </p:nvSpPr>
          <p:spPr bwMode="auto">
            <a:xfrm>
              <a:off x="6087469" y="4202084"/>
              <a:ext cx="194671" cy="419291"/>
            </a:xfrm>
            <a:custGeom>
              <a:avLst/>
              <a:gdLst>
                <a:gd name="T0" fmla="*/ 52 w 59"/>
                <a:gd name="T1" fmla="*/ 5 h 126"/>
                <a:gd name="T2" fmla="*/ 9 w 59"/>
                <a:gd name="T3" fmla="*/ 38 h 126"/>
                <a:gd name="T4" fmla="*/ 0 w 59"/>
                <a:gd name="T5" fmla="*/ 39 h 126"/>
                <a:gd name="T6" fmla="*/ 0 w 59"/>
                <a:gd name="T7" fmla="*/ 86 h 126"/>
                <a:gd name="T8" fmla="*/ 9 w 59"/>
                <a:gd name="T9" fmla="*/ 88 h 126"/>
                <a:gd name="T10" fmla="*/ 51 w 59"/>
                <a:gd name="T11" fmla="*/ 119 h 126"/>
                <a:gd name="T12" fmla="*/ 59 w 59"/>
                <a:gd name="T13" fmla="*/ 119 h 126"/>
                <a:gd name="T14" fmla="*/ 59 w 59"/>
                <a:gd name="T15" fmla="*/ 5 h 126"/>
                <a:gd name="T16" fmla="*/ 52 w 59"/>
                <a:gd name="T17" fmla="*/ 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26">
                  <a:moveTo>
                    <a:pt x="52" y="5"/>
                  </a:moveTo>
                  <a:cubicBezTo>
                    <a:pt x="9" y="38"/>
                    <a:pt x="9" y="38"/>
                    <a:pt x="9" y="38"/>
                  </a:cubicBezTo>
                  <a:cubicBezTo>
                    <a:pt x="9" y="38"/>
                    <a:pt x="5" y="38"/>
                    <a:pt x="0" y="39"/>
                  </a:cubicBezTo>
                  <a:cubicBezTo>
                    <a:pt x="0" y="86"/>
                    <a:pt x="0" y="86"/>
                    <a:pt x="0" y="86"/>
                  </a:cubicBezTo>
                  <a:cubicBezTo>
                    <a:pt x="5" y="87"/>
                    <a:pt x="9" y="88"/>
                    <a:pt x="9" y="88"/>
                  </a:cubicBezTo>
                  <a:cubicBezTo>
                    <a:pt x="51" y="119"/>
                    <a:pt x="51" y="119"/>
                    <a:pt x="51" y="119"/>
                  </a:cubicBezTo>
                  <a:cubicBezTo>
                    <a:pt x="51" y="119"/>
                    <a:pt x="59" y="126"/>
                    <a:pt x="59" y="119"/>
                  </a:cubicBezTo>
                  <a:cubicBezTo>
                    <a:pt x="59" y="112"/>
                    <a:pt x="59" y="11"/>
                    <a:pt x="59" y="5"/>
                  </a:cubicBezTo>
                  <a:cubicBezTo>
                    <a:pt x="59" y="0"/>
                    <a:pt x="52" y="5"/>
                    <a:pt x="5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85"/>
            <p:cNvSpPr>
              <a:spLocks/>
            </p:cNvSpPr>
            <p:nvPr/>
          </p:nvSpPr>
          <p:spPr bwMode="auto">
            <a:xfrm>
              <a:off x="6040049" y="4339353"/>
              <a:ext cx="27454" cy="147252"/>
            </a:xfrm>
            <a:custGeom>
              <a:avLst/>
              <a:gdLst>
                <a:gd name="T0" fmla="*/ 0 w 8"/>
                <a:gd name="T1" fmla="*/ 8 h 44"/>
                <a:gd name="T2" fmla="*/ 0 w 8"/>
                <a:gd name="T3" fmla="*/ 38 h 44"/>
                <a:gd name="T4" fmla="*/ 8 w 8"/>
                <a:gd name="T5" fmla="*/ 44 h 44"/>
                <a:gd name="T6" fmla="*/ 8 w 8"/>
                <a:gd name="T7" fmla="*/ 0 h 44"/>
                <a:gd name="T8" fmla="*/ 0 w 8"/>
                <a:gd name="T9" fmla="*/ 8 h 44"/>
              </a:gdLst>
              <a:ahLst/>
              <a:cxnLst>
                <a:cxn ang="0">
                  <a:pos x="T0" y="T1"/>
                </a:cxn>
                <a:cxn ang="0">
                  <a:pos x="T2" y="T3"/>
                </a:cxn>
                <a:cxn ang="0">
                  <a:pos x="T4" y="T5"/>
                </a:cxn>
                <a:cxn ang="0">
                  <a:pos x="T6" y="T7"/>
                </a:cxn>
                <a:cxn ang="0">
                  <a:pos x="T8" y="T9"/>
                </a:cxn>
              </a:cxnLst>
              <a:rect l="0" t="0" r="r" b="b"/>
              <a:pathLst>
                <a:path w="8" h="44">
                  <a:moveTo>
                    <a:pt x="0" y="8"/>
                  </a:moveTo>
                  <a:cubicBezTo>
                    <a:pt x="0" y="16"/>
                    <a:pt x="0" y="32"/>
                    <a:pt x="0" y="38"/>
                  </a:cubicBezTo>
                  <a:cubicBezTo>
                    <a:pt x="0" y="40"/>
                    <a:pt x="4" y="42"/>
                    <a:pt x="8" y="44"/>
                  </a:cubicBezTo>
                  <a:cubicBezTo>
                    <a:pt x="8" y="0"/>
                    <a:pt x="8" y="0"/>
                    <a:pt x="8" y="0"/>
                  </a:cubicBezTo>
                  <a:cubicBezTo>
                    <a:pt x="4" y="2"/>
                    <a:pt x="0" y="4"/>
                    <a:pt x="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86"/>
            <p:cNvSpPr>
              <a:spLocks/>
            </p:cNvSpPr>
            <p:nvPr/>
          </p:nvSpPr>
          <p:spPr bwMode="auto">
            <a:xfrm>
              <a:off x="6329559" y="4296924"/>
              <a:ext cx="77370" cy="229612"/>
            </a:xfrm>
            <a:custGeom>
              <a:avLst/>
              <a:gdLst>
                <a:gd name="T0" fmla="*/ 10 w 23"/>
                <a:gd name="T1" fmla="*/ 2 h 69"/>
                <a:gd name="T2" fmla="*/ 2 w 23"/>
                <a:gd name="T3" fmla="*/ 2 h 69"/>
                <a:gd name="T4" fmla="*/ 2 w 23"/>
                <a:gd name="T5" fmla="*/ 10 h 69"/>
                <a:gd name="T6" fmla="*/ 12 w 23"/>
                <a:gd name="T7" fmla="*/ 35 h 69"/>
                <a:gd name="T8" fmla="*/ 2 w 23"/>
                <a:gd name="T9" fmla="*/ 60 h 69"/>
                <a:gd name="T10" fmla="*/ 2 w 23"/>
                <a:gd name="T11" fmla="*/ 67 h 69"/>
                <a:gd name="T12" fmla="*/ 6 w 23"/>
                <a:gd name="T13" fmla="*/ 69 h 69"/>
                <a:gd name="T14" fmla="*/ 10 w 23"/>
                <a:gd name="T15" fmla="*/ 67 h 69"/>
                <a:gd name="T16" fmla="*/ 23 w 23"/>
                <a:gd name="T17" fmla="*/ 35 h 69"/>
                <a:gd name="T18" fmla="*/ 10 w 23"/>
                <a:gd name="T19"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69">
                  <a:moveTo>
                    <a:pt x="10" y="2"/>
                  </a:moveTo>
                  <a:cubicBezTo>
                    <a:pt x="7" y="0"/>
                    <a:pt x="4" y="0"/>
                    <a:pt x="2" y="2"/>
                  </a:cubicBezTo>
                  <a:cubicBezTo>
                    <a:pt x="0" y="4"/>
                    <a:pt x="0" y="8"/>
                    <a:pt x="2" y="10"/>
                  </a:cubicBezTo>
                  <a:cubicBezTo>
                    <a:pt x="9" y="17"/>
                    <a:pt x="12" y="26"/>
                    <a:pt x="12" y="35"/>
                  </a:cubicBezTo>
                  <a:cubicBezTo>
                    <a:pt x="12" y="44"/>
                    <a:pt x="9" y="53"/>
                    <a:pt x="2" y="60"/>
                  </a:cubicBezTo>
                  <a:cubicBezTo>
                    <a:pt x="0" y="62"/>
                    <a:pt x="0" y="65"/>
                    <a:pt x="2" y="67"/>
                  </a:cubicBezTo>
                  <a:cubicBezTo>
                    <a:pt x="3" y="68"/>
                    <a:pt x="4" y="69"/>
                    <a:pt x="6" y="69"/>
                  </a:cubicBezTo>
                  <a:cubicBezTo>
                    <a:pt x="7" y="69"/>
                    <a:pt x="9" y="68"/>
                    <a:pt x="10" y="67"/>
                  </a:cubicBezTo>
                  <a:cubicBezTo>
                    <a:pt x="19" y="58"/>
                    <a:pt x="23" y="47"/>
                    <a:pt x="23" y="35"/>
                  </a:cubicBezTo>
                  <a:cubicBezTo>
                    <a:pt x="23" y="23"/>
                    <a:pt x="19" y="11"/>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87"/>
            <p:cNvSpPr>
              <a:spLocks/>
            </p:cNvSpPr>
            <p:nvPr/>
          </p:nvSpPr>
          <p:spPr bwMode="auto">
            <a:xfrm>
              <a:off x="6376980" y="4239521"/>
              <a:ext cx="102328" cy="341923"/>
            </a:xfrm>
            <a:custGeom>
              <a:avLst/>
              <a:gdLst>
                <a:gd name="T0" fmla="*/ 10 w 31"/>
                <a:gd name="T1" fmla="*/ 2 h 103"/>
                <a:gd name="T2" fmla="*/ 3 w 31"/>
                <a:gd name="T3" fmla="*/ 2 h 103"/>
                <a:gd name="T4" fmla="*/ 3 w 31"/>
                <a:gd name="T5" fmla="*/ 10 h 103"/>
                <a:gd name="T6" fmla="*/ 20 w 31"/>
                <a:gd name="T7" fmla="*/ 52 h 103"/>
                <a:gd name="T8" fmla="*/ 3 w 31"/>
                <a:gd name="T9" fmla="*/ 94 h 103"/>
                <a:gd name="T10" fmla="*/ 3 w 31"/>
                <a:gd name="T11" fmla="*/ 102 h 103"/>
                <a:gd name="T12" fmla="*/ 6 w 31"/>
                <a:gd name="T13" fmla="*/ 103 h 103"/>
                <a:gd name="T14" fmla="*/ 10 w 31"/>
                <a:gd name="T15" fmla="*/ 102 h 103"/>
                <a:gd name="T16" fmla="*/ 31 w 31"/>
                <a:gd name="T17" fmla="*/ 52 h 103"/>
                <a:gd name="T18" fmla="*/ 10 w 31"/>
                <a:gd name="T19" fmla="*/ 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103">
                  <a:moveTo>
                    <a:pt x="10" y="2"/>
                  </a:moveTo>
                  <a:cubicBezTo>
                    <a:pt x="8" y="0"/>
                    <a:pt x="5" y="0"/>
                    <a:pt x="3" y="2"/>
                  </a:cubicBezTo>
                  <a:cubicBezTo>
                    <a:pt x="0" y="4"/>
                    <a:pt x="0" y="8"/>
                    <a:pt x="3" y="10"/>
                  </a:cubicBezTo>
                  <a:cubicBezTo>
                    <a:pt x="14" y="21"/>
                    <a:pt x="20" y="37"/>
                    <a:pt x="20" y="52"/>
                  </a:cubicBezTo>
                  <a:cubicBezTo>
                    <a:pt x="20" y="67"/>
                    <a:pt x="14" y="82"/>
                    <a:pt x="3" y="94"/>
                  </a:cubicBezTo>
                  <a:cubicBezTo>
                    <a:pt x="0" y="96"/>
                    <a:pt x="0" y="100"/>
                    <a:pt x="3" y="102"/>
                  </a:cubicBezTo>
                  <a:cubicBezTo>
                    <a:pt x="4" y="103"/>
                    <a:pt x="5" y="103"/>
                    <a:pt x="6" y="103"/>
                  </a:cubicBezTo>
                  <a:cubicBezTo>
                    <a:pt x="8" y="103"/>
                    <a:pt x="9" y="103"/>
                    <a:pt x="10" y="102"/>
                  </a:cubicBezTo>
                  <a:cubicBezTo>
                    <a:pt x="24" y="88"/>
                    <a:pt x="31" y="70"/>
                    <a:pt x="31" y="52"/>
                  </a:cubicBezTo>
                  <a:cubicBezTo>
                    <a:pt x="31" y="34"/>
                    <a:pt x="24" y="16"/>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88"/>
            <p:cNvSpPr>
              <a:spLocks/>
            </p:cNvSpPr>
            <p:nvPr/>
          </p:nvSpPr>
          <p:spPr bwMode="auto">
            <a:xfrm>
              <a:off x="6436879" y="4182118"/>
              <a:ext cx="124789" cy="459224"/>
            </a:xfrm>
            <a:custGeom>
              <a:avLst/>
              <a:gdLst>
                <a:gd name="T0" fmla="*/ 10 w 38"/>
                <a:gd name="T1" fmla="*/ 2 h 138"/>
                <a:gd name="T2" fmla="*/ 2 w 38"/>
                <a:gd name="T3" fmla="*/ 2 h 138"/>
                <a:gd name="T4" fmla="*/ 2 w 38"/>
                <a:gd name="T5" fmla="*/ 9 h 138"/>
                <a:gd name="T6" fmla="*/ 27 w 38"/>
                <a:gd name="T7" fmla="*/ 69 h 138"/>
                <a:gd name="T8" fmla="*/ 2 w 38"/>
                <a:gd name="T9" fmla="*/ 128 h 138"/>
                <a:gd name="T10" fmla="*/ 2 w 38"/>
                <a:gd name="T11" fmla="*/ 136 h 138"/>
                <a:gd name="T12" fmla="*/ 6 w 38"/>
                <a:gd name="T13" fmla="*/ 138 h 138"/>
                <a:gd name="T14" fmla="*/ 10 w 38"/>
                <a:gd name="T15" fmla="*/ 136 h 138"/>
                <a:gd name="T16" fmla="*/ 38 w 38"/>
                <a:gd name="T17" fmla="*/ 69 h 138"/>
                <a:gd name="T18" fmla="*/ 10 w 38"/>
                <a:gd name="T19" fmla="*/ 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138">
                  <a:moveTo>
                    <a:pt x="10" y="2"/>
                  </a:moveTo>
                  <a:cubicBezTo>
                    <a:pt x="8" y="0"/>
                    <a:pt x="5" y="0"/>
                    <a:pt x="2" y="2"/>
                  </a:cubicBezTo>
                  <a:cubicBezTo>
                    <a:pt x="0" y="4"/>
                    <a:pt x="0" y="7"/>
                    <a:pt x="2" y="9"/>
                  </a:cubicBezTo>
                  <a:cubicBezTo>
                    <a:pt x="19" y="26"/>
                    <a:pt x="27" y="47"/>
                    <a:pt x="27" y="69"/>
                  </a:cubicBezTo>
                  <a:cubicBezTo>
                    <a:pt x="27" y="90"/>
                    <a:pt x="19" y="112"/>
                    <a:pt x="2" y="128"/>
                  </a:cubicBezTo>
                  <a:cubicBezTo>
                    <a:pt x="0" y="130"/>
                    <a:pt x="0" y="134"/>
                    <a:pt x="2" y="136"/>
                  </a:cubicBezTo>
                  <a:cubicBezTo>
                    <a:pt x="4" y="137"/>
                    <a:pt x="5" y="138"/>
                    <a:pt x="6" y="138"/>
                  </a:cubicBezTo>
                  <a:cubicBezTo>
                    <a:pt x="8" y="138"/>
                    <a:pt x="9" y="137"/>
                    <a:pt x="10" y="136"/>
                  </a:cubicBezTo>
                  <a:cubicBezTo>
                    <a:pt x="29" y="117"/>
                    <a:pt x="38" y="93"/>
                    <a:pt x="38" y="69"/>
                  </a:cubicBezTo>
                  <a:cubicBezTo>
                    <a:pt x="38" y="45"/>
                    <a:pt x="29" y="20"/>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2" name="TextBox 11"/>
          <p:cNvSpPr txBox="1"/>
          <p:nvPr/>
        </p:nvSpPr>
        <p:spPr>
          <a:xfrm>
            <a:off x="272722" y="923806"/>
            <a:ext cx="2593974" cy="1200329"/>
          </a:xfrm>
          <a:prstGeom prst="rect">
            <a:avLst/>
          </a:prstGeom>
          <a:noFill/>
        </p:spPr>
        <p:txBody>
          <a:bodyPr wrap="square" rtlCol="0">
            <a:spAutoFit/>
          </a:bodyPr>
          <a:lstStyle/>
          <a:p>
            <a:r>
              <a:rPr lang="zh-CN" altLang="en-US" b="1" dirty="0" smtClean="0"/>
              <a:t>工序设置</a:t>
            </a:r>
            <a:endParaRPr lang="en-US" altLang="zh-CN" b="1" dirty="0" smtClean="0"/>
          </a:p>
          <a:p>
            <a:pPr marL="285750" indent="-285750">
              <a:buFont typeface="Arial" pitchFamily="34" charset="0"/>
              <a:buChar char="•"/>
            </a:pPr>
            <a:r>
              <a:rPr lang="zh-CN" altLang="en-US" dirty="0" smtClean="0"/>
              <a:t>计件工资单计算依据</a:t>
            </a:r>
            <a:endParaRPr lang="en-US" altLang="zh-CN" dirty="0" smtClean="0"/>
          </a:p>
          <a:p>
            <a:pPr marL="285750" indent="-285750">
              <a:buFont typeface="Arial" pitchFamily="34" charset="0"/>
              <a:buChar char="•"/>
            </a:pPr>
            <a:r>
              <a:rPr lang="zh-CN" altLang="en-US" dirty="0" smtClean="0"/>
              <a:t>与产品连用</a:t>
            </a:r>
            <a:endParaRPr lang="en-US" altLang="zh-CN" dirty="0" smtClean="0"/>
          </a:p>
          <a:p>
            <a:pPr marL="0" lvl="1"/>
            <a:endParaRPr lang="en-US" altLang="zh-CN" b="1"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7643" y="571760"/>
            <a:ext cx="4762500" cy="1352550"/>
          </a:xfrm>
          <a:prstGeom prst="rect">
            <a:avLst/>
          </a:prstGeom>
          <a:noFill/>
          <a:ln w="9525">
            <a:solidFill>
              <a:schemeClr val="tx2">
                <a:lumMod val="60000"/>
                <a:lumOff val="4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7643" y="2009687"/>
            <a:ext cx="2228850" cy="3064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45724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sz="2000" dirty="0" smtClean="0"/>
              <a:t>基础资料</a:t>
            </a:r>
            <a:endParaRPr lang="zh-CN" altLang="en-US" sz="2000" dirty="0"/>
          </a:p>
        </p:txBody>
      </p:sp>
      <p:grpSp>
        <p:nvGrpSpPr>
          <p:cNvPr id="29" name="Group 25"/>
          <p:cNvGrpSpPr/>
          <p:nvPr/>
        </p:nvGrpSpPr>
        <p:grpSpPr>
          <a:xfrm>
            <a:off x="4272642" y="1121414"/>
            <a:ext cx="462443" cy="506485"/>
            <a:chOff x="6040049" y="4182118"/>
            <a:chExt cx="521619" cy="459224"/>
          </a:xfrm>
          <a:solidFill>
            <a:schemeClr val="bg1"/>
          </a:solidFill>
        </p:grpSpPr>
        <p:sp>
          <p:nvSpPr>
            <p:cNvPr id="30" name="Freeform 84"/>
            <p:cNvSpPr>
              <a:spLocks/>
            </p:cNvSpPr>
            <p:nvPr/>
          </p:nvSpPr>
          <p:spPr bwMode="auto">
            <a:xfrm>
              <a:off x="6087469" y="4202084"/>
              <a:ext cx="194671" cy="419291"/>
            </a:xfrm>
            <a:custGeom>
              <a:avLst/>
              <a:gdLst>
                <a:gd name="T0" fmla="*/ 52 w 59"/>
                <a:gd name="T1" fmla="*/ 5 h 126"/>
                <a:gd name="T2" fmla="*/ 9 w 59"/>
                <a:gd name="T3" fmla="*/ 38 h 126"/>
                <a:gd name="T4" fmla="*/ 0 w 59"/>
                <a:gd name="T5" fmla="*/ 39 h 126"/>
                <a:gd name="T6" fmla="*/ 0 w 59"/>
                <a:gd name="T7" fmla="*/ 86 h 126"/>
                <a:gd name="T8" fmla="*/ 9 w 59"/>
                <a:gd name="T9" fmla="*/ 88 h 126"/>
                <a:gd name="T10" fmla="*/ 51 w 59"/>
                <a:gd name="T11" fmla="*/ 119 h 126"/>
                <a:gd name="T12" fmla="*/ 59 w 59"/>
                <a:gd name="T13" fmla="*/ 119 h 126"/>
                <a:gd name="T14" fmla="*/ 59 w 59"/>
                <a:gd name="T15" fmla="*/ 5 h 126"/>
                <a:gd name="T16" fmla="*/ 52 w 59"/>
                <a:gd name="T17" fmla="*/ 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26">
                  <a:moveTo>
                    <a:pt x="52" y="5"/>
                  </a:moveTo>
                  <a:cubicBezTo>
                    <a:pt x="9" y="38"/>
                    <a:pt x="9" y="38"/>
                    <a:pt x="9" y="38"/>
                  </a:cubicBezTo>
                  <a:cubicBezTo>
                    <a:pt x="9" y="38"/>
                    <a:pt x="5" y="38"/>
                    <a:pt x="0" y="39"/>
                  </a:cubicBezTo>
                  <a:cubicBezTo>
                    <a:pt x="0" y="86"/>
                    <a:pt x="0" y="86"/>
                    <a:pt x="0" y="86"/>
                  </a:cubicBezTo>
                  <a:cubicBezTo>
                    <a:pt x="5" y="87"/>
                    <a:pt x="9" y="88"/>
                    <a:pt x="9" y="88"/>
                  </a:cubicBezTo>
                  <a:cubicBezTo>
                    <a:pt x="51" y="119"/>
                    <a:pt x="51" y="119"/>
                    <a:pt x="51" y="119"/>
                  </a:cubicBezTo>
                  <a:cubicBezTo>
                    <a:pt x="51" y="119"/>
                    <a:pt x="59" y="126"/>
                    <a:pt x="59" y="119"/>
                  </a:cubicBezTo>
                  <a:cubicBezTo>
                    <a:pt x="59" y="112"/>
                    <a:pt x="59" y="11"/>
                    <a:pt x="59" y="5"/>
                  </a:cubicBezTo>
                  <a:cubicBezTo>
                    <a:pt x="59" y="0"/>
                    <a:pt x="52" y="5"/>
                    <a:pt x="5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85"/>
            <p:cNvSpPr>
              <a:spLocks/>
            </p:cNvSpPr>
            <p:nvPr/>
          </p:nvSpPr>
          <p:spPr bwMode="auto">
            <a:xfrm>
              <a:off x="6040049" y="4339353"/>
              <a:ext cx="27454" cy="147252"/>
            </a:xfrm>
            <a:custGeom>
              <a:avLst/>
              <a:gdLst>
                <a:gd name="T0" fmla="*/ 0 w 8"/>
                <a:gd name="T1" fmla="*/ 8 h 44"/>
                <a:gd name="T2" fmla="*/ 0 w 8"/>
                <a:gd name="T3" fmla="*/ 38 h 44"/>
                <a:gd name="T4" fmla="*/ 8 w 8"/>
                <a:gd name="T5" fmla="*/ 44 h 44"/>
                <a:gd name="T6" fmla="*/ 8 w 8"/>
                <a:gd name="T7" fmla="*/ 0 h 44"/>
                <a:gd name="T8" fmla="*/ 0 w 8"/>
                <a:gd name="T9" fmla="*/ 8 h 44"/>
              </a:gdLst>
              <a:ahLst/>
              <a:cxnLst>
                <a:cxn ang="0">
                  <a:pos x="T0" y="T1"/>
                </a:cxn>
                <a:cxn ang="0">
                  <a:pos x="T2" y="T3"/>
                </a:cxn>
                <a:cxn ang="0">
                  <a:pos x="T4" y="T5"/>
                </a:cxn>
                <a:cxn ang="0">
                  <a:pos x="T6" y="T7"/>
                </a:cxn>
                <a:cxn ang="0">
                  <a:pos x="T8" y="T9"/>
                </a:cxn>
              </a:cxnLst>
              <a:rect l="0" t="0" r="r" b="b"/>
              <a:pathLst>
                <a:path w="8" h="44">
                  <a:moveTo>
                    <a:pt x="0" y="8"/>
                  </a:moveTo>
                  <a:cubicBezTo>
                    <a:pt x="0" y="16"/>
                    <a:pt x="0" y="32"/>
                    <a:pt x="0" y="38"/>
                  </a:cubicBezTo>
                  <a:cubicBezTo>
                    <a:pt x="0" y="40"/>
                    <a:pt x="4" y="42"/>
                    <a:pt x="8" y="44"/>
                  </a:cubicBezTo>
                  <a:cubicBezTo>
                    <a:pt x="8" y="0"/>
                    <a:pt x="8" y="0"/>
                    <a:pt x="8" y="0"/>
                  </a:cubicBezTo>
                  <a:cubicBezTo>
                    <a:pt x="4" y="2"/>
                    <a:pt x="0" y="4"/>
                    <a:pt x="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86"/>
            <p:cNvSpPr>
              <a:spLocks/>
            </p:cNvSpPr>
            <p:nvPr/>
          </p:nvSpPr>
          <p:spPr bwMode="auto">
            <a:xfrm>
              <a:off x="6329559" y="4296924"/>
              <a:ext cx="77370" cy="229612"/>
            </a:xfrm>
            <a:custGeom>
              <a:avLst/>
              <a:gdLst>
                <a:gd name="T0" fmla="*/ 10 w 23"/>
                <a:gd name="T1" fmla="*/ 2 h 69"/>
                <a:gd name="T2" fmla="*/ 2 w 23"/>
                <a:gd name="T3" fmla="*/ 2 h 69"/>
                <a:gd name="T4" fmla="*/ 2 w 23"/>
                <a:gd name="T5" fmla="*/ 10 h 69"/>
                <a:gd name="T6" fmla="*/ 12 w 23"/>
                <a:gd name="T7" fmla="*/ 35 h 69"/>
                <a:gd name="T8" fmla="*/ 2 w 23"/>
                <a:gd name="T9" fmla="*/ 60 h 69"/>
                <a:gd name="T10" fmla="*/ 2 w 23"/>
                <a:gd name="T11" fmla="*/ 67 h 69"/>
                <a:gd name="T12" fmla="*/ 6 w 23"/>
                <a:gd name="T13" fmla="*/ 69 h 69"/>
                <a:gd name="T14" fmla="*/ 10 w 23"/>
                <a:gd name="T15" fmla="*/ 67 h 69"/>
                <a:gd name="T16" fmla="*/ 23 w 23"/>
                <a:gd name="T17" fmla="*/ 35 h 69"/>
                <a:gd name="T18" fmla="*/ 10 w 23"/>
                <a:gd name="T19"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69">
                  <a:moveTo>
                    <a:pt x="10" y="2"/>
                  </a:moveTo>
                  <a:cubicBezTo>
                    <a:pt x="7" y="0"/>
                    <a:pt x="4" y="0"/>
                    <a:pt x="2" y="2"/>
                  </a:cubicBezTo>
                  <a:cubicBezTo>
                    <a:pt x="0" y="4"/>
                    <a:pt x="0" y="8"/>
                    <a:pt x="2" y="10"/>
                  </a:cubicBezTo>
                  <a:cubicBezTo>
                    <a:pt x="9" y="17"/>
                    <a:pt x="12" y="26"/>
                    <a:pt x="12" y="35"/>
                  </a:cubicBezTo>
                  <a:cubicBezTo>
                    <a:pt x="12" y="44"/>
                    <a:pt x="9" y="53"/>
                    <a:pt x="2" y="60"/>
                  </a:cubicBezTo>
                  <a:cubicBezTo>
                    <a:pt x="0" y="62"/>
                    <a:pt x="0" y="65"/>
                    <a:pt x="2" y="67"/>
                  </a:cubicBezTo>
                  <a:cubicBezTo>
                    <a:pt x="3" y="68"/>
                    <a:pt x="4" y="69"/>
                    <a:pt x="6" y="69"/>
                  </a:cubicBezTo>
                  <a:cubicBezTo>
                    <a:pt x="7" y="69"/>
                    <a:pt x="9" y="68"/>
                    <a:pt x="10" y="67"/>
                  </a:cubicBezTo>
                  <a:cubicBezTo>
                    <a:pt x="19" y="58"/>
                    <a:pt x="23" y="47"/>
                    <a:pt x="23" y="35"/>
                  </a:cubicBezTo>
                  <a:cubicBezTo>
                    <a:pt x="23" y="23"/>
                    <a:pt x="19" y="11"/>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87"/>
            <p:cNvSpPr>
              <a:spLocks/>
            </p:cNvSpPr>
            <p:nvPr/>
          </p:nvSpPr>
          <p:spPr bwMode="auto">
            <a:xfrm>
              <a:off x="6376980" y="4239521"/>
              <a:ext cx="102328" cy="341923"/>
            </a:xfrm>
            <a:custGeom>
              <a:avLst/>
              <a:gdLst>
                <a:gd name="T0" fmla="*/ 10 w 31"/>
                <a:gd name="T1" fmla="*/ 2 h 103"/>
                <a:gd name="T2" fmla="*/ 3 w 31"/>
                <a:gd name="T3" fmla="*/ 2 h 103"/>
                <a:gd name="T4" fmla="*/ 3 w 31"/>
                <a:gd name="T5" fmla="*/ 10 h 103"/>
                <a:gd name="T6" fmla="*/ 20 w 31"/>
                <a:gd name="T7" fmla="*/ 52 h 103"/>
                <a:gd name="T8" fmla="*/ 3 w 31"/>
                <a:gd name="T9" fmla="*/ 94 h 103"/>
                <a:gd name="T10" fmla="*/ 3 w 31"/>
                <a:gd name="T11" fmla="*/ 102 h 103"/>
                <a:gd name="T12" fmla="*/ 6 w 31"/>
                <a:gd name="T13" fmla="*/ 103 h 103"/>
                <a:gd name="T14" fmla="*/ 10 w 31"/>
                <a:gd name="T15" fmla="*/ 102 h 103"/>
                <a:gd name="T16" fmla="*/ 31 w 31"/>
                <a:gd name="T17" fmla="*/ 52 h 103"/>
                <a:gd name="T18" fmla="*/ 10 w 31"/>
                <a:gd name="T19" fmla="*/ 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103">
                  <a:moveTo>
                    <a:pt x="10" y="2"/>
                  </a:moveTo>
                  <a:cubicBezTo>
                    <a:pt x="8" y="0"/>
                    <a:pt x="5" y="0"/>
                    <a:pt x="3" y="2"/>
                  </a:cubicBezTo>
                  <a:cubicBezTo>
                    <a:pt x="0" y="4"/>
                    <a:pt x="0" y="8"/>
                    <a:pt x="3" y="10"/>
                  </a:cubicBezTo>
                  <a:cubicBezTo>
                    <a:pt x="14" y="21"/>
                    <a:pt x="20" y="37"/>
                    <a:pt x="20" y="52"/>
                  </a:cubicBezTo>
                  <a:cubicBezTo>
                    <a:pt x="20" y="67"/>
                    <a:pt x="14" y="82"/>
                    <a:pt x="3" y="94"/>
                  </a:cubicBezTo>
                  <a:cubicBezTo>
                    <a:pt x="0" y="96"/>
                    <a:pt x="0" y="100"/>
                    <a:pt x="3" y="102"/>
                  </a:cubicBezTo>
                  <a:cubicBezTo>
                    <a:pt x="4" y="103"/>
                    <a:pt x="5" y="103"/>
                    <a:pt x="6" y="103"/>
                  </a:cubicBezTo>
                  <a:cubicBezTo>
                    <a:pt x="8" y="103"/>
                    <a:pt x="9" y="103"/>
                    <a:pt x="10" y="102"/>
                  </a:cubicBezTo>
                  <a:cubicBezTo>
                    <a:pt x="24" y="88"/>
                    <a:pt x="31" y="70"/>
                    <a:pt x="31" y="52"/>
                  </a:cubicBezTo>
                  <a:cubicBezTo>
                    <a:pt x="31" y="34"/>
                    <a:pt x="24" y="16"/>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88"/>
            <p:cNvSpPr>
              <a:spLocks/>
            </p:cNvSpPr>
            <p:nvPr/>
          </p:nvSpPr>
          <p:spPr bwMode="auto">
            <a:xfrm>
              <a:off x="6436879" y="4182118"/>
              <a:ext cx="124789" cy="459224"/>
            </a:xfrm>
            <a:custGeom>
              <a:avLst/>
              <a:gdLst>
                <a:gd name="T0" fmla="*/ 10 w 38"/>
                <a:gd name="T1" fmla="*/ 2 h 138"/>
                <a:gd name="T2" fmla="*/ 2 w 38"/>
                <a:gd name="T3" fmla="*/ 2 h 138"/>
                <a:gd name="T4" fmla="*/ 2 w 38"/>
                <a:gd name="T5" fmla="*/ 9 h 138"/>
                <a:gd name="T6" fmla="*/ 27 w 38"/>
                <a:gd name="T7" fmla="*/ 69 h 138"/>
                <a:gd name="T8" fmla="*/ 2 w 38"/>
                <a:gd name="T9" fmla="*/ 128 h 138"/>
                <a:gd name="T10" fmla="*/ 2 w 38"/>
                <a:gd name="T11" fmla="*/ 136 h 138"/>
                <a:gd name="T12" fmla="*/ 6 w 38"/>
                <a:gd name="T13" fmla="*/ 138 h 138"/>
                <a:gd name="T14" fmla="*/ 10 w 38"/>
                <a:gd name="T15" fmla="*/ 136 h 138"/>
                <a:gd name="T16" fmla="*/ 38 w 38"/>
                <a:gd name="T17" fmla="*/ 69 h 138"/>
                <a:gd name="T18" fmla="*/ 10 w 38"/>
                <a:gd name="T19" fmla="*/ 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138">
                  <a:moveTo>
                    <a:pt x="10" y="2"/>
                  </a:moveTo>
                  <a:cubicBezTo>
                    <a:pt x="8" y="0"/>
                    <a:pt x="5" y="0"/>
                    <a:pt x="2" y="2"/>
                  </a:cubicBezTo>
                  <a:cubicBezTo>
                    <a:pt x="0" y="4"/>
                    <a:pt x="0" y="7"/>
                    <a:pt x="2" y="9"/>
                  </a:cubicBezTo>
                  <a:cubicBezTo>
                    <a:pt x="19" y="26"/>
                    <a:pt x="27" y="47"/>
                    <a:pt x="27" y="69"/>
                  </a:cubicBezTo>
                  <a:cubicBezTo>
                    <a:pt x="27" y="90"/>
                    <a:pt x="19" y="112"/>
                    <a:pt x="2" y="128"/>
                  </a:cubicBezTo>
                  <a:cubicBezTo>
                    <a:pt x="0" y="130"/>
                    <a:pt x="0" y="134"/>
                    <a:pt x="2" y="136"/>
                  </a:cubicBezTo>
                  <a:cubicBezTo>
                    <a:pt x="4" y="137"/>
                    <a:pt x="5" y="138"/>
                    <a:pt x="6" y="138"/>
                  </a:cubicBezTo>
                  <a:cubicBezTo>
                    <a:pt x="8" y="138"/>
                    <a:pt x="9" y="137"/>
                    <a:pt x="10" y="136"/>
                  </a:cubicBezTo>
                  <a:cubicBezTo>
                    <a:pt x="29" y="117"/>
                    <a:pt x="38" y="93"/>
                    <a:pt x="38" y="69"/>
                  </a:cubicBezTo>
                  <a:cubicBezTo>
                    <a:pt x="38" y="45"/>
                    <a:pt x="29" y="20"/>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2" name="TextBox 11"/>
          <p:cNvSpPr txBox="1"/>
          <p:nvPr/>
        </p:nvSpPr>
        <p:spPr>
          <a:xfrm>
            <a:off x="272722" y="923806"/>
            <a:ext cx="2593974" cy="1754326"/>
          </a:xfrm>
          <a:prstGeom prst="rect">
            <a:avLst/>
          </a:prstGeom>
          <a:noFill/>
        </p:spPr>
        <p:txBody>
          <a:bodyPr wrap="square" rtlCol="0">
            <a:spAutoFit/>
          </a:bodyPr>
          <a:lstStyle/>
          <a:p>
            <a:r>
              <a:rPr lang="zh-CN" altLang="en-US" b="1" dirty="0"/>
              <a:t>产品</a:t>
            </a:r>
            <a:r>
              <a:rPr lang="zh-CN" altLang="en-US" b="1" dirty="0" smtClean="0"/>
              <a:t>设置</a:t>
            </a:r>
            <a:endParaRPr lang="en-US" altLang="zh-CN" b="1" dirty="0" smtClean="0"/>
          </a:p>
          <a:p>
            <a:pPr marL="285750" lvl="1" indent="-285750">
              <a:buFont typeface="Arial" pitchFamily="34" charset="0"/>
              <a:buChar char="•"/>
            </a:pPr>
            <a:r>
              <a:rPr lang="zh-CN" altLang="en-US" dirty="0" smtClean="0"/>
              <a:t>计件工资单计算依据</a:t>
            </a:r>
            <a:endParaRPr lang="en-US" altLang="zh-CN" dirty="0" smtClean="0"/>
          </a:p>
          <a:p>
            <a:pPr marL="285750" lvl="1" indent="-285750">
              <a:buFont typeface="Arial" pitchFamily="34" charset="0"/>
              <a:buChar char="•"/>
            </a:pPr>
            <a:r>
              <a:rPr lang="zh-CN" altLang="en-US" dirty="0" smtClean="0"/>
              <a:t>与工序连用</a:t>
            </a:r>
            <a:endParaRPr lang="en-US" altLang="zh-CN" dirty="0" smtClean="0"/>
          </a:p>
          <a:p>
            <a:pPr marL="285750" lvl="1" indent="-285750">
              <a:buFont typeface="Arial" pitchFamily="34" charset="0"/>
              <a:buChar char="•"/>
            </a:pPr>
            <a:r>
              <a:rPr lang="zh-CN" altLang="en-US" dirty="0" smtClean="0"/>
              <a:t>支持单工序产品、多工序产品</a:t>
            </a:r>
            <a:endParaRPr lang="en-US" altLang="zh-CN" dirty="0" smtClean="0"/>
          </a:p>
          <a:p>
            <a:pPr marL="0" lvl="1"/>
            <a:endParaRPr lang="en-US" altLang="zh-CN" b="1"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5674" y="1865726"/>
            <a:ext cx="5387059" cy="1391824"/>
          </a:xfrm>
          <a:prstGeom prst="rect">
            <a:avLst/>
          </a:prstGeom>
          <a:noFill/>
          <a:ln w="9525">
            <a:solidFill>
              <a:schemeClr val="tx2">
                <a:lumMod val="60000"/>
                <a:lumOff val="4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5674" y="748118"/>
            <a:ext cx="3352801" cy="4114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8878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additive="base">
                                        <p:cTn id="7" dur="500" fill="hold"/>
                                        <p:tgtEl>
                                          <p:spTgt spid="8194"/>
                                        </p:tgtEl>
                                        <p:attrNameLst>
                                          <p:attrName>ppt_x</p:attrName>
                                        </p:attrNameLst>
                                      </p:cBhvr>
                                      <p:tavLst>
                                        <p:tav tm="0">
                                          <p:val>
                                            <p:strVal val="#ppt_x"/>
                                          </p:val>
                                        </p:tav>
                                        <p:tav tm="100000">
                                          <p:val>
                                            <p:strVal val="#ppt_x"/>
                                          </p:val>
                                        </p:tav>
                                      </p:tavLst>
                                    </p:anim>
                                    <p:anim calcmode="lin" valueType="num">
                                      <p:cBhvr additive="base">
                                        <p:cTn id="8" dur="500" fill="hold"/>
                                        <p:tgtEl>
                                          <p:spTgt spid="819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8194"/>
                                        </p:tgtEl>
                                        <p:attrNameLst>
                                          <p:attrName>ppt_x</p:attrName>
                                        </p:attrNameLst>
                                      </p:cBhvr>
                                      <p:tavLst>
                                        <p:tav tm="0">
                                          <p:val>
                                            <p:strVal val="ppt_x"/>
                                          </p:val>
                                        </p:tav>
                                        <p:tav tm="100000">
                                          <p:val>
                                            <p:strVal val="ppt_x"/>
                                          </p:val>
                                        </p:tav>
                                      </p:tavLst>
                                    </p:anim>
                                    <p:anim calcmode="lin" valueType="num">
                                      <p:cBhvr additive="base">
                                        <p:cTn id="13" dur="500"/>
                                        <p:tgtEl>
                                          <p:spTgt spid="8194"/>
                                        </p:tgtEl>
                                        <p:attrNameLst>
                                          <p:attrName>ppt_y</p:attrName>
                                        </p:attrNameLst>
                                      </p:cBhvr>
                                      <p:tavLst>
                                        <p:tav tm="0">
                                          <p:val>
                                            <p:strVal val="ppt_y"/>
                                          </p:val>
                                        </p:tav>
                                        <p:tav tm="100000">
                                          <p:val>
                                            <p:strVal val="1+ppt_h/2"/>
                                          </p:val>
                                        </p:tav>
                                      </p:tavLst>
                                    </p:anim>
                                    <p:set>
                                      <p:cBhvr>
                                        <p:cTn id="14" dur="1" fill="hold">
                                          <p:stCondLst>
                                            <p:cond delay="499"/>
                                          </p:stCondLst>
                                        </p:cTn>
                                        <p:tgtEl>
                                          <p:spTgt spid="819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195"/>
                                        </p:tgtEl>
                                        <p:attrNameLst>
                                          <p:attrName>style.visibility</p:attrName>
                                        </p:attrNameLst>
                                      </p:cBhvr>
                                      <p:to>
                                        <p:strVal val="visible"/>
                                      </p:to>
                                    </p:set>
                                    <p:anim calcmode="lin" valueType="num">
                                      <p:cBhvr additive="base">
                                        <p:cTn id="19" dur="500" fill="hold"/>
                                        <p:tgtEl>
                                          <p:spTgt spid="8195"/>
                                        </p:tgtEl>
                                        <p:attrNameLst>
                                          <p:attrName>ppt_x</p:attrName>
                                        </p:attrNameLst>
                                      </p:cBhvr>
                                      <p:tavLst>
                                        <p:tav tm="0">
                                          <p:val>
                                            <p:strVal val="#ppt_x"/>
                                          </p:val>
                                        </p:tav>
                                        <p:tav tm="100000">
                                          <p:val>
                                            <p:strVal val="#ppt_x"/>
                                          </p:val>
                                        </p:tav>
                                      </p:tavLst>
                                    </p:anim>
                                    <p:anim calcmode="lin" valueType="num">
                                      <p:cBhvr additive="base">
                                        <p:cTn id="20" dur="500" fill="hold"/>
                                        <p:tgtEl>
                                          <p:spTgt spid="81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B6F2769-7194-4217-93D3-3AF3A4742282}">
  <ds:schemaRefs>
    <ds:schemaRef ds:uri="http://purl.org/dc/terms/"/>
    <ds:schemaRef ds:uri="http://schemas.microsoft.com/office/infopath/2007/PartnerControls"/>
    <ds:schemaRef ds:uri="http://purl.org/dc/elements/1.1/"/>
    <ds:schemaRef ds:uri="http://www.w3.org/XML/1998/namespace"/>
    <ds:schemaRef ds:uri="http://schemas.microsoft.com/office/2006/documentManagement/types"/>
    <ds:schemaRef ds:uri="http://schemas.openxmlformats.org/package/2006/metadata/core-properties"/>
    <ds:schemaRef ds:uri="http://purl.org/dc/dcmitype/"/>
    <ds:schemaRef ds:uri="http://schemas.microsoft.com/sharepoint/v3/fields"/>
    <ds:schemaRef ds:uri="http://schemas.microsoft.com/office/2006/metadata/properties"/>
  </ds:schemaRefs>
</ds:datastoreItem>
</file>

<file path=customXml/itemProps2.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3.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FNEMasterTemplateForThemePreview.pptx</Template>
  <TotalTime>11508</TotalTime>
  <Words>249</Words>
  <Application>Microsoft Office PowerPoint</Application>
  <PresentationFormat>全屏显示(16:9)</PresentationFormat>
  <Paragraphs>60</Paragraphs>
  <Slides>13</Slides>
  <Notes>1</Notes>
  <HiddenSlides>0</HiddenSlides>
  <MMClips>0</MMClips>
  <ScaleCrop>false</ScaleCrop>
  <HeadingPairs>
    <vt:vector size="4" baseType="variant">
      <vt:variant>
        <vt:lpstr>主题</vt:lpstr>
      </vt:variant>
      <vt:variant>
        <vt:i4>1</vt:i4>
      </vt:variant>
      <vt:variant>
        <vt:lpstr>幻灯片标题</vt:lpstr>
      </vt:variant>
      <vt:variant>
        <vt:i4>13</vt:i4>
      </vt:variant>
    </vt:vector>
  </HeadingPairs>
  <TitlesOfParts>
    <vt:vector size="14" baseType="lpstr">
      <vt:lpstr>Office Theme</vt:lpstr>
      <vt:lpstr>PowerPoint 演示文稿</vt:lpstr>
      <vt:lpstr>工资管理</vt:lpstr>
      <vt:lpstr>基础资料</vt:lpstr>
      <vt:lpstr>基础资料</vt:lpstr>
      <vt:lpstr>基础资料</vt:lpstr>
      <vt:lpstr>基础资料</vt:lpstr>
      <vt:lpstr>基础资料</vt:lpstr>
      <vt:lpstr>基础资料</vt:lpstr>
      <vt:lpstr>基础资料</vt:lpstr>
      <vt:lpstr>基础资料</vt:lpstr>
      <vt:lpstr>参数设置</vt:lpstr>
      <vt:lpstr>内容回顾</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Windows 用户</cp:lastModifiedBy>
  <cp:revision>458</cp:revision>
  <dcterms:created xsi:type="dcterms:W3CDTF">2010-04-12T23:12:02Z</dcterms:created>
  <dcterms:modified xsi:type="dcterms:W3CDTF">2019-05-22T08:36:47Z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