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3455" r:id="rId4"/>
  </p:sldMasterIdLst>
  <p:notesMasterIdLst>
    <p:notesMasterId r:id="rId13"/>
  </p:notesMasterIdLst>
  <p:sldIdLst>
    <p:sldId id="256" r:id="rId5"/>
    <p:sldId id="306" r:id="rId6"/>
    <p:sldId id="307" r:id="rId7"/>
    <p:sldId id="308" r:id="rId8"/>
    <p:sldId id="309" r:id="rId9"/>
    <p:sldId id="310" r:id="rId10"/>
    <p:sldId id="311" r:id="rId11"/>
    <p:sldId id="257" r:id="rId1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665">
          <p15:clr>
            <a:srgbClr val="A4A3A4"/>
          </p15:clr>
        </p15:guide>
        <p15:guide id="2" orient="horz" pos="2995">
          <p15:clr>
            <a:srgbClr val="A4A3A4"/>
          </p15:clr>
        </p15:guide>
        <p15:guide id="3" orient="horz" pos="890">
          <p15:clr>
            <a:srgbClr val="A4A3A4"/>
          </p15:clr>
        </p15:guide>
        <p15:guide id="4" pos="2009">
          <p15:clr>
            <a:srgbClr val="A4A3A4"/>
          </p15:clr>
        </p15:guide>
        <p15:guide id="5" pos="276">
          <p15:clr>
            <a:srgbClr val="A4A3A4"/>
          </p15:clr>
        </p15:guide>
        <p15:guide id="6" pos="525">
          <p15:clr>
            <a:srgbClr val="A4A3A4"/>
          </p15:clr>
        </p15:guide>
        <p15:guide id="7" pos="29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C1FB"/>
    <a:srgbClr val="0080E8"/>
    <a:srgbClr val="1771EB"/>
    <a:srgbClr val="24215F"/>
    <a:srgbClr val="1771EA"/>
    <a:srgbClr val="646464"/>
    <a:srgbClr val="9F55FB"/>
    <a:srgbClr val="24BEBC"/>
    <a:srgbClr val="1A15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0" autoAdjust="0"/>
    <p:restoredTop sz="98608" autoAdjust="0"/>
  </p:normalViewPr>
  <p:slideViewPr>
    <p:cSldViewPr snapToGrid="0" snapToObjects="1">
      <p:cViewPr>
        <p:scale>
          <a:sx n="80" d="100"/>
          <a:sy n="80" d="100"/>
        </p:scale>
        <p:origin x="-2634" y="-1230"/>
      </p:cViewPr>
      <p:guideLst>
        <p:guide orient="horz" pos="665"/>
        <p:guide orient="horz" pos="2995"/>
        <p:guide orient="horz" pos="890"/>
        <p:guide pos="2009"/>
        <p:guide pos="276"/>
        <p:guide pos="525"/>
        <p:guide pos="2987"/>
      </p:guideLst>
    </p:cSldViewPr>
  </p:slideViewPr>
  <p:notesTextViewPr>
    <p:cViewPr>
      <p:scale>
        <a:sx n="100" d="100"/>
        <a:sy n="100" d="100"/>
      </p:scale>
      <p:origin x="0" y="0"/>
    </p:cViewPr>
  </p:notesTextViewPr>
  <p:sorterViewPr>
    <p:cViewPr>
      <p:scale>
        <a:sx n="119" d="100"/>
        <a:sy n="11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CE3AF9-6333-4516-8A07-C472B20C2F11}" type="doc">
      <dgm:prSet loTypeId="urn:microsoft.com/office/officeart/2005/8/layout/cycle3" loCatId="cycle" qsTypeId="urn:microsoft.com/office/officeart/2005/8/quickstyle/simple1" qsCatId="simple" csTypeId="urn:microsoft.com/office/officeart/2005/8/colors/colorful3" csCatId="colorful" phldr="1"/>
      <dgm:spPr/>
      <dgm:t>
        <a:bodyPr/>
        <a:lstStyle/>
        <a:p>
          <a:endParaRPr lang="zh-CN" altLang="en-US"/>
        </a:p>
      </dgm:t>
    </dgm:pt>
    <dgm:pt modelId="{D6220DB2-2AB0-475D-977A-8973ECA4D356}">
      <dgm:prSet phldrT="[文本]" custT="1"/>
      <dgm:spPr/>
      <dgm:t>
        <a:bodyPr/>
        <a:lstStyle/>
        <a:p>
          <a:r>
            <a:rPr lang="zh-CN" altLang="en-US" sz="2800" b="1" dirty="0" smtClean="0"/>
            <a:t>结构分析</a:t>
          </a:r>
          <a:endParaRPr lang="zh-CN" altLang="en-US" sz="2800" b="1" dirty="0"/>
        </a:p>
      </dgm:t>
    </dgm:pt>
    <dgm:pt modelId="{8B6A8E54-90DF-40E0-8572-3E55AE0D31DE}" type="parTrans" cxnId="{9DC4CB77-B8AB-4097-A665-FD23FF9D0769}">
      <dgm:prSet/>
      <dgm:spPr/>
      <dgm:t>
        <a:bodyPr/>
        <a:lstStyle/>
        <a:p>
          <a:endParaRPr lang="zh-CN" altLang="en-US"/>
        </a:p>
      </dgm:t>
    </dgm:pt>
    <dgm:pt modelId="{9100C4B1-29BC-4CBE-9217-F88D3CEFC989}" type="sibTrans" cxnId="{9DC4CB77-B8AB-4097-A665-FD23FF9D0769}">
      <dgm:prSet/>
      <dgm:spPr/>
      <dgm:t>
        <a:bodyPr/>
        <a:lstStyle/>
        <a:p>
          <a:endParaRPr lang="zh-CN" altLang="en-US"/>
        </a:p>
      </dgm:t>
    </dgm:pt>
    <dgm:pt modelId="{B5E72DE9-A59D-4C33-84C6-0D722A8E9E36}">
      <dgm:prSet phldrT="[文本]" custT="1"/>
      <dgm:spPr/>
      <dgm:t>
        <a:bodyPr/>
        <a:lstStyle/>
        <a:p>
          <a:r>
            <a:rPr lang="zh-CN" altLang="en-US" sz="2800" b="1" dirty="0" smtClean="0"/>
            <a:t>与资产负债表钩稽关系</a:t>
          </a:r>
          <a:endParaRPr lang="zh-CN" altLang="en-US" sz="2800" b="1" dirty="0"/>
        </a:p>
      </dgm:t>
    </dgm:pt>
    <dgm:pt modelId="{A6AF70B0-AB6A-4E00-B2FA-26E1BDB2E47A}" type="parTrans" cxnId="{4BA5A9DD-9BDF-461A-B900-DEFE7D72BF67}">
      <dgm:prSet/>
      <dgm:spPr/>
      <dgm:t>
        <a:bodyPr/>
        <a:lstStyle/>
        <a:p>
          <a:endParaRPr lang="zh-CN" altLang="en-US"/>
        </a:p>
      </dgm:t>
    </dgm:pt>
    <dgm:pt modelId="{331ED4FE-1878-406C-B943-5777DD182C89}" type="sibTrans" cxnId="{4BA5A9DD-9BDF-461A-B900-DEFE7D72BF67}">
      <dgm:prSet/>
      <dgm:spPr/>
      <dgm:t>
        <a:bodyPr/>
        <a:lstStyle/>
        <a:p>
          <a:endParaRPr lang="zh-CN" altLang="en-US"/>
        </a:p>
      </dgm:t>
    </dgm:pt>
    <dgm:pt modelId="{B14BF482-1004-4309-8AFE-0659A6F7D199}">
      <dgm:prSet phldrT="[文本]" custT="1"/>
      <dgm:spPr/>
      <dgm:t>
        <a:bodyPr/>
        <a:lstStyle/>
        <a:p>
          <a:r>
            <a:rPr lang="zh-CN" altLang="en-US" sz="2800" b="1" dirty="0" smtClean="0"/>
            <a:t>公式取数</a:t>
          </a:r>
          <a:endParaRPr lang="zh-CN" altLang="en-US" sz="2800" b="1" dirty="0"/>
        </a:p>
      </dgm:t>
    </dgm:pt>
    <dgm:pt modelId="{9A511186-338B-47C7-948C-719C8537E7FD}" type="parTrans" cxnId="{28F645B0-0A57-4ED9-B87F-84837E04CFFB}">
      <dgm:prSet/>
      <dgm:spPr/>
      <dgm:t>
        <a:bodyPr/>
        <a:lstStyle/>
        <a:p>
          <a:endParaRPr lang="zh-CN" altLang="en-US"/>
        </a:p>
      </dgm:t>
    </dgm:pt>
    <dgm:pt modelId="{B42F4332-B512-4D7F-A3F4-6489157C7699}" type="sibTrans" cxnId="{28F645B0-0A57-4ED9-B87F-84837E04CFFB}">
      <dgm:prSet/>
      <dgm:spPr/>
      <dgm:t>
        <a:bodyPr/>
        <a:lstStyle/>
        <a:p>
          <a:endParaRPr lang="zh-CN" altLang="en-US"/>
        </a:p>
      </dgm:t>
    </dgm:pt>
    <dgm:pt modelId="{C707D6B2-7156-4130-A78B-58E81F258B6B}" type="pres">
      <dgm:prSet presAssocID="{36CE3AF9-6333-4516-8A07-C472B20C2F11}" presName="Name0" presStyleCnt="0">
        <dgm:presLayoutVars>
          <dgm:dir/>
          <dgm:resizeHandles val="exact"/>
        </dgm:presLayoutVars>
      </dgm:prSet>
      <dgm:spPr/>
      <dgm:t>
        <a:bodyPr/>
        <a:lstStyle/>
        <a:p>
          <a:endParaRPr lang="zh-CN" altLang="en-US"/>
        </a:p>
      </dgm:t>
    </dgm:pt>
    <dgm:pt modelId="{7FCA6341-E793-4000-A819-0E5167B64C73}" type="pres">
      <dgm:prSet presAssocID="{36CE3AF9-6333-4516-8A07-C472B20C2F11}" presName="cycle" presStyleCnt="0"/>
      <dgm:spPr/>
    </dgm:pt>
    <dgm:pt modelId="{BF1168EB-0E7A-48DB-9B06-430138404E4C}" type="pres">
      <dgm:prSet presAssocID="{D6220DB2-2AB0-475D-977A-8973ECA4D356}" presName="nodeFirstNode" presStyleLbl="node1" presStyleIdx="0" presStyleCnt="3">
        <dgm:presLayoutVars>
          <dgm:bulletEnabled val="1"/>
        </dgm:presLayoutVars>
      </dgm:prSet>
      <dgm:spPr/>
      <dgm:t>
        <a:bodyPr/>
        <a:lstStyle/>
        <a:p>
          <a:endParaRPr lang="zh-CN" altLang="en-US"/>
        </a:p>
      </dgm:t>
    </dgm:pt>
    <dgm:pt modelId="{20E5655A-E5D9-40F4-A241-98F1CA01567F}" type="pres">
      <dgm:prSet presAssocID="{9100C4B1-29BC-4CBE-9217-F88D3CEFC989}" presName="sibTransFirstNode" presStyleLbl="bgShp" presStyleIdx="0" presStyleCnt="1"/>
      <dgm:spPr/>
      <dgm:t>
        <a:bodyPr/>
        <a:lstStyle/>
        <a:p>
          <a:endParaRPr lang="zh-CN" altLang="en-US"/>
        </a:p>
      </dgm:t>
    </dgm:pt>
    <dgm:pt modelId="{EF3377D2-B36C-44F4-9202-C03714CB52A9}" type="pres">
      <dgm:prSet presAssocID="{B5E72DE9-A59D-4C33-84C6-0D722A8E9E36}" presName="nodeFollowingNodes" presStyleLbl="node1" presStyleIdx="1" presStyleCnt="3">
        <dgm:presLayoutVars>
          <dgm:bulletEnabled val="1"/>
        </dgm:presLayoutVars>
      </dgm:prSet>
      <dgm:spPr/>
      <dgm:t>
        <a:bodyPr/>
        <a:lstStyle/>
        <a:p>
          <a:endParaRPr lang="zh-CN" altLang="en-US"/>
        </a:p>
      </dgm:t>
    </dgm:pt>
    <dgm:pt modelId="{18C96C26-C2F3-4C26-9B47-8C0B268E90F4}" type="pres">
      <dgm:prSet presAssocID="{B14BF482-1004-4309-8AFE-0659A6F7D199}" presName="nodeFollowingNodes" presStyleLbl="node1" presStyleIdx="2" presStyleCnt="3" custRadScaleRad="100935" custRadScaleInc="732">
        <dgm:presLayoutVars>
          <dgm:bulletEnabled val="1"/>
        </dgm:presLayoutVars>
      </dgm:prSet>
      <dgm:spPr/>
      <dgm:t>
        <a:bodyPr/>
        <a:lstStyle/>
        <a:p>
          <a:endParaRPr lang="zh-CN" altLang="en-US"/>
        </a:p>
      </dgm:t>
    </dgm:pt>
  </dgm:ptLst>
  <dgm:cxnLst>
    <dgm:cxn modelId="{83810A3F-4B04-4D03-80BD-A40D2F83FE2A}" type="presOf" srcId="{9100C4B1-29BC-4CBE-9217-F88D3CEFC989}" destId="{20E5655A-E5D9-40F4-A241-98F1CA01567F}" srcOrd="0" destOrd="0" presId="urn:microsoft.com/office/officeart/2005/8/layout/cycle3"/>
    <dgm:cxn modelId="{9DC4CB77-B8AB-4097-A665-FD23FF9D0769}" srcId="{36CE3AF9-6333-4516-8A07-C472B20C2F11}" destId="{D6220DB2-2AB0-475D-977A-8973ECA4D356}" srcOrd="0" destOrd="0" parTransId="{8B6A8E54-90DF-40E0-8572-3E55AE0D31DE}" sibTransId="{9100C4B1-29BC-4CBE-9217-F88D3CEFC989}"/>
    <dgm:cxn modelId="{4BA5A9DD-9BDF-461A-B900-DEFE7D72BF67}" srcId="{36CE3AF9-6333-4516-8A07-C472B20C2F11}" destId="{B5E72DE9-A59D-4C33-84C6-0D722A8E9E36}" srcOrd="1" destOrd="0" parTransId="{A6AF70B0-AB6A-4E00-B2FA-26E1BDB2E47A}" sibTransId="{331ED4FE-1878-406C-B943-5777DD182C89}"/>
    <dgm:cxn modelId="{DE7BE225-9278-4F2E-800A-8FA60D003ABE}" type="presOf" srcId="{D6220DB2-2AB0-475D-977A-8973ECA4D356}" destId="{BF1168EB-0E7A-48DB-9B06-430138404E4C}" srcOrd="0" destOrd="0" presId="urn:microsoft.com/office/officeart/2005/8/layout/cycle3"/>
    <dgm:cxn modelId="{9D3A9D43-DE0A-472C-9826-F6BF155A3B23}" type="presOf" srcId="{B14BF482-1004-4309-8AFE-0659A6F7D199}" destId="{18C96C26-C2F3-4C26-9B47-8C0B268E90F4}" srcOrd="0" destOrd="0" presId="urn:microsoft.com/office/officeart/2005/8/layout/cycle3"/>
    <dgm:cxn modelId="{006FA45F-E74E-49BE-AB32-22E3E5682E9F}" type="presOf" srcId="{36CE3AF9-6333-4516-8A07-C472B20C2F11}" destId="{C707D6B2-7156-4130-A78B-58E81F258B6B}" srcOrd="0" destOrd="0" presId="urn:microsoft.com/office/officeart/2005/8/layout/cycle3"/>
    <dgm:cxn modelId="{28F645B0-0A57-4ED9-B87F-84837E04CFFB}" srcId="{36CE3AF9-6333-4516-8A07-C472B20C2F11}" destId="{B14BF482-1004-4309-8AFE-0659A6F7D199}" srcOrd="2" destOrd="0" parTransId="{9A511186-338B-47C7-948C-719C8537E7FD}" sibTransId="{B42F4332-B512-4D7F-A3F4-6489157C7699}"/>
    <dgm:cxn modelId="{D96F4D8C-F453-4B5F-98AF-2F2B4FC15C72}" type="presOf" srcId="{B5E72DE9-A59D-4C33-84C6-0D722A8E9E36}" destId="{EF3377D2-B36C-44F4-9202-C03714CB52A9}" srcOrd="0" destOrd="0" presId="urn:microsoft.com/office/officeart/2005/8/layout/cycle3"/>
    <dgm:cxn modelId="{C95737E1-05BB-4C85-8787-E8B8B19E4727}" type="presParOf" srcId="{C707D6B2-7156-4130-A78B-58E81F258B6B}" destId="{7FCA6341-E793-4000-A819-0E5167B64C73}" srcOrd="0" destOrd="0" presId="urn:microsoft.com/office/officeart/2005/8/layout/cycle3"/>
    <dgm:cxn modelId="{2B243C02-B01E-4561-9755-AA7E56F079EA}" type="presParOf" srcId="{7FCA6341-E793-4000-A819-0E5167B64C73}" destId="{BF1168EB-0E7A-48DB-9B06-430138404E4C}" srcOrd="0" destOrd="0" presId="urn:microsoft.com/office/officeart/2005/8/layout/cycle3"/>
    <dgm:cxn modelId="{11D1E4A1-FC6E-46F5-89C2-48612B7AEB34}" type="presParOf" srcId="{7FCA6341-E793-4000-A819-0E5167B64C73}" destId="{20E5655A-E5D9-40F4-A241-98F1CA01567F}" srcOrd="1" destOrd="0" presId="urn:microsoft.com/office/officeart/2005/8/layout/cycle3"/>
    <dgm:cxn modelId="{6E9EBF73-0A46-442D-A6AC-DFE667B59BA0}" type="presParOf" srcId="{7FCA6341-E793-4000-A819-0E5167B64C73}" destId="{EF3377D2-B36C-44F4-9202-C03714CB52A9}" srcOrd="2" destOrd="0" presId="urn:microsoft.com/office/officeart/2005/8/layout/cycle3"/>
    <dgm:cxn modelId="{2C7E962F-5450-4DF5-85F9-C21ACC5BA6F4}" type="presParOf" srcId="{7FCA6341-E793-4000-A819-0E5167B64C73}" destId="{18C96C26-C2F3-4C26-9B47-8C0B268E90F4}"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CE3AF9-6333-4516-8A07-C472B20C2F11}" type="doc">
      <dgm:prSet loTypeId="urn:microsoft.com/office/officeart/2005/8/layout/cycle3" loCatId="cycle" qsTypeId="urn:microsoft.com/office/officeart/2005/8/quickstyle/simple1" qsCatId="simple" csTypeId="urn:microsoft.com/office/officeart/2005/8/colors/colorful3" csCatId="colorful" phldr="1"/>
      <dgm:spPr/>
      <dgm:t>
        <a:bodyPr/>
        <a:lstStyle/>
        <a:p>
          <a:endParaRPr lang="zh-CN" altLang="en-US"/>
        </a:p>
      </dgm:t>
    </dgm:pt>
    <dgm:pt modelId="{D6220DB2-2AB0-475D-977A-8973ECA4D356}">
      <dgm:prSet phldrT="[文本]" custT="1"/>
      <dgm:spPr/>
      <dgm:t>
        <a:bodyPr/>
        <a:lstStyle/>
        <a:p>
          <a:r>
            <a:rPr lang="zh-CN" altLang="en-US" sz="2800" b="1" dirty="0" smtClean="0"/>
            <a:t>结构分析</a:t>
          </a:r>
          <a:endParaRPr lang="zh-CN" altLang="en-US" sz="2800" b="1" dirty="0"/>
        </a:p>
      </dgm:t>
    </dgm:pt>
    <dgm:pt modelId="{8B6A8E54-90DF-40E0-8572-3E55AE0D31DE}" type="parTrans" cxnId="{9DC4CB77-B8AB-4097-A665-FD23FF9D0769}">
      <dgm:prSet/>
      <dgm:spPr/>
      <dgm:t>
        <a:bodyPr/>
        <a:lstStyle/>
        <a:p>
          <a:endParaRPr lang="zh-CN" altLang="en-US"/>
        </a:p>
      </dgm:t>
    </dgm:pt>
    <dgm:pt modelId="{9100C4B1-29BC-4CBE-9217-F88D3CEFC989}" type="sibTrans" cxnId="{9DC4CB77-B8AB-4097-A665-FD23FF9D0769}">
      <dgm:prSet/>
      <dgm:spPr/>
      <dgm:t>
        <a:bodyPr/>
        <a:lstStyle/>
        <a:p>
          <a:endParaRPr lang="zh-CN" altLang="en-US"/>
        </a:p>
      </dgm:t>
    </dgm:pt>
    <dgm:pt modelId="{B5E72DE9-A59D-4C33-84C6-0D722A8E9E36}">
      <dgm:prSet phldrT="[文本]" custT="1"/>
      <dgm:spPr/>
      <dgm:t>
        <a:bodyPr/>
        <a:lstStyle/>
        <a:p>
          <a:r>
            <a:rPr lang="zh-CN" altLang="en-US" sz="2800" b="1" dirty="0" smtClean="0"/>
            <a:t>与资产负债表钩稽关系</a:t>
          </a:r>
          <a:endParaRPr lang="zh-CN" altLang="en-US" sz="2800" b="1" dirty="0"/>
        </a:p>
      </dgm:t>
    </dgm:pt>
    <dgm:pt modelId="{A6AF70B0-AB6A-4E00-B2FA-26E1BDB2E47A}" type="parTrans" cxnId="{4BA5A9DD-9BDF-461A-B900-DEFE7D72BF67}">
      <dgm:prSet/>
      <dgm:spPr/>
      <dgm:t>
        <a:bodyPr/>
        <a:lstStyle/>
        <a:p>
          <a:endParaRPr lang="zh-CN" altLang="en-US"/>
        </a:p>
      </dgm:t>
    </dgm:pt>
    <dgm:pt modelId="{331ED4FE-1878-406C-B943-5777DD182C89}" type="sibTrans" cxnId="{4BA5A9DD-9BDF-461A-B900-DEFE7D72BF67}">
      <dgm:prSet/>
      <dgm:spPr/>
      <dgm:t>
        <a:bodyPr/>
        <a:lstStyle/>
        <a:p>
          <a:endParaRPr lang="zh-CN" altLang="en-US"/>
        </a:p>
      </dgm:t>
    </dgm:pt>
    <dgm:pt modelId="{B14BF482-1004-4309-8AFE-0659A6F7D199}">
      <dgm:prSet phldrT="[文本]" custT="1"/>
      <dgm:spPr/>
      <dgm:t>
        <a:bodyPr/>
        <a:lstStyle/>
        <a:p>
          <a:r>
            <a:rPr lang="zh-CN" altLang="en-US" sz="2800" b="1" dirty="0" smtClean="0"/>
            <a:t>公式取数</a:t>
          </a:r>
          <a:endParaRPr lang="zh-CN" altLang="en-US" sz="2800" b="1" dirty="0"/>
        </a:p>
      </dgm:t>
    </dgm:pt>
    <dgm:pt modelId="{9A511186-338B-47C7-948C-719C8537E7FD}" type="parTrans" cxnId="{28F645B0-0A57-4ED9-B87F-84837E04CFFB}">
      <dgm:prSet/>
      <dgm:spPr/>
      <dgm:t>
        <a:bodyPr/>
        <a:lstStyle/>
        <a:p>
          <a:endParaRPr lang="zh-CN" altLang="en-US"/>
        </a:p>
      </dgm:t>
    </dgm:pt>
    <dgm:pt modelId="{B42F4332-B512-4D7F-A3F4-6489157C7699}" type="sibTrans" cxnId="{28F645B0-0A57-4ED9-B87F-84837E04CFFB}">
      <dgm:prSet/>
      <dgm:spPr/>
      <dgm:t>
        <a:bodyPr/>
        <a:lstStyle/>
        <a:p>
          <a:endParaRPr lang="zh-CN" altLang="en-US"/>
        </a:p>
      </dgm:t>
    </dgm:pt>
    <dgm:pt modelId="{C707D6B2-7156-4130-A78B-58E81F258B6B}" type="pres">
      <dgm:prSet presAssocID="{36CE3AF9-6333-4516-8A07-C472B20C2F11}" presName="Name0" presStyleCnt="0">
        <dgm:presLayoutVars>
          <dgm:dir/>
          <dgm:resizeHandles val="exact"/>
        </dgm:presLayoutVars>
      </dgm:prSet>
      <dgm:spPr/>
      <dgm:t>
        <a:bodyPr/>
        <a:lstStyle/>
        <a:p>
          <a:endParaRPr lang="zh-CN" altLang="en-US"/>
        </a:p>
      </dgm:t>
    </dgm:pt>
    <dgm:pt modelId="{7FCA6341-E793-4000-A819-0E5167B64C73}" type="pres">
      <dgm:prSet presAssocID="{36CE3AF9-6333-4516-8A07-C472B20C2F11}" presName="cycle" presStyleCnt="0"/>
      <dgm:spPr/>
    </dgm:pt>
    <dgm:pt modelId="{BF1168EB-0E7A-48DB-9B06-430138404E4C}" type="pres">
      <dgm:prSet presAssocID="{D6220DB2-2AB0-475D-977A-8973ECA4D356}" presName="nodeFirstNode" presStyleLbl="node1" presStyleIdx="0" presStyleCnt="3">
        <dgm:presLayoutVars>
          <dgm:bulletEnabled val="1"/>
        </dgm:presLayoutVars>
      </dgm:prSet>
      <dgm:spPr/>
      <dgm:t>
        <a:bodyPr/>
        <a:lstStyle/>
        <a:p>
          <a:endParaRPr lang="zh-CN" altLang="en-US"/>
        </a:p>
      </dgm:t>
    </dgm:pt>
    <dgm:pt modelId="{20E5655A-E5D9-40F4-A241-98F1CA01567F}" type="pres">
      <dgm:prSet presAssocID="{9100C4B1-29BC-4CBE-9217-F88D3CEFC989}" presName="sibTransFirstNode" presStyleLbl="bgShp" presStyleIdx="0" presStyleCnt="1"/>
      <dgm:spPr/>
      <dgm:t>
        <a:bodyPr/>
        <a:lstStyle/>
        <a:p>
          <a:endParaRPr lang="zh-CN" altLang="en-US"/>
        </a:p>
      </dgm:t>
    </dgm:pt>
    <dgm:pt modelId="{EF3377D2-B36C-44F4-9202-C03714CB52A9}" type="pres">
      <dgm:prSet presAssocID="{B5E72DE9-A59D-4C33-84C6-0D722A8E9E36}" presName="nodeFollowingNodes" presStyleLbl="node1" presStyleIdx="1" presStyleCnt="3">
        <dgm:presLayoutVars>
          <dgm:bulletEnabled val="1"/>
        </dgm:presLayoutVars>
      </dgm:prSet>
      <dgm:spPr/>
      <dgm:t>
        <a:bodyPr/>
        <a:lstStyle/>
        <a:p>
          <a:endParaRPr lang="zh-CN" altLang="en-US"/>
        </a:p>
      </dgm:t>
    </dgm:pt>
    <dgm:pt modelId="{18C96C26-C2F3-4C26-9B47-8C0B268E90F4}" type="pres">
      <dgm:prSet presAssocID="{B14BF482-1004-4309-8AFE-0659A6F7D199}" presName="nodeFollowingNodes" presStyleLbl="node1" presStyleIdx="2" presStyleCnt="3" custRadScaleRad="100935" custRadScaleInc="732">
        <dgm:presLayoutVars>
          <dgm:bulletEnabled val="1"/>
        </dgm:presLayoutVars>
      </dgm:prSet>
      <dgm:spPr/>
      <dgm:t>
        <a:bodyPr/>
        <a:lstStyle/>
        <a:p>
          <a:endParaRPr lang="zh-CN" altLang="en-US"/>
        </a:p>
      </dgm:t>
    </dgm:pt>
  </dgm:ptLst>
  <dgm:cxnLst>
    <dgm:cxn modelId="{A4FC13E7-3E3F-4D09-9D02-20E89AC1DEC0}" type="presOf" srcId="{36CE3AF9-6333-4516-8A07-C472B20C2F11}" destId="{C707D6B2-7156-4130-A78B-58E81F258B6B}" srcOrd="0" destOrd="0" presId="urn:microsoft.com/office/officeart/2005/8/layout/cycle3"/>
    <dgm:cxn modelId="{6B63F41D-367C-47F8-8595-23BC9B854735}" type="presOf" srcId="{B14BF482-1004-4309-8AFE-0659A6F7D199}" destId="{18C96C26-C2F3-4C26-9B47-8C0B268E90F4}" srcOrd="0" destOrd="0" presId="urn:microsoft.com/office/officeart/2005/8/layout/cycle3"/>
    <dgm:cxn modelId="{C646D44F-7BE5-409C-B54F-C50DCAEE87EB}" type="presOf" srcId="{B5E72DE9-A59D-4C33-84C6-0D722A8E9E36}" destId="{EF3377D2-B36C-44F4-9202-C03714CB52A9}" srcOrd="0" destOrd="0" presId="urn:microsoft.com/office/officeart/2005/8/layout/cycle3"/>
    <dgm:cxn modelId="{9DC4CB77-B8AB-4097-A665-FD23FF9D0769}" srcId="{36CE3AF9-6333-4516-8A07-C472B20C2F11}" destId="{D6220DB2-2AB0-475D-977A-8973ECA4D356}" srcOrd="0" destOrd="0" parTransId="{8B6A8E54-90DF-40E0-8572-3E55AE0D31DE}" sibTransId="{9100C4B1-29BC-4CBE-9217-F88D3CEFC989}"/>
    <dgm:cxn modelId="{A14C45E0-3CCC-4702-AB2B-4CB96B9FCBFB}" type="presOf" srcId="{D6220DB2-2AB0-475D-977A-8973ECA4D356}" destId="{BF1168EB-0E7A-48DB-9B06-430138404E4C}" srcOrd="0" destOrd="0" presId="urn:microsoft.com/office/officeart/2005/8/layout/cycle3"/>
    <dgm:cxn modelId="{E9C26228-968D-4481-99B7-78706B7A434B}" type="presOf" srcId="{9100C4B1-29BC-4CBE-9217-F88D3CEFC989}" destId="{20E5655A-E5D9-40F4-A241-98F1CA01567F}" srcOrd="0" destOrd="0" presId="urn:microsoft.com/office/officeart/2005/8/layout/cycle3"/>
    <dgm:cxn modelId="{4BA5A9DD-9BDF-461A-B900-DEFE7D72BF67}" srcId="{36CE3AF9-6333-4516-8A07-C472B20C2F11}" destId="{B5E72DE9-A59D-4C33-84C6-0D722A8E9E36}" srcOrd="1" destOrd="0" parTransId="{A6AF70B0-AB6A-4E00-B2FA-26E1BDB2E47A}" sibTransId="{331ED4FE-1878-406C-B943-5777DD182C89}"/>
    <dgm:cxn modelId="{28F645B0-0A57-4ED9-B87F-84837E04CFFB}" srcId="{36CE3AF9-6333-4516-8A07-C472B20C2F11}" destId="{B14BF482-1004-4309-8AFE-0659A6F7D199}" srcOrd="2" destOrd="0" parTransId="{9A511186-338B-47C7-948C-719C8537E7FD}" sibTransId="{B42F4332-B512-4D7F-A3F4-6489157C7699}"/>
    <dgm:cxn modelId="{79359DD6-4A4E-490B-B062-DF518C462A1A}" type="presParOf" srcId="{C707D6B2-7156-4130-A78B-58E81F258B6B}" destId="{7FCA6341-E793-4000-A819-0E5167B64C73}" srcOrd="0" destOrd="0" presId="urn:microsoft.com/office/officeart/2005/8/layout/cycle3"/>
    <dgm:cxn modelId="{C51C00EB-9559-4DAA-A6C1-6FDB0953FE0E}" type="presParOf" srcId="{7FCA6341-E793-4000-A819-0E5167B64C73}" destId="{BF1168EB-0E7A-48DB-9B06-430138404E4C}" srcOrd="0" destOrd="0" presId="urn:microsoft.com/office/officeart/2005/8/layout/cycle3"/>
    <dgm:cxn modelId="{B94B6302-0AD6-4833-A502-9344F6A1022D}" type="presParOf" srcId="{7FCA6341-E793-4000-A819-0E5167B64C73}" destId="{20E5655A-E5D9-40F4-A241-98F1CA01567F}" srcOrd="1" destOrd="0" presId="urn:microsoft.com/office/officeart/2005/8/layout/cycle3"/>
    <dgm:cxn modelId="{488E6C62-E096-49D5-8067-ADD3FF99D5D2}" type="presParOf" srcId="{7FCA6341-E793-4000-A819-0E5167B64C73}" destId="{EF3377D2-B36C-44F4-9202-C03714CB52A9}" srcOrd="2" destOrd="0" presId="urn:microsoft.com/office/officeart/2005/8/layout/cycle3"/>
    <dgm:cxn modelId="{014CA844-FA98-4E55-8586-65523FD81139}" type="presParOf" srcId="{7FCA6341-E793-4000-A819-0E5167B64C73}" destId="{18C96C26-C2F3-4C26-9B47-8C0B268E90F4}"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5655A-E5D9-40F4-A241-98F1CA01567F}">
      <dsp:nvSpPr>
        <dsp:cNvPr id="0" name=""/>
        <dsp:cNvSpPr/>
      </dsp:nvSpPr>
      <dsp:spPr>
        <a:xfrm>
          <a:off x="1025824" y="-216056"/>
          <a:ext cx="4044351" cy="4044351"/>
        </a:xfrm>
        <a:prstGeom prst="circularArrow">
          <a:avLst>
            <a:gd name="adj1" fmla="val 5689"/>
            <a:gd name="adj2" fmla="val 340510"/>
            <a:gd name="adj3" fmla="val 12471172"/>
            <a:gd name="adj4" fmla="val 18234576"/>
            <a:gd name="adj5" fmla="val 5908"/>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1168EB-0E7A-48DB-9B06-430138404E4C}">
      <dsp:nvSpPr>
        <dsp:cNvPr id="0" name=""/>
        <dsp:cNvSpPr/>
      </dsp:nvSpPr>
      <dsp:spPr>
        <a:xfrm>
          <a:off x="1640085" y="575"/>
          <a:ext cx="2815828" cy="140791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结构分析</a:t>
          </a:r>
          <a:endParaRPr lang="zh-CN" altLang="en-US" sz="2800" b="1" kern="1200" dirty="0"/>
        </a:p>
      </dsp:txBody>
      <dsp:txXfrm>
        <a:off x="1708814" y="69304"/>
        <a:ext cx="2678370" cy="1270456"/>
      </dsp:txXfrm>
    </dsp:sp>
    <dsp:sp modelId="{EF3377D2-B36C-44F4-9202-C03714CB52A9}">
      <dsp:nvSpPr>
        <dsp:cNvPr id="0" name=""/>
        <dsp:cNvSpPr/>
      </dsp:nvSpPr>
      <dsp:spPr>
        <a:xfrm>
          <a:off x="3172913" y="2655510"/>
          <a:ext cx="2815828" cy="1407914"/>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与资产负债表钩稽关系</a:t>
          </a:r>
          <a:endParaRPr lang="zh-CN" altLang="en-US" sz="2800" b="1" kern="1200" dirty="0"/>
        </a:p>
      </dsp:txBody>
      <dsp:txXfrm>
        <a:off x="3241642" y="2724239"/>
        <a:ext cx="2678370" cy="1270456"/>
      </dsp:txXfrm>
    </dsp:sp>
    <dsp:sp modelId="{18C96C26-C2F3-4C26-9B47-8C0B268E90F4}">
      <dsp:nvSpPr>
        <dsp:cNvPr id="0" name=""/>
        <dsp:cNvSpPr/>
      </dsp:nvSpPr>
      <dsp:spPr>
        <a:xfrm>
          <a:off x="82758" y="2645936"/>
          <a:ext cx="2815828" cy="1407914"/>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公式取数</a:t>
          </a:r>
          <a:endParaRPr lang="zh-CN" altLang="en-US" sz="2800" b="1" kern="1200" dirty="0"/>
        </a:p>
      </dsp:txBody>
      <dsp:txXfrm>
        <a:off x="151487" y="2714665"/>
        <a:ext cx="2678370" cy="12704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5655A-E5D9-40F4-A241-98F1CA01567F}">
      <dsp:nvSpPr>
        <dsp:cNvPr id="0" name=""/>
        <dsp:cNvSpPr/>
      </dsp:nvSpPr>
      <dsp:spPr>
        <a:xfrm>
          <a:off x="1025824" y="-216056"/>
          <a:ext cx="4044351" cy="4044351"/>
        </a:xfrm>
        <a:prstGeom prst="circularArrow">
          <a:avLst>
            <a:gd name="adj1" fmla="val 5689"/>
            <a:gd name="adj2" fmla="val 340510"/>
            <a:gd name="adj3" fmla="val 12471172"/>
            <a:gd name="adj4" fmla="val 18234576"/>
            <a:gd name="adj5" fmla="val 5908"/>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1168EB-0E7A-48DB-9B06-430138404E4C}">
      <dsp:nvSpPr>
        <dsp:cNvPr id="0" name=""/>
        <dsp:cNvSpPr/>
      </dsp:nvSpPr>
      <dsp:spPr>
        <a:xfrm>
          <a:off x="1640085" y="575"/>
          <a:ext cx="2815828" cy="140791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结构分析</a:t>
          </a:r>
          <a:endParaRPr lang="zh-CN" altLang="en-US" sz="2800" b="1" kern="1200" dirty="0"/>
        </a:p>
      </dsp:txBody>
      <dsp:txXfrm>
        <a:off x="1708814" y="69304"/>
        <a:ext cx="2678370" cy="1270456"/>
      </dsp:txXfrm>
    </dsp:sp>
    <dsp:sp modelId="{EF3377D2-B36C-44F4-9202-C03714CB52A9}">
      <dsp:nvSpPr>
        <dsp:cNvPr id="0" name=""/>
        <dsp:cNvSpPr/>
      </dsp:nvSpPr>
      <dsp:spPr>
        <a:xfrm>
          <a:off x="3172913" y="2655510"/>
          <a:ext cx="2815828" cy="1407914"/>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与资产负债表钩稽关系</a:t>
          </a:r>
          <a:endParaRPr lang="zh-CN" altLang="en-US" sz="2800" b="1" kern="1200" dirty="0"/>
        </a:p>
      </dsp:txBody>
      <dsp:txXfrm>
        <a:off x="3241642" y="2724239"/>
        <a:ext cx="2678370" cy="1270456"/>
      </dsp:txXfrm>
    </dsp:sp>
    <dsp:sp modelId="{18C96C26-C2F3-4C26-9B47-8C0B268E90F4}">
      <dsp:nvSpPr>
        <dsp:cNvPr id="0" name=""/>
        <dsp:cNvSpPr/>
      </dsp:nvSpPr>
      <dsp:spPr>
        <a:xfrm>
          <a:off x="82758" y="2645936"/>
          <a:ext cx="2815828" cy="1407914"/>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公式取数</a:t>
          </a:r>
          <a:endParaRPr lang="zh-CN" altLang="en-US" sz="2800" b="1" kern="1200" dirty="0"/>
        </a:p>
      </dsp:txBody>
      <dsp:txXfrm>
        <a:off x="151487" y="2714665"/>
        <a:ext cx="2678370" cy="127045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0A160-EB8B-1D46-9645-B3CAB15B07FE}" type="datetimeFigureOut">
              <a:rPr lang="en-US" smtClean="0"/>
              <a:t>4/28/2019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B0E1F-4EC3-CD47-9A99-59421DE59B0D}" type="slidenum">
              <a:rPr lang="en-US" smtClean="0"/>
              <a:t>‹#›</a:t>
            </a:fld>
            <a:endParaRPr lang="en-US"/>
          </a:p>
        </p:txBody>
      </p:sp>
    </p:spTree>
    <p:extLst>
      <p:ext uri="{BB962C8B-B14F-4D97-AF65-F5344CB8AC3E}">
        <p14:creationId xmlns:p14="http://schemas.microsoft.com/office/powerpoint/2010/main" val="37872061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7B0E1F-4EC3-CD47-9A99-59421DE59B0D}" type="slidenum">
              <a:rPr lang="en-US" smtClean="0"/>
              <a:t>1</a:t>
            </a:fld>
            <a:endParaRPr lang="en-US" dirty="0"/>
          </a:p>
        </p:txBody>
      </p:sp>
    </p:spTree>
    <p:extLst>
      <p:ext uri="{BB962C8B-B14F-4D97-AF65-F5344CB8AC3E}">
        <p14:creationId xmlns:p14="http://schemas.microsoft.com/office/powerpoint/2010/main" val="13411063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rgbClr val="1771EB"/>
        </a:solidFill>
        <a:effectLst/>
      </p:bgPr>
    </p:bg>
    <p:spTree>
      <p:nvGrpSpPr>
        <p:cNvPr id="1" name=""/>
        <p:cNvGrpSpPr/>
        <p:nvPr/>
      </p:nvGrpSpPr>
      <p:grpSpPr>
        <a:xfrm>
          <a:off x="0" y="0"/>
          <a:ext cx="0" cy="0"/>
          <a:chOff x="0" y="0"/>
          <a:chExt cx="0" cy="0"/>
        </a:xfrm>
      </p:grpSpPr>
      <p:sp>
        <p:nvSpPr>
          <p:cNvPr id="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a:t>
            </a:r>
            <a:r>
              <a:rPr lang="en-US" altLang="zh-CN" sz="700" b="0" i="0" spc="0" baseline="0" dirty="0" smtClean="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pic>
        <p:nvPicPr>
          <p:cNvPr id="10" name="【最终版本】11S定版本.gif" descr="【最终版本】11S定版本.gif">
            <a:extLst>
              <a:ext uri="{FF2B5EF4-FFF2-40B4-BE49-F238E27FC236}">
                <a16:creationId xmlns=""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sp>
        <p:nvSpPr>
          <p:cNvPr id="8" name="文本框 16"/>
          <p:cNvSpPr txBox="1"/>
          <p:nvPr userDrawn="1"/>
        </p:nvSpPr>
        <p:spPr>
          <a:xfrm>
            <a:off x="2512373" y="4840417"/>
            <a:ext cx="1219200"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defPPr>
              <a:defRPr lang="en-US"/>
            </a:defPPr>
            <a:lvl1pPr algn="r" eaLnBrk="0" hangingPunct="0">
              <a:spcBef>
                <a:spcPct val="50000"/>
              </a:spcBef>
              <a:defRPr kumimoji="0" sz="800">
                <a:solidFill>
                  <a:srgbClr val="837A80"/>
                </a:solidFill>
                <a:latin typeface="Verdana" charset="0"/>
                <a:ea typeface="宋体" charset="0"/>
                <a:cs typeface="MS PGothic" charset="0"/>
              </a:defRPr>
            </a:lvl1pPr>
            <a:lvl2pPr marL="742950" indent="-285750" eaLnBrk="0" hangingPunct="0">
              <a:defRPr kumimoji="1" sz="2400">
                <a:latin typeface="宋体" charset="0"/>
                <a:ea typeface="宋体" charset="0"/>
              </a:defRPr>
            </a:lvl2pPr>
            <a:lvl3pPr marL="1143000" indent="-228600" eaLnBrk="0" hangingPunct="0">
              <a:defRPr kumimoji="1" sz="2400">
                <a:latin typeface="宋体" charset="0"/>
                <a:ea typeface="宋体" charset="0"/>
              </a:defRPr>
            </a:lvl3pPr>
            <a:lvl4pPr marL="1600200" indent="-228600" eaLnBrk="0" hangingPunct="0">
              <a:defRPr kumimoji="1" sz="2400">
                <a:latin typeface="宋体" charset="0"/>
                <a:ea typeface="宋体" charset="0"/>
              </a:defRPr>
            </a:lvl4pPr>
            <a:lvl5pPr marL="2057400" indent="-228600" eaLnBrk="0" hangingPunct="0">
              <a:defRPr kumimoji="1" sz="2400">
                <a:latin typeface="宋体" charset="0"/>
                <a:ea typeface="宋体" charset="0"/>
              </a:defRPr>
            </a:lvl5pPr>
            <a:lvl6pPr marL="2514600" indent="-228600" eaLnBrk="0" fontAlgn="base" hangingPunct="0">
              <a:spcBef>
                <a:spcPct val="0"/>
              </a:spcBef>
              <a:spcAft>
                <a:spcPct val="0"/>
              </a:spcAft>
              <a:defRPr kumimoji="1" sz="2400">
                <a:latin typeface="宋体" charset="0"/>
                <a:ea typeface="宋体" charset="0"/>
              </a:defRPr>
            </a:lvl6pPr>
            <a:lvl7pPr marL="2971800" indent="-228600" eaLnBrk="0" fontAlgn="base" hangingPunct="0">
              <a:spcBef>
                <a:spcPct val="0"/>
              </a:spcBef>
              <a:spcAft>
                <a:spcPct val="0"/>
              </a:spcAft>
              <a:defRPr kumimoji="1" sz="2400">
                <a:latin typeface="宋体" charset="0"/>
                <a:ea typeface="宋体" charset="0"/>
              </a:defRPr>
            </a:lvl7pPr>
            <a:lvl8pPr marL="3429000" indent="-228600" eaLnBrk="0" fontAlgn="base" hangingPunct="0">
              <a:spcBef>
                <a:spcPct val="0"/>
              </a:spcBef>
              <a:spcAft>
                <a:spcPct val="0"/>
              </a:spcAft>
              <a:defRPr kumimoji="1" sz="2400">
                <a:latin typeface="宋体" charset="0"/>
                <a:ea typeface="宋体" charset="0"/>
              </a:defRPr>
            </a:lvl8pPr>
            <a:lvl9pPr marL="3886200" indent="-228600" eaLnBrk="0" fontAlgn="base" hangingPunct="0">
              <a:spcBef>
                <a:spcPct val="0"/>
              </a:spcBef>
              <a:spcAft>
                <a:spcPct val="0"/>
              </a:spcAft>
              <a:defRPr kumimoji="1" sz="2400">
                <a:latin typeface="宋体" charset="0"/>
                <a:ea typeface="宋体" charset="0"/>
              </a:defRPr>
            </a:lvl9pPr>
          </a:lstStyle>
          <a:p>
            <a:pPr defTabSz="609585"/>
            <a:r>
              <a:rPr lang="zh-CN" altLang="en-US" sz="700" b="0" i="0" kern="1200" spc="0" baseline="0" dirty="0">
                <a:solidFill>
                  <a:schemeClr val="bg1">
                    <a:alpha val="50000"/>
                  </a:schemeClr>
                </a:solidFill>
                <a:latin typeface="微软雅黑" pitchFamily="34" charset="-122"/>
                <a:ea typeface="微软雅黑" pitchFamily="34" charset="-122"/>
                <a:cs typeface="微软雅黑"/>
              </a:rPr>
              <a:t>④内部公开 请勿外传</a:t>
            </a:r>
          </a:p>
        </p:txBody>
      </p:sp>
      <p:pic>
        <p:nvPicPr>
          <p:cNvPr id="6" name="图片 5">
            <a:extLst>
              <a:ext uri="{FF2B5EF4-FFF2-40B4-BE49-F238E27FC236}">
                <a16:creationId xmlns:a16="http://schemas.microsoft.com/office/drawing/2014/main" xmlns="" id="{FE112561-16A0-EF49-8DBC-8DAB703F60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7006" y="2845073"/>
            <a:ext cx="4766994" cy="2298154"/>
          </a:xfrm>
          <a:prstGeom prst="rect">
            <a:avLst/>
          </a:prstGeom>
        </p:spPr>
      </p:pic>
    </p:spTree>
    <p:extLst>
      <p:ext uri="{BB962C8B-B14F-4D97-AF65-F5344CB8AC3E}">
        <p14:creationId xmlns:p14="http://schemas.microsoft.com/office/powerpoint/2010/main" val="17617789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Vertical Title and Text">
    <p:bg>
      <p:bgPr>
        <a:solidFill>
          <a:srgbClr val="1771EB"/>
        </a:solidFill>
        <a:effectLst/>
      </p:bgPr>
    </p:bg>
    <p:spTree>
      <p:nvGrpSpPr>
        <p:cNvPr id="1" name=""/>
        <p:cNvGrpSpPr/>
        <p:nvPr/>
      </p:nvGrpSpPr>
      <p:grpSpPr>
        <a:xfrm>
          <a:off x="0" y="0"/>
          <a:ext cx="0" cy="0"/>
          <a:chOff x="0" y="0"/>
          <a:chExt cx="0" cy="0"/>
        </a:xfrm>
      </p:grpSpPr>
      <p:grpSp>
        <p:nvGrpSpPr>
          <p:cNvPr id="8" name="组合 12"/>
          <p:cNvGrpSpPr>
            <a:grpSpLocks/>
          </p:cNvGrpSpPr>
          <p:nvPr userDrawn="1"/>
        </p:nvGrpSpPr>
        <p:grpSpPr bwMode="auto">
          <a:xfrm>
            <a:off x="856193" y="2146142"/>
            <a:ext cx="3015231" cy="1432972"/>
            <a:chOff x="3490332" y="1315926"/>
            <a:chExt cx="3017607" cy="1437748"/>
          </a:xfrm>
        </p:grpSpPr>
        <p:sp>
          <p:nvSpPr>
            <p:cNvPr id="9" name="Rectangle 4"/>
            <p:cNvSpPr>
              <a:spLocks/>
            </p:cNvSpPr>
            <p:nvPr/>
          </p:nvSpPr>
          <p:spPr bwMode="auto">
            <a:xfrm>
              <a:off x="4718426" y="1519345"/>
              <a:ext cx="1401734"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4800" b="0" kern="0" dirty="0">
                  <a:solidFill>
                    <a:srgbClr val="FFFFFF"/>
                  </a:solidFill>
                  <a:latin typeface="Goudy Old Style" charset="0"/>
                  <a:ea typeface="Helvetica Neue"/>
                  <a:cs typeface="宋体" charset="-122"/>
                  <a:sym typeface="Helvetica Neue UltraLight" charset="0"/>
                </a:rPr>
                <a:t>Thanks</a:t>
              </a:r>
            </a:p>
          </p:txBody>
        </p:sp>
        <p:sp>
          <p:nvSpPr>
            <p:cNvPr id="10" name="Rectangle 5"/>
            <p:cNvSpPr>
              <a:spLocks/>
            </p:cNvSpPr>
            <p:nvPr/>
          </p:nvSpPr>
          <p:spPr bwMode="auto">
            <a:xfrm>
              <a:off x="4242022" y="2245072"/>
              <a:ext cx="615274" cy="167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400" b="0" kern="0" dirty="0" err="1">
                  <a:solidFill>
                    <a:srgbClr val="FFFFFF"/>
                  </a:solidFill>
                  <a:latin typeface="Arial Narrow" charset="0"/>
                  <a:ea typeface="Helvetica Neue"/>
                  <a:cs typeface="宋体" charset="-122"/>
                  <a:sym typeface="Arial Narrow" charset="0"/>
                </a:rPr>
                <a:t>terima</a:t>
              </a:r>
              <a:r>
                <a:rPr lang="en-US" altLang="zh-CN" sz="1400" b="0" kern="0" dirty="0">
                  <a:solidFill>
                    <a:srgbClr val="FFFFFF"/>
                  </a:solidFill>
                  <a:latin typeface="Arial Narrow" charset="0"/>
                  <a:ea typeface="Helvetica Neue"/>
                  <a:cs typeface="宋体" charset="-122"/>
                  <a:sym typeface="Arial Narrow" charset="0"/>
                </a:rPr>
                <a:t> </a:t>
              </a:r>
              <a:r>
                <a:rPr lang="en-US" altLang="zh-CN" sz="1400" b="0" kern="0" dirty="0" err="1">
                  <a:solidFill>
                    <a:srgbClr val="FFFFFF"/>
                  </a:solidFill>
                  <a:latin typeface="Arial Narrow" charset="0"/>
                  <a:ea typeface="Helvetica Neue"/>
                  <a:cs typeface="宋体" charset="-122"/>
                  <a:sym typeface="Arial Narrow" charset="0"/>
                </a:rPr>
                <a:t>kasih</a:t>
              </a:r>
              <a:endParaRPr lang="en-US" altLang="zh-CN" sz="1400" b="0" kern="0" dirty="0">
                <a:solidFill>
                  <a:srgbClr val="FFFFFF"/>
                </a:solidFill>
                <a:latin typeface="Arial Narrow" charset="0"/>
                <a:ea typeface="Helvetica Neue"/>
                <a:cs typeface="宋体" charset="-122"/>
                <a:sym typeface="Arial Narrow" charset="0"/>
              </a:endParaRPr>
            </a:p>
          </p:txBody>
        </p:sp>
        <p:sp>
          <p:nvSpPr>
            <p:cNvPr id="11" name="Rectangle 6"/>
            <p:cNvSpPr>
              <a:spLocks/>
            </p:cNvSpPr>
            <p:nvPr/>
          </p:nvSpPr>
          <p:spPr bwMode="auto">
            <a:xfrm>
              <a:off x="3586309" y="1337705"/>
              <a:ext cx="714513" cy="429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3600" b="0" kern="0" dirty="0">
                  <a:solidFill>
                    <a:srgbClr val="FFFFFF"/>
                  </a:solidFill>
                  <a:latin typeface="Arial" charset="0"/>
                  <a:ea typeface="Helvetica Neue"/>
                  <a:cs typeface="宋体" charset="-122"/>
                  <a:sym typeface="Arial" charset="0"/>
                </a:rPr>
                <a:t>感謝</a:t>
              </a:r>
            </a:p>
          </p:txBody>
        </p:sp>
        <p:sp>
          <p:nvSpPr>
            <p:cNvPr id="12" name="Rectangle 7"/>
            <p:cNvSpPr>
              <a:spLocks/>
            </p:cNvSpPr>
            <p:nvPr/>
          </p:nvSpPr>
          <p:spPr bwMode="auto">
            <a:xfrm>
              <a:off x="5332616" y="2180610"/>
              <a:ext cx="952683"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4800" b="0" kern="0" dirty="0">
                  <a:solidFill>
                    <a:srgbClr val="FFFFFF"/>
                  </a:solidFill>
                  <a:latin typeface="微软雅黑" charset="-122"/>
                  <a:ea typeface="微软雅黑" charset="-122"/>
                  <a:cs typeface="微软雅黑" charset="-122"/>
                  <a:sym typeface="Microsoft YaHei Bold" charset="-122"/>
                </a:rPr>
                <a:t>谢谢</a:t>
              </a:r>
            </a:p>
          </p:txBody>
        </p:sp>
        <p:sp>
          <p:nvSpPr>
            <p:cNvPr id="13" name="Rectangle 8"/>
            <p:cNvSpPr>
              <a:spLocks/>
            </p:cNvSpPr>
            <p:nvPr/>
          </p:nvSpPr>
          <p:spPr bwMode="auto">
            <a:xfrm>
              <a:off x="5317085" y="1315926"/>
              <a:ext cx="1190854" cy="28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2400" b="0" kern="0">
                  <a:solidFill>
                    <a:srgbClr val="FFFFFF"/>
                  </a:solidFill>
                  <a:latin typeface="Arial" charset="0"/>
                  <a:ea typeface="Helvetica Neue"/>
                  <a:cs typeface="宋体" charset="-122"/>
                  <a:sym typeface="Arial" charset="0"/>
                </a:rPr>
                <a:t>ありがとう</a:t>
              </a:r>
            </a:p>
          </p:txBody>
        </p:sp>
        <p:sp>
          <p:nvSpPr>
            <p:cNvPr id="14" name="Rectangle 9"/>
            <p:cNvSpPr>
              <a:spLocks/>
            </p:cNvSpPr>
            <p:nvPr/>
          </p:nvSpPr>
          <p:spPr bwMode="auto">
            <a:xfrm>
              <a:off x="3490332" y="1921827"/>
              <a:ext cx="591706" cy="214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800" b="0" kern="0">
                  <a:solidFill>
                    <a:srgbClr val="FFFFFF"/>
                  </a:solidFill>
                  <a:latin typeface="Arial" charset="0"/>
                  <a:ea typeface="Helvetica Neue"/>
                  <a:cs typeface="宋体" charset="-122"/>
                  <a:sym typeface="Arial" charset="0"/>
                </a:rPr>
                <a:t>ขอบคุณ</a:t>
              </a:r>
            </a:p>
          </p:txBody>
        </p:sp>
      </p:grpSp>
      <p:sp>
        <p:nvSpPr>
          <p:cNvPr id="1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a:t>
            </a:r>
            <a:r>
              <a:rPr lang="en-US" altLang="zh-CN" sz="700" b="0" i="0" spc="0" baseline="0" dirty="0" smtClean="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pic>
        <p:nvPicPr>
          <p:cNvPr id="19" name="【最终版本】11S定版本.gif" descr="【最终版本】11S定版本.gif">
            <a:extLst>
              <a:ext uri="{FF2B5EF4-FFF2-40B4-BE49-F238E27FC236}">
                <a16:creationId xmlns=""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pic>
        <p:nvPicPr>
          <p:cNvPr id="17" name="图片 16">
            <a:extLst>
              <a:ext uri="{FF2B5EF4-FFF2-40B4-BE49-F238E27FC236}">
                <a16:creationId xmlns:a16="http://schemas.microsoft.com/office/drawing/2014/main" xmlns="" id="{1A044560-67BE-3B43-9744-BAE65B6F8B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41563" y="44"/>
            <a:ext cx="4602437" cy="2919956"/>
          </a:xfrm>
          <a:prstGeom prst="rect">
            <a:avLst/>
          </a:prstGeom>
        </p:spPr>
      </p:pic>
    </p:spTree>
    <p:extLst>
      <p:ext uri="{BB962C8B-B14F-4D97-AF65-F5344CB8AC3E}">
        <p14:creationId xmlns:p14="http://schemas.microsoft.com/office/powerpoint/2010/main" val="22328284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646464"/>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20" name="Title 1"/>
          <p:cNvSpPr>
            <a:spLocks noGrp="1"/>
          </p:cNvSpPr>
          <p:nvPr>
            <p:ph type="title"/>
          </p:nvPr>
        </p:nvSpPr>
        <p:spPr>
          <a:xfrm>
            <a:off x="443869" y="222590"/>
            <a:ext cx="8403269" cy="525528"/>
          </a:xfrm>
        </p:spPr>
        <p:txBody>
          <a:bodyPr/>
          <a:lstStyle>
            <a:lvl1pPr>
              <a:defRPr baseline="0">
                <a:solidFill>
                  <a:srgbClr val="1771EA"/>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21" name="图片 20"/>
          <p:cNvPicPr>
            <a:picLocks noChangeAspect="1"/>
          </p:cNvPicPr>
          <p:nvPr userDrawn="1"/>
        </p:nvPicPr>
        <p:blipFill rotWithShape="1">
          <a:blip r:embed="rId2">
            <a:extLst>
              <a:ext uri="{28A0092B-C50C-407E-A947-70E740481C1C}">
                <a14:useLocalDpi xmlns:a14="http://schemas.microsoft.com/office/drawing/2010/main" val="0"/>
              </a:ext>
            </a:extLst>
          </a:blip>
          <a:srcRect r="38287"/>
          <a:stretch/>
        </p:blipFill>
        <p:spPr>
          <a:xfrm>
            <a:off x="7811386" y="192776"/>
            <a:ext cx="1035751" cy="349091"/>
          </a:xfrm>
          <a:prstGeom prst="rect">
            <a:avLst/>
          </a:prstGeom>
        </p:spPr>
      </p:pic>
      <p:sp>
        <p:nvSpPr>
          <p:cNvPr id="2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tx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tx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38874029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rgbClr val="1771EA"/>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chemeClr val="bg1"/>
                </a:solidFill>
                <a:latin typeface="Microsoft YaHei" charset="-122"/>
                <a:ea typeface="Microsoft YaHei" charset="-122"/>
                <a:cs typeface="Microsoft YaHei" charset="-122"/>
              </a:defRPr>
            </a:lvl2pPr>
            <a:lvl3pPr marL="368300" indent="-153988">
              <a:defRPr sz="1200">
                <a:solidFill>
                  <a:schemeClr val="bg1"/>
                </a:solidFill>
                <a:latin typeface="Microsoft YaHei" charset="-122"/>
                <a:ea typeface="Microsoft YaHei" charset="-122"/>
                <a:cs typeface="Microsoft YaHei" charset="-122"/>
              </a:defRPr>
            </a:lvl3pPr>
            <a:lvl4pPr marL="533400" indent="-123825">
              <a:tabLst/>
              <a:defRPr sz="1200">
                <a:solidFill>
                  <a:schemeClr val="bg1"/>
                </a:solidFill>
                <a:latin typeface="Microsoft YaHei" charset="-122"/>
                <a:ea typeface="Microsoft YaHei" charset="-122"/>
                <a:cs typeface="Microsoft YaHei" charset="-122"/>
              </a:defRPr>
            </a:lvl4pPr>
            <a:lvl5pPr marL="730250" indent="-160338">
              <a:defRPr sz="1200">
                <a:solidFill>
                  <a:schemeClr val="bg1"/>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11"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lvl1pPr>
          </a:lstStyle>
          <a:p>
            <a:r>
              <a:rPr kumimoji="1" lang="zh-CN" altLang="en-US" sz="2400" dirty="0" smtClean="0">
                <a:solidFill>
                  <a:srgbClr val="FFC000"/>
                </a:solidFill>
                <a:latin typeface="Microsoft YaHei" charset="-122"/>
                <a:ea typeface="Microsoft YaHei" charset="-122"/>
              </a:rPr>
              <a:t>单击此处编辑标题</a:t>
            </a:r>
            <a:r>
              <a:rPr lang="zh-CN" altLang="en-US" sz="2400" dirty="0" smtClean="0">
                <a:solidFill>
                  <a:schemeClr val="bg1"/>
                </a:solidFill>
                <a:latin typeface="微软雅黑" panose="020B0503020204020204" pitchFamily="34" charset="-122"/>
                <a:ea typeface="微软雅黑" panose="020B0503020204020204" pitchFamily="34" charset="-122"/>
              </a:rPr>
              <a:t/>
            </a:r>
            <a:br>
              <a:rPr lang="zh-CN" altLang="en-US" sz="2400" dirty="0" smtClean="0">
                <a:solidFill>
                  <a:schemeClr val="bg1"/>
                </a:solidFill>
                <a:latin typeface="微软雅黑" panose="020B0503020204020204" pitchFamily="34" charset="-122"/>
                <a:ea typeface="微软雅黑" panose="020B0503020204020204" pitchFamily="34" charset="-122"/>
              </a:rPr>
            </a:br>
            <a:r>
              <a:rPr kumimoji="1" lang="zh-CN" altLang="en-US" sz="2400" dirty="0" smtClean="0">
                <a:solidFill>
                  <a:schemeClr val="bg1"/>
                </a:solidFill>
              </a:rPr>
              <a:t> </a:t>
            </a:r>
            <a:r>
              <a:rPr kumimoji="1" lang="en-US" altLang="zh-CN" sz="2400" dirty="0" smtClean="0">
                <a:solidFill>
                  <a:schemeClr val="bg1"/>
                </a:solidFill>
              </a:rPr>
              <a:t/>
            </a:r>
            <a:br>
              <a:rPr kumimoji="1" lang="en-US" altLang="zh-CN" sz="2400" dirty="0" smtClean="0">
                <a:solidFill>
                  <a:schemeClr val="bg1"/>
                </a:solidFill>
              </a:rPr>
            </a:br>
            <a:r>
              <a:rPr lang="en-US" altLang="zh-CN" sz="2400" dirty="0" smtClean="0">
                <a:solidFill>
                  <a:schemeClr val="bg1"/>
                </a:solidFill>
                <a:latin typeface="微软雅黑" panose="020B0503020204020204" pitchFamily="34" charset="-122"/>
                <a:ea typeface="微软雅黑" panose="020B0503020204020204" pitchFamily="34" charset="-122"/>
              </a:rPr>
              <a:t/>
            </a:r>
            <a:br>
              <a:rPr lang="en-US" altLang="zh-CN" sz="2400" dirty="0" smtClean="0">
                <a:solidFill>
                  <a:schemeClr val="bg1"/>
                </a:solidFill>
                <a:latin typeface="微软雅黑" panose="020B0503020204020204" pitchFamily="34" charset="-122"/>
                <a:ea typeface="微软雅黑" panose="020B0503020204020204" pitchFamily="34" charset="-122"/>
              </a:rPr>
            </a:br>
            <a:endParaRPr kumimoji="1" lang="en-US" altLang="zh-CN" sz="2400" dirty="0">
              <a:solidFill>
                <a:schemeClr val="bg1"/>
              </a:solidFill>
            </a:endParaRPr>
          </a:p>
        </p:txBody>
      </p:sp>
    </p:spTree>
    <p:extLst>
      <p:ext uri="{BB962C8B-B14F-4D97-AF65-F5344CB8AC3E}">
        <p14:creationId xmlns:p14="http://schemas.microsoft.com/office/powerpoint/2010/main" val="24868244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rgbClr val="9F55FB"/>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41721520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mparison">
    <p:bg>
      <p:bgPr>
        <a:solidFill>
          <a:srgbClr val="24BEBC"/>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292620446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mparison">
    <p:bg>
      <p:bgPr>
        <a:solidFill>
          <a:srgbClr val="24215F"/>
        </a:soli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sp>
        <p:nvSpPr>
          <p:cNvPr id="10" name="Rectangle 9"/>
          <p:cNvSpPr/>
          <p:nvPr userDrawn="1"/>
        </p:nvSpPr>
        <p:spPr>
          <a:xfrm>
            <a:off x="1" y="4735041"/>
            <a:ext cx="9143999" cy="408459"/>
          </a:xfrm>
          <a:prstGeom prst="rect">
            <a:avLst/>
          </a:prstGeom>
          <a:solidFill>
            <a:srgbClr val="2421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1771EA"/>
              </a:solidFill>
            </a:endParaRPr>
          </a:p>
        </p:txBody>
      </p:sp>
      <p:sp>
        <p:nvSpPr>
          <p:cNvPr id="11" name="Text Box 5"/>
          <p:cNvSpPr txBox="1">
            <a:spLocks noChangeArrowheads="1"/>
          </p:cNvSpPr>
          <p:nvPr userDrawn="1"/>
        </p:nvSpPr>
        <p:spPr bwMode="auto">
          <a:xfrm>
            <a:off x="443869" y="4926457"/>
            <a:ext cx="23018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kumimoji="1" sz="2400">
                <a:solidFill>
                  <a:schemeClr val="tx1"/>
                </a:solidFill>
                <a:latin typeface="宋体" charset="0"/>
                <a:ea typeface="宋体" charset="0"/>
                <a:cs typeface="宋体" charset="0"/>
              </a:defRPr>
            </a:lvl1pPr>
            <a:lvl2pPr marL="742950" indent="-285750" eaLnBrk="0" hangingPunct="0">
              <a:defRPr kumimoji="1" sz="2400">
                <a:solidFill>
                  <a:schemeClr val="tx1"/>
                </a:solidFill>
                <a:latin typeface="宋体" charset="0"/>
                <a:ea typeface="宋体" charset="0"/>
              </a:defRPr>
            </a:lvl2pPr>
            <a:lvl3pPr marL="1143000" indent="-228600" eaLnBrk="0" hangingPunct="0">
              <a:defRPr kumimoji="1" sz="2400">
                <a:solidFill>
                  <a:schemeClr val="tx1"/>
                </a:solidFill>
                <a:latin typeface="宋体" charset="0"/>
                <a:ea typeface="宋体" charset="0"/>
              </a:defRPr>
            </a:lvl3pPr>
            <a:lvl4pPr marL="1600200" indent="-228600" eaLnBrk="0" hangingPunct="0">
              <a:defRPr kumimoji="1" sz="2400">
                <a:solidFill>
                  <a:schemeClr val="tx1"/>
                </a:solidFill>
                <a:latin typeface="宋体" charset="0"/>
                <a:ea typeface="宋体" charset="0"/>
              </a:defRPr>
            </a:lvl4pPr>
            <a:lvl5pPr marL="2057400" indent="-228600" eaLnBrk="0" hangingPunct="0">
              <a:defRPr kumimoji="1" sz="2400">
                <a:solidFill>
                  <a:schemeClr val="tx1"/>
                </a:solidFill>
                <a:latin typeface="宋体" charset="0"/>
                <a:ea typeface="宋体" charset="0"/>
              </a:defRPr>
            </a:lvl5pPr>
            <a:lvl6pPr marL="2514600" indent="-228600" eaLnBrk="0" fontAlgn="base" hangingPunct="0">
              <a:spcBef>
                <a:spcPct val="0"/>
              </a:spcBef>
              <a:spcAft>
                <a:spcPct val="0"/>
              </a:spcAft>
              <a:defRPr kumimoji="1" sz="2400">
                <a:solidFill>
                  <a:schemeClr val="tx1"/>
                </a:solidFill>
                <a:latin typeface="宋体" charset="0"/>
                <a:ea typeface="宋体" charset="0"/>
              </a:defRPr>
            </a:lvl6pPr>
            <a:lvl7pPr marL="2971800" indent="-228600" eaLnBrk="0" fontAlgn="base" hangingPunct="0">
              <a:spcBef>
                <a:spcPct val="0"/>
              </a:spcBef>
              <a:spcAft>
                <a:spcPct val="0"/>
              </a:spcAft>
              <a:defRPr kumimoji="1" sz="2400">
                <a:solidFill>
                  <a:schemeClr val="tx1"/>
                </a:solidFill>
                <a:latin typeface="宋体" charset="0"/>
                <a:ea typeface="宋体" charset="0"/>
              </a:defRPr>
            </a:lvl7pPr>
            <a:lvl8pPr marL="3429000" indent="-228600" eaLnBrk="0" fontAlgn="base" hangingPunct="0">
              <a:spcBef>
                <a:spcPct val="0"/>
              </a:spcBef>
              <a:spcAft>
                <a:spcPct val="0"/>
              </a:spcAft>
              <a:defRPr kumimoji="1" sz="2400">
                <a:solidFill>
                  <a:schemeClr val="tx1"/>
                </a:solidFill>
                <a:latin typeface="宋体" charset="0"/>
                <a:ea typeface="宋体" charset="0"/>
              </a:defRPr>
            </a:lvl8pPr>
            <a:lvl9pPr marL="3886200" indent="-228600" eaLnBrk="0" fontAlgn="base" hangingPunct="0">
              <a:spcBef>
                <a:spcPct val="0"/>
              </a:spcBef>
              <a:spcAft>
                <a:spcPct val="0"/>
              </a:spcAft>
              <a:defRPr kumimoji="1" sz="2400">
                <a:solidFill>
                  <a:schemeClr val="tx1"/>
                </a:solidFill>
                <a:latin typeface="宋体" charset="0"/>
                <a:ea typeface="宋体" charset="0"/>
              </a:defRPr>
            </a:lvl9pPr>
          </a:lstStyle>
          <a:p>
            <a:pPr algn="l">
              <a:spcBef>
                <a:spcPct val="50000"/>
              </a:spcBef>
              <a:defRPr/>
            </a:pPr>
            <a:fld id="{046AD7C7-DE3F-5E43-A3A8-CA80750AE375}" type="slidenum">
              <a:rPr kumimoji="0" lang="en-US" altLang="zh-CN" sz="800" smtClean="0">
                <a:solidFill>
                  <a:schemeClr val="bg1"/>
                </a:solidFill>
                <a:latin typeface="Arial"/>
                <a:cs typeface="Arial"/>
              </a:rPr>
              <a:pPr algn="l">
                <a:spcBef>
                  <a:spcPct val="50000"/>
                </a:spcBef>
                <a:defRPr/>
              </a:pPr>
              <a:t>‹#›</a:t>
            </a:fld>
            <a:endParaRPr kumimoji="0" lang="en-US" altLang="zh-CN" sz="800" dirty="0" smtClean="0">
              <a:solidFill>
                <a:schemeClr val="bg1"/>
              </a:solidFill>
              <a:latin typeface="Arial"/>
              <a:cs typeface="Arial"/>
            </a:endParaRPr>
          </a:p>
        </p:txBody>
      </p:sp>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pic>
        <p:nvPicPr>
          <p:cNvPr id="8" name="图片 7"/>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1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33244800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omparison">
    <p:bg>
      <p:bgPr>
        <a:solidFill>
          <a:srgbClr val="1771EA"/>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43869" y="287867"/>
            <a:ext cx="8417186" cy="4466696"/>
          </a:xfrm>
        </p:spPr>
        <p:txBody>
          <a:bodyPr/>
          <a:lstStyle>
            <a:lvl1pPr>
              <a:defRPr sz="4900" baseline="0">
                <a:solidFill>
                  <a:schemeClr val="bg1"/>
                </a:solidFill>
                <a:latin typeface="Microsoft YaHei" charset="-122"/>
                <a:ea typeface="Microsoft YaHei" charset="-122"/>
                <a:cs typeface="Microsoft YaHei" charset="-122"/>
              </a:defRPr>
            </a:lvl1pPr>
          </a:lstStyle>
          <a:p>
            <a:r>
              <a:rPr lang="zh-CN" altLang="en-US" dirty="0" smtClean="0"/>
              <a:t>单击此处</a:t>
            </a:r>
            <a:r>
              <a:rPr lang="en-US" altLang="zh-CN" dirty="0" smtClean="0"/>
              <a:t/>
            </a:r>
            <a:br>
              <a:rPr lang="en-US" altLang="zh-CN" dirty="0" smtClean="0"/>
            </a:br>
            <a:r>
              <a:rPr lang="zh-CN" altLang="en-US" dirty="0" smtClean="0"/>
              <a:t>可更改模板标题</a:t>
            </a:r>
            <a:r>
              <a:rPr lang="en-US" altLang="zh-CN" dirty="0" smtClean="0"/>
              <a:t/>
            </a:r>
            <a:br>
              <a:rPr lang="en-US" altLang="zh-CN" dirty="0" smtClean="0"/>
            </a:br>
            <a:r>
              <a:rPr lang="zh-CN" altLang="en-US" dirty="0" smtClean="0"/>
              <a:t>中的文字</a:t>
            </a:r>
            <a:endParaRPr lang="en-US" dirty="0"/>
          </a:p>
        </p:txBody>
      </p:sp>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12509997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omparison">
    <p:bg>
      <p:bgPr>
        <a:solidFill>
          <a:srgbClr val="1771EA"/>
        </a:solidFill>
        <a:effectLst/>
      </p:bgPr>
    </p:bg>
    <p:spTree>
      <p:nvGrpSpPr>
        <p:cNvPr id="1" name=""/>
        <p:cNvGrpSpPr/>
        <p:nvPr/>
      </p:nvGrpSpPr>
      <p:grpSpPr>
        <a:xfrm>
          <a:off x="0" y="0"/>
          <a:ext cx="0" cy="0"/>
          <a:chOff x="0" y="0"/>
          <a:chExt cx="0" cy="0"/>
        </a:xfrm>
      </p:grpSpPr>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8"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solidFill>
                  <a:schemeClr val="bg1"/>
                </a:solidFill>
              </a:defRPr>
            </a:lvl1pPr>
          </a:lstStyle>
          <a:p>
            <a:r>
              <a:rPr lang="zh-CN" altLang="en-US" sz="2400" b="1" dirty="0" smtClean="0"/>
              <a:t>小标题</a:t>
            </a:r>
            <a:r>
              <a:rPr lang="en-US" altLang="zh-CN" sz="3600" b="0" dirty="0" smtClean="0"/>
              <a:t/>
            </a:r>
            <a:br>
              <a:rPr lang="en-US" altLang="zh-CN" sz="3600" b="0" dirty="0" smtClean="0"/>
            </a:br>
            <a:r>
              <a:rPr kumimoji="1" lang="zh-CN" altLang="en-US" sz="4400" dirty="0" smtClean="0">
                <a:solidFill>
                  <a:srgbClr val="FFC000"/>
                </a:solidFill>
              </a:rPr>
              <a:t>单击此处</a:t>
            </a:r>
            <a:br>
              <a:rPr kumimoji="1" lang="zh-CN" altLang="en-US" sz="4400" dirty="0" smtClean="0">
                <a:solidFill>
                  <a:srgbClr val="FFC000"/>
                </a:solidFill>
              </a:rPr>
            </a:br>
            <a:r>
              <a:rPr kumimoji="1" lang="zh-CN" altLang="en-US" sz="4400" dirty="0" smtClean="0">
                <a:solidFill>
                  <a:srgbClr val="FFC000"/>
                </a:solidFill>
              </a:rPr>
              <a:t>可更改模板标题</a:t>
            </a:r>
            <a:br>
              <a:rPr kumimoji="1" lang="zh-CN" altLang="en-US" sz="4400" dirty="0" smtClean="0">
                <a:solidFill>
                  <a:srgbClr val="FFC000"/>
                </a:solidFill>
              </a:rPr>
            </a:br>
            <a:r>
              <a:rPr kumimoji="1" lang="zh-CN" altLang="en-US" sz="4400" dirty="0" smtClean="0">
                <a:solidFill>
                  <a:srgbClr val="FFC000"/>
                </a:solidFill>
              </a:rPr>
              <a:t>中的文字</a:t>
            </a:r>
            <a:endParaRPr kumimoji="1" lang="zh-CN" altLang="en-US" sz="4400" dirty="0">
              <a:solidFill>
                <a:srgbClr val="FFC000"/>
              </a:solidFill>
            </a:endParaRPr>
          </a:p>
        </p:txBody>
      </p:sp>
    </p:spTree>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rgbClr val="1771EB"/>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hasCustomPrompt="1"/>
          </p:nvPr>
        </p:nvSpPr>
        <p:spPr>
          <a:xfrm>
            <a:off x="443869" y="777932"/>
            <a:ext cx="8404856" cy="3878735"/>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没有金蝶软件国际软件集团有限公司的特别许可，任何人不能以任何形式或为任何目的复制或传播本文档的任何部分。本文档中包含的信息如有更改，恕不另行通知。</a:t>
            </a:r>
            <a:endParaRPr lang="en-US" altLang="zh-CN" sz="1050" dirty="0" smtClean="0">
              <a:solidFill>
                <a:schemeClr val="tx1">
                  <a:lumMod val="65000"/>
                  <a:lumOff val="35000"/>
                </a:schemeClr>
              </a:solidFill>
              <a:latin typeface="微软雅黑" pitchFamily="34" charset="-122"/>
              <a:ea typeface="微软雅黑" pitchFamily="34" charset="-122"/>
            </a:endParaRPr>
          </a:p>
          <a:p>
            <a:pPr>
              <a:spcBef>
                <a:spcPts val="500"/>
              </a:spcBef>
              <a:defRPr/>
            </a:pPr>
            <a:endParaRPr lang="en-US" altLang="zh-CN" sz="1050" dirty="0" smtClean="0">
              <a:solidFill>
                <a:schemeClr val="tx1">
                  <a:lumMod val="65000"/>
                  <a:lumOff val="35000"/>
                </a:schemeClr>
              </a:solidFill>
              <a:latin typeface="微软雅黑" pitchFamily="34" charset="-122"/>
              <a:ea typeface="微软雅黑" pitchFamily="34" charset="-122"/>
            </a:endParaRPr>
          </a:p>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由金蝶软件（中国）有限公司和其分销商所销售的某些软件产品包含有其它软件供应商版权所有的软件组件。</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Microsoft®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WINDOWS®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NT®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EXCEL®</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Word®</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PowerPoint®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SQL Server® </a:t>
            </a:r>
            <a:r>
              <a:rPr lang="zh-CN" altLang="en-US" sz="1050" dirty="0" smtClean="0">
                <a:solidFill>
                  <a:schemeClr val="tx1">
                    <a:lumMod val="65000"/>
                    <a:lumOff val="35000"/>
                  </a:schemeClr>
                </a:solidFill>
                <a:latin typeface="微软雅黑" pitchFamily="34" charset="-122"/>
                <a:ea typeface="微软雅黑" pitchFamily="34" charset="-122"/>
              </a:rPr>
              <a:t>是微软公司的注册商标。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IBM®</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DB2®</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DB2 </a:t>
            </a:r>
            <a:r>
              <a:rPr lang="zh-CN" altLang="en-US" sz="1050" dirty="0" smtClean="0">
                <a:solidFill>
                  <a:schemeClr val="tx1">
                    <a:lumMod val="65000"/>
                    <a:lumOff val="35000"/>
                  </a:schemeClr>
                </a:solidFill>
                <a:latin typeface="微软雅黑" pitchFamily="34" charset="-122"/>
                <a:ea typeface="微软雅黑" pitchFamily="34" charset="-122"/>
              </a:rPr>
              <a:t>通用数据库、</a:t>
            </a:r>
            <a:r>
              <a:rPr lang="en-US" altLang="zh-CN" sz="1050" dirty="0" smtClean="0">
                <a:solidFill>
                  <a:schemeClr val="tx1">
                    <a:lumMod val="65000"/>
                    <a:lumOff val="35000"/>
                  </a:schemeClr>
                </a:solidFill>
                <a:latin typeface="微软雅黑" pitchFamily="34" charset="-122"/>
                <a:ea typeface="微软雅黑" pitchFamily="34" charset="-122"/>
              </a:rPr>
              <a:t>OS/2®</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Parallel </a:t>
            </a:r>
            <a:r>
              <a:rPr lang="en-US" altLang="zh-CN" sz="1050" dirty="0" err="1" smtClean="0">
                <a:solidFill>
                  <a:schemeClr val="tx1">
                    <a:lumMod val="65000"/>
                    <a:lumOff val="35000"/>
                  </a:schemeClr>
                </a:solidFill>
                <a:latin typeface="微软雅黑" pitchFamily="34" charset="-122"/>
                <a:ea typeface="微软雅黑" pitchFamily="34" charset="-122"/>
              </a:rPr>
              <a:t>Sysplex</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MVS/ESA</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AIX®</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S/390®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AS/400®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OS/390®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OS/400®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pSeries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xSeries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zSeries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z/OS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AFP</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Intelligent Miner</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WebSphere®</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Netfinity</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Tivoli®</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Informix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Informix® </a:t>
            </a:r>
            <a:r>
              <a:rPr lang="zh-CN" altLang="en-US" sz="1050" dirty="0" smtClean="0">
                <a:solidFill>
                  <a:schemeClr val="tx1">
                    <a:lumMod val="65000"/>
                    <a:lumOff val="35000"/>
                  </a:schemeClr>
                </a:solidFill>
                <a:latin typeface="微软雅黑" pitchFamily="34" charset="-122"/>
                <a:ea typeface="微软雅黑" pitchFamily="34" charset="-122"/>
              </a:rPr>
              <a:t>动态</a:t>
            </a:r>
            <a:r>
              <a:rPr lang="en-US" altLang="zh-CN" sz="1050" dirty="0" err="1" smtClean="0">
                <a:solidFill>
                  <a:schemeClr val="tx1">
                    <a:lumMod val="65000"/>
                    <a:lumOff val="35000"/>
                  </a:schemeClr>
                </a:solidFill>
                <a:latin typeface="微软雅黑" pitchFamily="34" charset="-122"/>
                <a:ea typeface="微软雅黑" pitchFamily="34" charset="-122"/>
              </a:rPr>
              <a:t>ServerTM</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是国际商业机器公司在美国或其他公司的商标。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ORACLE®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ORACLE </a:t>
            </a:r>
            <a:r>
              <a:rPr lang="zh-CN" altLang="en-US" sz="1050" dirty="0" smtClean="0">
                <a:solidFill>
                  <a:schemeClr val="tx1">
                    <a:lumMod val="65000"/>
                    <a:lumOff val="35000"/>
                  </a:schemeClr>
                </a:solidFill>
                <a:latin typeface="微软雅黑" pitchFamily="34" charset="-122"/>
                <a:ea typeface="微软雅黑" pitchFamily="34" charset="-122"/>
              </a:rPr>
              <a:t>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UNIX®</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UNIX INTERNATIONAL CO.,LIMTED</a:t>
            </a:r>
            <a:r>
              <a:rPr lang="zh-CN" altLang="en-US" sz="1050" dirty="0" smtClean="0">
                <a:solidFill>
                  <a:schemeClr val="tx1">
                    <a:lumMod val="65000"/>
                    <a:lumOff val="35000"/>
                  </a:schemeClr>
                </a:solidFill>
                <a:latin typeface="微软雅黑" pitchFamily="34" charset="-122"/>
                <a:ea typeface="微软雅黑" pitchFamily="34" charset="-122"/>
              </a:rPr>
              <a:t>的注册商标、</a:t>
            </a:r>
            <a:r>
              <a:rPr lang="en-US" altLang="zh-CN" sz="1050" dirty="0" smtClean="0">
                <a:solidFill>
                  <a:schemeClr val="tx1">
                    <a:lumMod val="65000"/>
                    <a:lumOff val="35000"/>
                  </a:schemeClr>
                </a:solidFill>
                <a:latin typeface="微软雅黑" pitchFamily="34" charset="-122"/>
                <a:ea typeface="微软雅黑" pitchFamily="34" charset="-122"/>
              </a:rPr>
              <a:t>OSF/1®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Motif®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Open Group </a:t>
            </a:r>
            <a:r>
              <a:rPr lang="zh-CN" altLang="en-US" sz="1050" dirty="0" smtClean="0">
                <a:solidFill>
                  <a:schemeClr val="tx1">
                    <a:lumMod val="65000"/>
                    <a:lumOff val="35000"/>
                  </a:schemeClr>
                </a:solidFill>
                <a:latin typeface="微软雅黑" pitchFamily="34" charset="-122"/>
                <a:ea typeface="微软雅黑" pitchFamily="34" charset="-122"/>
              </a:rPr>
              <a:t>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Citrix®</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Citrix </a:t>
            </a:r>
            <a:r>
              <a:rPr lang="zh-CN" altLang="en-US" sz="1050" dirty="0" smtClean="0">
                <a:solidFill>
                  <a:schemeClr val="tx1">
                    <a:lumMod val="65000"/>
                    <a:lumOff val="35000"/>
                  </a:schemeClr>
                </a:solidFill>
                <a:latin typeface="微软雅黑" pitchFamily="34" charset="-122"/>
                <a:ea typeface="微软雅黑" pitchFamily="34" charset="-122"/>
              </a:rPr>
              <a:t>徽标、</a:t>
            </a:r>
            <a:r>
              <a:rPr lang="en-US" altLang="zh-CN" sz="1050" dirty="0" smtClean="0">
                <a:solidFill>
                  <a:schemeClr val="tx1">
                    <a:lumMod val="65000"/>
                    <a:lumOff val="35000"/>
                  </a:schemeClr>
                </a:solidFill>
                <a:latin typeface="微软雅黑" pitchFamily="34" charset="-122"/>
                <a:ea typeface="微软雅黑" pitchFamily="34" charset="-122"/>
              </a:rPr>
              <a:t>ICA</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Program Neighborhood®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MetaFrame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WinFrame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VideoFrame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MultiWin</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以及此处引用的</a:t>
            </a:r>
            <a:r>
              <a:rPr lang="en-US" altLang="zh-CN" sz="1050" dirty="0" smtClean="0">
                <a:solidFill>
                  <a:schemeClr val="tx1">
                    <a:lumMod val="65000"/>
                    <a:lumOff val="35000"/>
                  </a:schemeClr>
                </a:solidFill>
                <a:latin typeface="微软雅黑" pitchFamily="34" charset="-122"/>
                <a:ea typeface="微软雅黑" pitchFamily="34" charset="-122"/>
              </a:rPr>
              <a:t>Citrix </a:t>
            </a:r>
            <a:r>
              <a:rPr lang="zh-CN" altLang="en-US" sz="1050" dirty="0" smtClean="0">
                <a:solidFill>
                  <a:schemeClr val="tx1">
                    <a:lumMod val="65000"/>
                    <a:lumOff val="35000"/>
                  </a:schemeClr>
                </a:solidFill>
                <a:latin typeface="微软雅黑" pitchFamily="34" charset="-122"/>
                <a:ea typeface="微软雅黑" pitchFamily="34" charset="-122"/>
              </a:rPr>
              <a:t>产品名是</a:t>
            </a:r>
            <a:r>
              <a:rPr lang="en-US" altLang="zh-CN" sz="1050" dirty="0" smtClean="0">
                <a:solidFill>
                  <a:schemeClr val="tx1">
                    <a:lumMod val="65000"/>
                    <a:lumOff val="35000"/>
                  </a:schemeClr>
                </a:solidFill>
                <a:latin typeface="微软雅黑" pitchFamily="34" charset="-122"/>
                <a:ea typeface="微软雅黑" pitchFamily="34" charset="-122"/>
              </a:rPr>
              <a:t>Citrix Systems </a:t>
            </a:r>
            <a:r>
              <a:rPr lang="zh-CN" altLang="en-US" sz="1050" dirty="0" smtClean="0">
                <a:solidFill>
                  <a:schemeClr val="tx1">
                    <a:lumMod val="65000"/>
                    <a:lumOff val="35000"/>
                  </a:schemeClr>
                </a:solidFill>
                <a:latin typeface="微软雅黑" pitchFamily="34" charset="-122"/>
                <a:ea typeface="微软雅黑" pitchFamily="34" charset="-122"/>
              </a:rPr>
              <a:t>公司的商标或注册商标。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HTML</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HATEMOGLU TEKSTIL GIYIM SANAYI VE TICARET A.S.</a:t>
            </a:r>
            <a:r>
              <a:rPr lang="zh-CN" altLang="en-US" sz="1050" dirty="0" smtClean="0">
                <a:solidFill>
                  <a:schemeClr val="tx1">
                    <a:lumMod val="65000"/>
                    <a:lumOff val="35000"/>
                  </a:schemeClr>
                </a:solidFill>
                <a:latin typeface="微软雅黑" pitchFamily="34" charset="-122"/>
                <a:ea typeface="微软雅黑" pitchFamily="34" charset="-122"/>
              </a:rPr>
              <a:t>的注册商标，</a:t>
            </a:r>
            <a:r>
              <a:rPr lang="en-US" altLang="zh-CN" sz="1050" dirty="0" smtClean="0">
                <a:solidFill>
                  <a:schemeClr val="tx1">
                    <a:lumMod val="65000"/>
                    <a:lumOff val="35000"/>
                  </a:schemeClr>
                </a:solidFill>
                <a:latin typeface="微软雅黑" pitchFamily="34" charset="-122"/>
                <a:ea typeface="微软雅黑" pitchFamily="34" charset="-122"/>
              </a:rPr>
              <a:t>DHTML</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XML</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XHTML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W3C®</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World Wide Web </a:t>
            </a:r>
            <a:r>
              <a:rPr lang="zh-CN" altLang="en-US" sz="1050" dirty="0" smtClean="0">
                <a:solidFill>
                  <a:schemeClr val="tx1">
                    <a:lumMod val="65000"/>
                    <a:lumOff val="35000"/>
                  </a:schemeClr>
                </a:solidFill>
                <a:latin typeface="微软雅黑" pitchFamily="34" charset="-122"/>
                <a:ea typeface="微软雅黑" pitchFamily="34" charset="-122"/>
              </a:rPr>
              <a:t>协会、计算机科学实验室的商标或注册商标，</a:t>
            </a:r>
            <a:r>
              <a:rPr lang="en-US" altLang="zh-CN" sz="1050" dirty="0" err="1" smtClean="0">
                <a:solidFill>
                  <a:schemeClr val="tx1">
                    <a:lumMod val="65000"/>
                    <a:lumOff val="35000"/>
                  </a:schemeClr>
                </a:solidFill>
                <a:latin typeface="微软雅黑" pitchFamily="34" charset="-122"/>
                <a:ea typeface="微软雅黑" pitchFamily="34" charset="-122"/>
              </a:rPr>
              <a:t>PureXML</a:t>
            </a:r>
            <a:r>
              <a:rPr lang="zh-CN" altLang="en-US" sz="1050" dirty="0" smtClean="0">
                <a:solidFill>
                  <a:schemeClr val="tx1">
                    <a:lumMod val="65000"/>
                    <a:lumOff val="35000"/>
                  </a:schemeClr>
                </a:solidFill>
                <a:latin typeface="微软雅黑" pitchFamily="34" charset="-122"/>
                <a:ea typeface="微软雅黑" pitchFamily="34" charset="-122"/>
              </a:rPr>
              <a:t>是国际商业机器公司的注册商标。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JAVA® </a:t>
            </a:r>
            <a:r>
              <a:rPr lang="zh-CN" altLang="en-US" sz="1050" dirty="0" smtClean="0">
                <a:solidFill>
                  <a:schemeClr val="tx1">
                    <a:lumMod val="65000"/>
                    <a:lumOff val="35000"/>
                  </a:schemeClr>
                </a:solidFill>
                <a:latin typeface="微软雅黑" pitchFamily="34" charset="-122"/>
                <a:ea typeface="微软雅黑" pitchFamily="34" charset="-122"/>
              </a:rPr>
              <a:t>是甲骨文美国有限公司的注册商标。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JAVASCRIPT®</a:t>
            </a:r>
            <a:r>
              <a:rPr lang="zh-CN" altLang="en-US" sz="1050" dirty="0" smtClean="0">
                <a:solidFill>
                  <a:schemeClr val="tx1">
                    <a:lumMod val="65000"/>
                    <a:lumOff val="35000"/>
                  </a:schemeClr>
                </a:solidFill>
                <a:latin typeface="微软雅黑" pitchFamily="34" charset="-122"/>
                <a:ea typeface="微软雅黑" pitchFamily="34" charset="-122"/>
              </a:rPr>
              <a:t>是甲骨文美国有限公司的注册商标，由其技术开发和实施商</a:t>
            </a:r>
            <a:r>
              <a:rPr lang="en-US" altLang="zh-CN" sz="1050" dirty="0" smtClean="0">
                <a:solidFill>
                  <a:schemeClr val="tx1">
                    <a:lumMod val="65000"/>
                    <a:lumOff val="35000"/>
                  </a:schemeClr>
                </a:solidFill>
                <a:latin typeface="微软雅黑" pitchFamily="34" charset="-122"/>
                <a:ea typeface="微软雅黑" pitchFamily="34" charset="-122"/>
              </a:rPr>
              <a:t>Netscape </a:t>
            </a:r>
            <a:r>
              <a:rPr lang="zh-CN" altLang="en-US" sz="1050" dirty="0" smtClean="0">
                <a:solidFill>
                  <a:schemeClr val="tx1">
                    <a:lumMod val="65000"/>
                    <a:lumOff val="35000"/>
                  </a:schemeClr>
                </a:solidFill>
                <a:latin typeface="微软雅黑" pitchFamily="34" charset="-122"/>
                <a:ea typeface="微软雅黑" pitchFamily="34" charset="-122"/>
              </a:rPr>
              <a:t>许可使用。</a:t>
            </a:r>
          </a:p>
          <a:p>
            <a:pPr>
              <a:spcBef>
                <a:spcPts val="500"/>
              </a:spcBef>
              <a:defRPr/>
            </a:pPr>
            <a:r>
              <a:rPr lang="en-US" altLang="zh-CN" sz="1050" dirty="0" err="1" smtClean="0">
                <a:solidFill>
                  <a:schemeClr val="tx1">
                    <a:lumMod val="65000"/>
                    <a:lumOff val="35000"/>
                  </a:schemeClr>
                </a:solidFill>
                <a:latin typeface="微软雅黑" pitchFamily="34" charset="-122"/>
                <a:ea typeface="微软雅黑" pitchFamily="34" charset="-122"/>
              </a:rPr>
              <a:t>Apusic</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是深圳市金蝶中间件有限公司的注册商标。</a:t>
            </a:r>
          </a:p>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本文档提到的金蝶</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、金蝶</a:t>
            </a:r>
            <a:r>
              <a:rPr lang="en-US" altLang="zh-CN" sz="1050" dirty="0" smtClean="0">
                <a:solidFill>
                  <a:schemeClr val="tx1">
                    <a:lumMod val="65000"/>
                    <a:lumOff val="35000"/>
                  </a:schemeClr>
                </a:solidFill>
                <a:latin typeface="微软雅黑" pitchFamily="34" charset="-122"/>
                <a:ea typeface="微软雅黑" pitchFamily="34" charset="-122"/>
              </a:rPr>
              <a:t>KIS ®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K/3 ®</a:t>
            </a:r>
            <a:r>
              <a:rPr lang="zh-CN" altLang="en-US" sz="1050" dirty="0" smtClean="0">
                <a:solidFill>
                  <a:schemeClr val="tx1">
                    <a:lumMod val="65000"/>
                    <a:lumOff val="35000"/>
                  </a:schemeClr>
                </a:solidFill>
                <a:latin typeface="微软雅黑" pitchFamily="34" charset="-122"/>
                <a:ea typeface="微软雅黑" pitchFamily="34" charset="-122"/>
              </a:rPr>
              <a:t>、金蝶</a:t>
            </a:r>
            <a:r>
              <a:rPr lang="en-US" altLang="zh-CN" sz="1050" dirty="0" smtClean="0">
                <a:solidFill>
                  <a:schemeClr val="tx1">
                    <a:lumMod val="65000"/>
                    <a:lumOff val="35000"/>
                  </a:schemeClr>
                </a:solidFill>
                <a:latin typeface="微软雅黑" pitchFamily="34" charset="-122"/>
                <a:ea typeface="微软雅黑" pitchFamily="34" charset="-122"/>
              </a:rPr>
              <a:t>EAS ® </a:t>
            </a:r>
            <a:r>
              <a:rPr lang="zh-CN" altLang="en-US" sz="1050" dirty="0" smtClean="0">
                <a:solidFill>
                  <a:schemeClr val="tx1">
                    <a:lumMod val="65000"/>
                    <a:lumOff val="35000"/>
                  </a:schemeClr>
                </a:solidFill>
                <a:latin typeface="微软雅黑" pitchFamily="34" charset="-122"/>
                <a:ea typeface="微软雅黑" pitchFamily="34" charset="-122"/>
              </a:rPr>
              <a:t>、友商网 </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和其它金蝶 产品和服务以及它们各自的徽标是金蝶软件（中国）有限公司在中国和世界其它一些国家的商标或注册商标。本文档提到的所有其它产品和服务名称是它们各自公司的商标。</a:t>
            </a:r>
            <a:endParaRPr lang="zh-CN" altLang="en-US" sz="1050" dirty="0">
              <a:solidFill>
                <a:schemeClr val="tx1">
                  <a:lumMod val="65000"/>
                  <a:lumOff val="35000"/>
                </a:schemeClr>
              </a:solidFill>
              <a:latin typeface="微软雅黑" pitchFamily="34" charset="-122"/>
              <a:ea typeface="微软雅黑" pitchFamily="34" charset="-122"/>
            </a:endParaRPr>
          </a:p>
        </p:txBody>
      </p:sp>
      <p:sp>
        <p:nvSpPr>
          <p:cNvPr id="20" name="Title 1"/>
          <p:cNvSpPr>
            <a:spLocks noGrp="1"/>
          </p:cNvSpPr>
          <p:nvPr>
            <p:ph type="title" hasCustomPrompt="1"/>
          </p:nvPr>
        </p:nvSpPr>
        <p:spPr>
          <a:xfrm>
            <a:off x="443869" y="222590"/>
            <a:ext cx="8403269" cy="525528"/>
          </a:xfrm>
        </p:spPr>
        <p:txBody>
          <a:bodyPr/>
          <a:lstStyle>
            <a:lvl1pPr>
              <a:defRPr baseline="0">
                <a:solidFill>
                  <a:srgbClr val="FFC000"/>
                </a:solidFill>
                <a:latin typeface="Microsoft YaHei" charset="-122"/>
                <a:ea typeface="Microsoft YaHei" charset="-122"/>
                <a:cs typeface="Microsoft YaHei" charset="-122"/>
              </a:defRPr>
            </a:lvl1pPr>
          </a:lstStyle>
          <a:p>
            <a:r>
              <a:rPr lang="zh-CN" altLang="en-US" dirty="0" smtClean="0"/>
              <a:t>特别声明</a:t>
            </a:r>
            <a:endParaRPr lang="en-US" dirty="0"/>
          </a:p>
        </p:txBody>
      </p:sp>
      <p:sp>
        <p:nvSpPr>
          <p:cNvPr id="2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pic>
        <p:nvPicPr>
          <p:cNvPr id="25" name="图片 2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Tree>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2" name="Group 41"/>
          <p:cNvGrpSpPr/>
          <p:nvPr userDrawn="1"/>
        </p:nvGrpSpPr>
        <p:grpSpPr>
          <a:xfrm>
            <a:off x="-1081337" y="-53219"/>
            <a:ext cx="646288" cy="646288"/>
            <a:chOff x="-1138755" y="0"/>
            <a:chExt cx="646288" cy="646288"/>
          </a:xfrm>
          <a:solidFill>
            <a:srgbClr val="24215F"/>
          </a:solidFill>
        </p:grpSpPr>
        <p:sp>
          <p:nvSpPr>
            <p:cNvPr id="43" name="Rectangle 42"/>
            <p:cNvSpPr/>
            <p:nvPr userDrawn="1"/>
          </p:nvSpPr>
          <p:spPr>
            <a:xfrm>
              <a:off x="-1138755" y="0"/>
              <a:ext cx="646288" cy="646288"/>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44" name="TextBox 43"/>
            <p:cNvSpPr txBox="1"/>
            <p:nvPr userDrawn="1"/>
          </p:nvSpPr>
          <p:spPr>
            <a:xfrm>
              <a:off x="-1138755" y="0"/>
              <a:ext cx="407083" cy="461665"/>
            </a:xfrm>
            <a:prstGeom prst="rect">
              <a:avLst/>
            </a:prstGeom>
            <a:grpFill/>
          </p:spPr>
          <p:txBody>
            <a:bodyPr wrap="none" rtlCol="0">
              <a:spAutoFit/>
            </a:bodyPr>
            <a:lstStyle/>
            <a:p>
              <a:r>
                <a:rPr lang="en-US" sz="800" dirty="0" smtClean="0">
                  <a:solidFill>
                    <a:schemeClr val="bg1"/>
                  </a:solidFill>
                </a:rPr>
                <a:t>R:</a:t>
              </a:r>
              <a:r>
                <a:rPr lang="en-US" altLang="zh-CN" sz="800" dirty="0" smtClean="0">
                  <a:solidFill>
                    <a:schemeClr val="bg1"/>
                  </a:solidFill>
                </a:rPr>
                <a:t>36</a:t>
              </a:r>
              <a:endParaRPr lang="en-US" sz="800" dirty="0" smtClean="0">
                <a:solidFill>
                  <a:schemeClr val="bg1"/>
                </a:solidFill>
              </a:endParaRPr>
            </a:p>
            <a:p>
              <a:r>
                <a:rPr lang="en-US" sz="800" dirty="0" smtClean="0">
                  <a:solidFill>
                    <a:schemeClr val="bg1"/>
                  </a:solidFill>
                </a:rPr>
                <a:t>G:</a:t>
              </a:r>
              <a:r>
                <a:rPr lang="en-US" altLang="zh-CN" sz="800" dirty="0" smtClean="0">
                  <a:solidFill>
                    <a:schemeClr val="bg1"/>
                  </a:solidFill>
                </a:rPr>
                <a:t>33</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9</a:t>
              </a:r>
              <a:r>
                <a:rPr lang="en-US" sz="800" dirty="0" smtClean="0">
                  <a:solidFill>
                    <a:schemeClr val="bg1"/>
                  </a:solidFill>
                </a:rPr>
                <a:t>5</a:t>
              </a:r>
              <a:endParaRPr lang="en-US" sz="800" dirty="0">
                <a:solidFill>
                  <a:schemeClr val="bg1"/>
                </a:solidFill>
              </a:endParaRPr>
            </a:p>
          </p:txBody>
        </p:sp>
      </p:grpSp>
      <p:grpSp>
        <p:nvGrpSpPr>
          <p:cNvPr id="45" name="Group 44"/>
          <p:cNvGrpSpPr/>
          <p:nvPr userDrawn="1"/>
        </p:nvGrpSpPr>
        <p:grpSpPr>
          <a:xfrm>
            <a:off x="-1081337" y="659218"/>
            <a:ext cx="646288" cy="646288"/>
            <a:chOff x="-1138755" y="0"/>
            <a:chExt cx="646288" cy="646288"/>
          </a:xfrm>
        </p:grpSpPr>
        <p:sp>
          <p:nvSpPr>
            <p:cNvPr id="46" name="Rectangle 45"/>
            <p:cNvSpPr/>
            <p:nvPr userDrawn="1"/>
          </p:nvSpPr>
          <p:spPr>
            <a:xfrm>
              <a:off x="-1138755" y="0"/>
              <a:ext cx="646288" cy="646288"/>
            </a:xfrm>
            <a:prstGeom prst="rect">
              <a:avLst/>
            </a:prstGeom>
            <a:solidFill>
              <a:srgbClr val="1771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47" name="TextBox 46"/>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en-US" altLang="zh-CN" sz="800" dirty="0" smtClean="0">
                  <a:solidFill>
                    <a:schemeClr val="bg1"/>
                  </a:solidFill>
                </a:rPr>
                <a:t>23</a:t>
              </a:r>
              <a:endParaRPr lang="en-US" sz="800" dirty="0" smtClean="0">
                <a:solidFill>
                  <a:schemeClr val="bg1"/>
                </a:solidFill>
              </a:endParaRPr>
            </a:p>
            <a:p>
              <a:r>
                <a:rPr lang="en-US" sz="800" dirty="0" smtClean="0">
                  <a:solidFill>
                    <a:schemeClr val="bg1"/>
                  </a:solidFill>
                </a:rPr>
                <a:t>G:1</a:t>
              </a:r>
              <a:r>
                <a:rPr lang="en-US" altLang="zh-CN" sz="800" dirty="0" smtClean="0">
                  <a:solidFill>
                    <a:schemeClr val="bg1"/>
                  </a:solidFill>
                </a:rPr>
                <a:t>36</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238</a:t>
              </a:r>
              <a:endParaRPr lang="en-US" sz="800" dirty="0">
                <a:solidFill>
                  <a:schemeClr val="bg1"/>
                </a:solidFill>
              </a:endParaRPr>
            </a:p>
          </p:txBody>
        </p:sp>
      </p:grpSp>
      <p:grpSp>
        <p:nvGrpSpPr>
          <p:cNvPr id="48" name="Group 47"/>
          <p:cNvGrpSpPr/>
          <p:nvPr userDrawn="1"/>
        </p:nvGrpSpPr>
        <p:grpSpPr>
          <a:xfrm>
            <a:off x="-1081337" y="1371655"/>
            <a:ext cx="646288" cy="646288"/>
            <a:chOff x="-1138755" y="0"/>
            <a:chExt cx="646288" cy="646288"/>
          </a:xfrm>
        </p:grpSpPr>
        <p:sp>
          <p:nvSpPr>
            <p:cNvPr id="49" name="Rectangle 48"/>
            <p:cNvSpPr/>
            <p:nvPr userDrawn="1"/>
          </p:nvSpPr>
          <p:spPr>
            <a:xfrm>
              <a:off x="-1138755" y="0"/>
              <a:ext cx="646288" cy="646288"/>
            </a:xfrm>
            <a:prstGeom prst="rect">
              <a:avLst/>
            </a:prstGeom>
            <a:solidFill>
              <a:srgbClr val="25C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50" name="TextBox 49"/>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tx1"/>
                  </a:solidFill>
                </a:rPr>
                <a:t>R:</a:t>
              </a:r>
              <a:r>
                <a:rPr lang="en-US" altLang="zh-CN" sz="800" dirty="0" smtClean="0">
                  <a:solidFill>
                    <a:schemeClr val="tx1"/>
                  </a:solidFill>
                </a:rPr>
                <a:t>35</a:t>
              </a:r>
              <a:endParaRPr lang="en-US" sz="800" dirty="0" smtClean="0">
                <a:solidFill>
                  <a:schemeClr val="tx1"/>
                </a:solidFill>
              </a:endParaRPr>
            </a:p>
            <a:p>
              <a:r>
                <a:rPr lang="en-US" sz="800" dirty="0" smtClean="0">
                  <a:solidFill>
                    <a:schemeClr val="tx1"/>
                  </a:solidFill>
                </a:rPr>
                <a:t>G:2</a:t>
              </a:r>
              <a:r>
                <a:rPr lang="en-US" altLang="zh-CN" sz="800" dirty="0" smtClean="0">
                  <a:solidFill>
                    <a:schemeClr val="tx1"/>
                  </a:solidFill>
                </a:rPr>
                <a:t>04</a:t>
              </a:r>
              <a:endParaRPr lang="en-US" sz="800" dirty="0" smtClean="0">
                <a:solidFill>
                  <a:schemeClr val="tx1"/>
                </a:solidFill>
              </a:endParaRPr>
            </a:p>
            <a:p>
              <a:r>
                <a:rPr lang="en-US" sz="800" dirty="0" smtClean="0">
                  <a:solidFill>
                    <a:schemeClr val="tx1"/>
                  </a:solidFill>
                </a:rPr>
                <a:t>B:2</a:t>
              </a:r>
              <a:r>
                <a:rPr lang="en-US" altLang="zh-CN" sz="800" dirty="0" smtClean="0">
                  <a:solidFill>
                    <a:schemeClr val="tx1"/>
                  </a:solidFill>
                </a:rPr>
                <a:t>52</a:t>
              </a:r>
              <a:endParaRPr lang="en-US" sz="800" dirty="0">
                <a:solidFill>
                  <a:schemeClr val="tx1"/>
                </a:solidFill>
              </a:endParaRPr>
            </a:p>
          </p:txBody>
        </p:sp>
      </p:grpSp>
      <p:grpSp>
        <p:nvGrpSpPr>
          <p:cNvPr id="51" name="Group 50"/>
          <p:cNvGrpSpPr/>
          <p:nvPr userDrawn="1"/>
        </p:nvGrpSpPr>
        <p:grpSpPr>
          <a:xfrm>
            <a:off x="-1081337" y="2084092"/>
            <a:ext cx="646288" cy="646288"/>
            <a:chOff x="-1138755" y="0"/>
            <a:chExt cx="646288" cy="646288"/>
          </a:xfrm>
        </p:grpSpPr>
        <p:sp>
          <p:nvSpPr>
            <p:cNvPr id="52" name="Rectangle 51"/>
            <p:cNvSpPr/>
            <p:nvPr userDrawn="1"/>
          </p:nvSpPr>
          <p:spPr>
            <a:xfrm>
              <a:off x="-1138755" y="0"/>
              <a:ext cx="646288" cy="646288"/>
            </a:xfrm>
            <a:prstGeom prst="rect">
              <a:avLst/>
            </a:prstGeom>
            <a:solidFill>
              <a:srgbClr val="24BE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53" name="TextBox 52"/>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en-US" altLang="zh-CN" sz="800" dirty="0" smtClean="0">
                  <a:solidFill>
                    <a:schemeClr val="bg1"/>
                  </a:solidFill>
                </a:rPr>
                <a:t>33</a:t>
              </a:r>
              <a:endParaRPr lang="en-US" sz="800" dirty="0" smtClean="0">
                <a:solidFill>
                  <a:schemeClr val="bg1"/>
                </a:solidFill>
              </a:endParaRPr>
            </a:p>
            <a:p>
              <a:r>
                <a:rPr lang="en-US" sz="800" dirty="0" smtClean="0">
                  <a:solidFill>
                    <a:schemeClr val="bg1"/>
                  </a:solidFill>
                </a:rPr>
                <a:t>G:</a:t>
              </a:r>
              <a:r>
                <a:rPr lang="en-US" altLang="zh-CN" sz="800" dirty="0" smtClean="0">
                  <a:solidFill>
                    <a:schemeClr val="bg1"/>
                  </a:solidFill>
                </a:rPr>
                <a:t>200</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200</a:t>
              </a:r>
              <a:endParaRPr lang="en-US" sz="800" dirty="0">
                <a:solidFill>
                  <a:schemeClr val="bg1"/>
                </a:solidFill>
              </a:endParaRPr>
            </a:p>
          </p:txBody>
        </p:sp>
      </p:grpSp>
      <p:sp>
        <p:nvSpPr>
          <p:cNvPr id="59" name="TextBox 58"/>
          <p:cNvSpPr txBox="1"/>
          <p:nvPr userDrawn="1"/>
        </p:nvSpPr>
        <p:spPr>
          <a:xfrm>
            <a:off x="-1095448" y="3710098"/>
            <a:ext cx="646288" cy="415498"/>
          </a:xfrm>
          <a:prstGeom prst="rect">
            <a:avLst/>
          </a:prstGeom>
          <a:noFill/>
        </p:spPr>
        <p:txBody>
          <a:bodyPr wrap="square" rtlCol="0">
            <a:spAutoFit/>
          </a:bodyPr>
          <a:lstStyle/>
          <a:p>
            <a:r>
              <a:rPr lang="zh-CN" altLang="en-US" sz="700" dirty="0" smtClean="0">
                <a:solidFill>
                  <a:schemeClr val="bg1"/>
                </a:solidFill>
              </a:rPr>
              <a:t>中文字体：</a:t>
            </a:r>
            <a:endParaRPr lang="en-US" altLang="zh-CN" sz="700" dirty="0" smtClean="0">
              <a:solidFill>
                <a:srgbClr val="1EA19F"/>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1400" b="0" i="0" dirty="0" smtClean="0">
                <a:solidFill>
                  <a:srgbClr val="FFFFFF"/>
                </a:solidFill>
                <a:latin typeface="Heiti SC Medium"/>
                <a:ea typeface="Heiti SC Medium"/>
                <a:cs typeface="Heiti SC Medium"/>
              </a:rPr>
              <a:t>黑体</a:t>
            </a:r>
            <a:endParaRPr lang="en-US" altLang="zh-CN" sz="1400" b="0" i="0" dirty="0" smtClean="0">
              <a:solidFill>
                <a:srgbClr val="FFFFFF"/>
              </a:solidFill>
              <a:latin typeface="Heiti SC Medium"/>
              <a:ea typeface="Heiti SC Medium"/>
              <a:cs typeface="Heiti SC Medium"/>
            </a:endParaRPr>
          </a:p>
        </p:txBody>
      </p:sp>
      <p:grpSp>
        <p:nvGrpSpPr>
          <p:cNvPr id="60" name="Group 59"/>
          <p:cNvGrpSpPr/>
          <p:nvPr userDrawn="1"/>
        </p:nvGrpSpPr>
        <p:grpSpPr>
          <a:xfrm>
            <a:off x="-1081337" y="2796527"/>
            <a:ext cx="646288" cy="646288"/>
            <a:chOff x="-1138755" y="0"/>
            <a:chExt cx="646288" cy="646288"/>
          </a:xfrm>
        </p:grpSpPr>
        <p:sp>
          <p:nvSpPr>
            <p:cNvPr id="61" name="Rectangle 60"/>
            <p:cNvSpPr/>
            <p:nvPr userDrawn="1"/>
          </p:nvSpPr>
          <p:spPr>
            <a:xfrm>
              <a:off x="-1138755" y="0"/>
              <a:ext cx="646288" cy="646288"/>
            </a:xfrm>
            <a:prstGeom prst="rect">
              <a:avLst/>
            </a:prstGeom>
            <a:solidFill>
              <a:srgbClr val="9F5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dirty="0"/>
            </a:p>
          </p:txBody>
        </p:sp>
        <p:sp>
          <p:nvSpPr>
            <p:cNvPr id="62" name="TextBox 61"/>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zh-CN" altLang="zh-CN" sz="800" dirty="0" smtClean="0">
                  <a:solidFill>
                    <a:schemeClr val="bg1"/>
                  </a:solidFill>
                </a:rPr>
                <a:t>1</a:t>
              </a:r>
              <a:r>
                <a:rPr lang="en-US" altLang="zh-CN" sz="800" dirty="0" smtClean="0">
                  <a:solidFill>
                    <a:schemeClr val="bg1"/>
                  </a:solidFill>
                </a:rPr>
                <a:t>76</a:t>
              </a:r>
              <a:endParaRPr lang="en-US" sz="800" dirty="0" smtClean="0">
                <a:solidFill>
                  <a:schemeClr val="bg1"/>
                </a:solidFill>
              </a:endParaRPr>
            </a:p>
            <a:p>
              <a:r>
                <a:rPr lang="en-US" sz="800" dirty="0" smtClean="0">
                  <a:solidFill>
                    <a:schemeClr val="bg1"/>
                  </a:solidFill>
                </a:rPr>
                <a:t>G:</a:t>
              </a:r>
              <a:r>
                <a:rPr lang="zh-CN" altLang="zh-CN" sz="800" dirty="0" smtClean="0">
                  <a:solidFill>
                    <a:schemeClr val="bg1"/>
                  </a:solidFill>
                </a:rPr>
                <a:t>1</a:t>
              </a:r>
              <a:r>
                <a:rPr lang="en-US" altLang="zh-CN" sz="800" dirty="0" smtClean="0">
                  <a:solidFill>
                    <a:schemeClr val="bg1"/>
                  </a:solidFill>
                </a:rPr>
                <a:t>15</a:t>
              </a:r>
              <a:endParaRPr lang="en-US" sz="800" dirty="0" smtClean="0">
                <a:solidFill>
                  <a:schemeClr val="bg1"/>
                </a:solidFill>
              </a:endParaRPr>
            </a:p>
            <a:p>
              <a:r>
                <a:rPr lang="en-US" sz="800" dirty="0" smtClean="0">
                  <a:solidFill>
                    <a:schemeClr val="bg1"/>
                  </a:solidFill>
                </a:rPr>
                <a:t>B:</a:t>
              </a:r>
              <a:r>
                <a:rPr lang="zh-CN" altLang="zh-CN" sz="800" dirty="0" smtClean="0">
                  <a:solidFill>
                    <a:schemeClr val="bg1"/>
                  </a:solidFill>
                </a:rPr>
                <a:t>2</a:t>
              </a:r>
              <a:r>
                <a:rPr lang="en-US" altLang="zh-CN" sz="800" dirty="0" smtClean="0">
                  <a:solidFill>
                    <a:schemeClr val="bg1"/>
                  </a:solidFill>
                </a:rPr>
                <a:t>52</a:t>
              </a:r>
              <a:endParaRPr lang="en-US" sz="800" dirty="0">
                <a:solidFill>
                  <a:schemeClr val="bg1"/>
                </a:solidFill>
              </a:endParaRPr>
            </a:p>
          </p:txBody>
        </p:sp>
      </p:grpSp>
      <p:sp>
        <p:nvSpPr>
          <p:cNvPr id="63" name="Rectangle 62"/>
          <p:cNvSpPr/>
          <p:nvPr userDrawn="1"/>
        </p:nvSpPr>
        <p:spPr>
          <a:xfrm>
            <a:off x="-1095448" y="4158940"/>
            <a:ext cx="770893" cy="446276"/>
          </a:xfrm>
          <a:prstGeom prst="rect">
            <a:avLst/>
          </a:prstGeom>
        </p:spPr>
        <p:txBody>
          <a:bodyPr wrap="square">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700" dirty="0" smtClean="0">
                <a:solidFill>
                  <a:schemeClr val="bg1"/>
                </a:solidFill>
              </a:rPr>
              <a:t>英文字体：</a:t>
            </a:r>
            <a:endParaRPr lang="en-US" altLang="zh-CN" sz="700" b="1" i="0" dirty="0" smtClean="0">
              <a:solidFill>
                <a:srgbClr val="FFFFFF"/>
              </a:solidFill>
              <a:latin typeface="Arial"/>
              <a:cs typeface="Arial"/>
            </a:endParaRPr>
          </a:p>
          <a:p>
            <a:r>
              <a:rPr lang="en-US" altLang="zh-CN" sz="1600" b="1" i="0" dirty="0" smtClean="0">
                <a:solidFill>
                  <a:srgbClr val="FFFFFF"/>
                </a:solidFill>
                <a:latin typeface="Arial"/>
                <a:cs typeface="Arial"/>
              </a:rPr>
              <a:t>Arial</a:t>
            </a:r>
          </a:p>
        </p:txBody>
      </p:sp>
      <p:grpSp>
        <p:nvGrpSpPr>
          <p:cNvPr id="76" name="Group 75"/>
          <p:cNvGrpSpPr/>
          <p:nvPr userDrawn="1"/>
        </p:nvGrpSpPr>
        <p:grpSpPr>
          <a:xfrm>
            <a:off x="-201085" y="208515"/>
            <a:ext cx="136829" cy="4388332"/>
            <a:chOff x="-279703" y="208515"/>
            <a:chExt cx="243417" cy="4388332"/>
          </a:xfrm>
        </p:grpSpPr>
        <p:cxnSp>
          <p:nvCxnSpPr>
            <p:cNvPr id="77" name="Straight Connector 7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userDrawn="1"/>
          </p:nvGrpSpPr>
          <p:grpSpPr>
            <a:xfrm>
              <a:off x="-279703" y="4254803"/>
              <a:ext cx="243417" cy="342044"/>
              <a:chOff x="-243418" y="1063625"/>
              <a:chExt cx="243417" cy="342044"/>
            </a:xfrm>
          </p:grpSpPr>
          <p:cxnSp>
            <p:nvCxnSpPr>
              <p:cNvPr id="82" name="Straight Connector 81"/>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79" name="Group 78"/>
            <p:cNvGrpSpPr/>
            <p:nvPr userDrawn="1"/>
          </p:nvGrpSpPr>
          <p:grpSpPr>
            <a:xfrm>
              <a:off x="-279703" y="208515"/>
              <a:ext cx="243417" cy="864155"/>
              <a:chOff x="-243418" y="1063625"/>
              <a:chExt cx="243417" cy="864155"/>
            </a:xfrm>
          </p:grpSpPr>
          <p:cxnSp>
            <p:nvCxnSpPr>
              <p:cNvPr id="80" name="Straight Connector 79"/>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94" name="Straight Connector 93"/>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6" name="Group 95"/>
          <p:cNvGrpSpPr/>
          <p:nvPr userDrawn="1"/>
        </p:nvGrpSpPr>
        <p:grpSpPr>
          <a:xfrm>
            <a:off x="9196915" y="208515"/>
            <a:ext cx="136829" cy="4388332"/>
            <a:chOff x="-279703" y="208515"/>
            <a:chExt cx="243417" cy="4388332"/>
          </a:xfrm>
        </p:grpSpPr>
        <p:cxnSp>
          <p:nvCxnSpPr>
            <p:cNvPr id="97" name="Straight Connector 9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98" name="Group 97"/>
            <p:cNvGrpSpPr/>
            <p:nvPr userDrawn="1"/>
          </p:nvGrpSpPr>
          <p:grpSpPr>
            <a:xfrm>
              <a:off x="-279703" y="4254803"/>
              <a:ext cx="243417" cy="342044"/>
              <a:chOff x="-243418" y="1063625"/>
              <a:chExt cx="243417" cy="342044"/>
            </a:xfrm>
          </p:grpSpPr>
          <p:cxnSp>
            <p:nvCxnSpPr>
              <p:cNvPr id="103" name="Straight Connector 102"/>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9" name="Group 98"/>
            <p:cNvGrpSpPr/>
            <p:nvPr userDrawn="1"/>
          </p:nvGrpSpPr>
          <p:grpSpPr>
            <a:xfrm>
              <a:off x="-279703" y="208515"/>
              <a:ext cx="243417" cy="864155"/>
              <a:chOff x="-243418" y="1063625"/>
              <a:chExt cx="243417" cy="864155"/>
            </a:xfrm>
          </p:grpSpPr>
          <p:cxnSp>
            <p:nvCxnSpPr>
              <p:cNvPr id="101" name="Straight Connector 100"/>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100" name="Straight Connector 99"/>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54" name="Rectangle 2"/>
          <p:cNvSpPr>
            <a:spLocks noGrp="1" noChangeArrowheads="1"/>
          </p:cNvSpPr>
          <p:nvPr>
            <p:ph type="title"/>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smtClean="0"/>
              <a:t>单击此处编辑母版标题样式</a:t>
            </a:r>
            <a:endParaRPr lang="en-US" dirty="0"/>
          </a:p>
        </p:txBody>
      </p:sp>
      <p:sp>
        <p:nvSpPr>
          <p:cNvPr id="56" name="Rectangle 3"/>
          <p:cNvSpPr>
            <a:spLocks noGrp="1" noChangeArrowheads="1"/>
          </p:cNvSpPr>
          <p:nvPr>
            <p:ph type="body" idx="1"/>
          </p:nvPr>
        </p:nvSpPr>
        <p:spPr bwMode="auto">
          <a:xfrm>
            <a:off x="453872" y="1082837"/>
            <a:ext cx="8396441" cy="36685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79" r:id="rId1"/>
    <p:sldLayoutId id="2147493475" r:id="rId2"/>
    <p:sldLayoutId id="2147493460" r:id="rId3"/>
    <p:sldLayoutId id="2147493468" r:id="rId4"/>
    <p:sldLayoutId id="2147493469" r:id="rId5"/>
    <p:sldLayoutId id="2147493472" r:id="rId6"/>
    <p:sldLayoutId id="2147493477" r:id="rId7"/>
    <p:sldLayoutId id="2147493482" r:id="rId8"/>
    <p:sldLayoutId id="2147493481" r:id="rId9"/>
    <p:sldLayoutId id="2147493471" r:id="rId10"/>
  </p:sldLayoutIdLst>
  <p:timing>
    <p:tnLst>
      <p:par>
        <p:cTn id="1" dur="indefinite" restart="never" nodeType="tmRoot"/>
      </p:par>
    </p:tnLst>
  </p:timing>
  <p:hf hdr="0" ftr="0" dt="0"/>
  <p:txStyles>
    <p:titleStyle>
      <a:lvl1pPr algn="l" defTabSz="457200" rtl="0" eaLnBrk="1" latinLnBrk="0" hangingPunct="1">
        <a:spcBef>
          <a:spcPct val="0"/>
        </a:spcBef>
        <a:buNone/>
        <a:defRPr sz="1600" b="1" i="0" kern="1200">
          <a:solidFill>
            <a:schemeClr val="tx1"/>
          </a:solidFill>
          <a:latin typeface="Microsoft YaHei" charset="-122"/>
          <a:ea typeface="Microsoft YaHei" charset="-122"/>
          <a:cs typeface="Microsoft YaHei" charset="-122"/>
        </a:defRPr>
      </a:lvl1pPr>
    </p:titleStyle>
    <p:bodyStyle>
      <a:lvl1pPr marL="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2pPr>
      <a:lvl3pPr marL="9144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3pPr>
      <a:lvl4pPr marL="13716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4pPr>
      <a:lvl5pPr marL="18288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71EB"/>
        </a:solidFill>
        <a:effectLst/>
      </p:bgPr>
    </p:bg>
    <p:spTree>
      <p:nvGrpSpPr>
        <p:cNvPr id="1" name=""/>
        <p:cNvGrpSpPr/>
        <p:nvPr/>
      </p:nvGrpSpPr>
      <p:grpSpPr>
        <a:xfrm>
          <a:off x="0" y="0"/>
          <a:ext cx="0" cy="0"/>
          <a:chOff x="0" y="0"/>
          <a:chExt cx="0" cy="0"/>
        </a:xfrm>
      </p:grpSpPr>
      <p:sp>
        <p:nvSpPr>
          <p:cNvPr id="8" name="Text Placeholder 4"/>
          <p:cNvSpPr txBox="1">
            <a:spLocks/>
          </p:cNvSpPr>
          <p:nvPr/>
        </p:nvSpPr>
        <p:spPr bwMode="auto">
          <a:xfrm>
            <a:off x="856192" y="2915704"/>
            <a:ext cx="2369607"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1200" b="1" dirty="0" smtClean="0"/>
              <a:t>KIS</a:t>
            </a:r>
            <a:r>
              <a:rPr lang="zh-CN" altLang="en-US" sz="1200" b="1" dirty="0" smtClean="0"/>
              <a:t>服务营销部</a:t>
            </a:r>
            <a:endParaRPr lang="en-US" altLang="zh-CN" sz="1200" b="1" dirty="0"/>
          </a:p>
        </p:txBody>
      </p:sp>
      <p:sp>
        <p:nvSpPr>
          <p:cNvPr id="13" name="Title 1"/>
          <p:cNvSpPr txBox="1">
            <a:spLocks/>
          </p:cNvSpPr>
          <p:nvPr/>
        </p:nvSpPr>
        <p:spPr bwMode="auto">
          <a:xfrm>
            <a:off x="856193" y="1420171"/>
            <a:ext cx="3890735" cy="1122215"/>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algn="l" defTabSz="457200" rtl="0" eaLnBrk="1" latinLnBrk="0" hangingPunct="1">
              <a:lnSpc>
                <a:spcPct val="100000"/>
              </a:lnSpc>
              <a:spcBef>
                <a:spcPct val="0"/>
              </a:spcBef>
              <a:buNone/>
              <a:defRPr sz="3200" b="1" i="0" kern="1200" baseline="0">
                <a:solidFill>
                  <a:schemeClr val="bg1"/>
                </a:solidFill>
                <a:latin typeface="Microsoft YaHei" charset="-122"/>
                <a:ea typeface="Microsoft YaHei" charset="-122"/>
                <a:cs typeface="Microsoft YaHei" charset="-122"/>
              </a:defRPr>
            </a:lvl1pPr>
          </a:lstStyle>
          <a:p>
            <a:r>
              <a:rPr lang="en-US" altLang="zh-CN" dirty="0" smtClean="0"/>
              <a:t>KIS</a:t>
            </a:r>
            <a:r>
              <a:rPr lang="zh-CN" altLang="en-US" dirty="0" smtClean="0"/>
              <a:t>云专业版报表与分析（</a:t>
            </a:r>
            <a:r>
              <a:rPr lang="en-US" altLang="zh-CN" dirty="0" smtClean="0"/>
              <a:t>2</a:t>
            </a:r>
            <a:r>
              <a:rPr lang="zh-CN" altLang="en-US" dirty="0" smtClean="0"/>
              <a:t>）</a:t>
            </a:r>
            <a:r>
              <a:rPr lang="en-US" altLang="zh-CN" dirty="0" smtClean="0"/>
              <a:t>-</a:t>
            </a:r>
            <a:r>
              <a:rPr lang="zh-CN" altLang="en-US" dirty="0" smtClean="0"/>
              <a:t>利润表</a:t>
            </a:r>
            <a:endParaRPr lang="en-US" dirty="0"/>
          </a:p>
        </p:txBody>
      </p:sp>
      <p:sp>
        <p:nvSpPr>
          <p:cNvPr id="4" name="Text Placeholder 4"/>
          <p:cNvSpPr txBox="1">
            <a:spLocks/>
          </p:cNvSpPr>
          <p:nvPr/>
        </p:nvSpPr>
        <p:spPr bwMode="auto">
          <a:xfrm>
            <a:off x="856193" y="3200400"/>
            <a:ext cx="2369607"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1200" dirty="0" smtClean="0"/>
              <a:t>2019.4</a:t>
            </a:r>
            <a:endParaRPr lang="en-US" altLang="zh-CN" sz="1200" dirty="0"/>
          </a:p>
        </p:txBody>
      </p:sp>
    </p:spTree>
    <p:extLst>
      <p:ext uri="{BB962C8B-B14F-4D97-AF65-F5344CB8AC3E}">
        <p14:creationId xmlns:p14="http://schemas.microsoft.com/office/powerpoint/2010/main" val="2850651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目录</a:t>
            </a:r>
            <a:endParaRPr lang="zh-CN" altLang="en-US" sz="2000" dirty="0"/>
          </a:p>
        </p:txBody>
      </p:sp>
      <p:grpSp>
        <p:nvGrpSpPr>
          <p:cNvPr id="8" name="Group 15"/>
          <p:cNvGrpSpPr/>
          <p:nvPr/>
        </p:nvGrpSpPr>
        <p:grpSpPr>
          <a:xfrm>
            <a:off x="5871813" y="1504947"/>
            <a:ext cx="892416" cy="761821"/>
            <a:chOff x="3440113" y="1050925"/>
            <a:chExt cx="390525" cy="333376"/>
          </a:xfrm>
          <a:solidFill>
            <a:schemeClr val="bg1"/>
          </a:solidFill>
        </p:grpSpPr>
        <p:sp>
          <p:nvSpPr>
            <p:cNvPr id="9" name="Freeform 8"/>
            <p:cNvSpPr>
              <a:spLocks/>
            </p:cNvSpPr>
            <p:nvPr/>
          </p:nvSpPr>
          <p:spPr bwMode="auto">
            <a:xfrm>
              <a:off x="3563938" y="1244600"/>
              <a:ext cx="69850" cy="71438"/>
            </a:xfrm>
            <a:custGeom>
              <a:avLst/>
              <a:gdLst>
                <a:gd name="T0" fmla="*/ 44 w 44"/>
                <a:gd name="T1" fmla="*/ 25 h 45"/>
                <a:gd name="T2" fmla="*/ 19 w 44"/>
                <a:gd name="T3" fmla="*/ 0 h 45"/>
                <a:gd name="T4" fmla="*/ 19 w 44"/>
                <a:gd name="T5" fmla="*/ 0 h 45"/>
                <a:gd name="T6" fmla="*/ 0 w 44"/>
                <a:gd name="T7" fmla="*/ 45 h 45"/>
                <a:gd name="T8" fmla="*/ 44 w 44"/>
                <a:gd name="T9" fmla="*/ 25 h 45"/>
              </a:gdLst>
              <a:ahLst/>
              <a:cxnLst>
                <a:cxn ang="0">
                  <a:pos x="T0" y="T1"/>
                </a:cxn>
                <a:cxn ang="0">
                  <a:pos x="T2" y="T3"/>
                </a:cxn>
                <a:cxn ang="0">
                  <a:pos x="T4" y="T5"/>
                </a:cxn>
                <a:cxn ang="0">
                  <a:pos x="T6" y="T7"/>
                </a:cxn>
                <a:cxn ang="0">
                  <a:pos x="T8" y="T9"/>
                </a:cxn>
              </a:cxnLst>
              <a:rect l="0" t="0" r="r" b="b"/>
              <a:pathLst>
                <a:path w="44" h="45">
                  <a:moveTo>
                    <a:pt x="44" y="25"/>
                  </a:moveTo>
                  <a:lnTo>
                    <a:pt x="19" y="0"/>
                  </a:lnTo>
                  <a:lnTo>
                    <a:pt x="19" y="0"/>
                  </a:lnTo>
                  <a:lnTo>
                    <a:pt x="0" y="45"/>
                  </a:lnTo>
                  <a:lnTo>
                    <a:pt x="44" y="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9"/>
            <p:cNvSpPr>
              <a:spLocks noChangeArrowheads="1"/>
            </p:cNvSpPr>
            <p:nvPr/>
          </p:nvSpPr>
          <p:spPr bwMode="auto">
            <a:xfrm>
              <a:off x="3633788" y="1284288"/>
              <a:ext cx="1588" cy="1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3605213" y="1074738"/>
              <a:ext cx="176213" cy="176213"/>
            </a:xfrm>
            <a:custGeom>
              <a:avLst/>
              <a:gdLst>
                <a:gd name="T0" fmla="*/ 101 w 111"/>
                <a:gd name="T1" fmla="*/ 0 h 111"/>
                <a:gd name="T2" fmla="*/ 0 w 111"/>
                <a:gd name="T3" fmla="*/ 101 h 111"/>
                <a:gd name="T4" fmla="*/ 10 w 111"/>
                <a:gd name="T5" fmla="*/ 111 h 111"/>
                <a:gd name="T6" fmla="*/ 111 w 111"/>
                <a:gd name="T7" fmla="*/ 10 h 111"/>
                <a:gd name="T8" fmla="*/ 101 w 111"/>
                <a:gd name="T9" fmla="*/ 0 h 111"/>
              </a:gdLst>
              <a:ahLst/>
              <a:cxnLst>
                <a:cxn ang="0">
                  <a:pos x="T0" y="T1"/>
                </a:cxn>
                <a:cxn ang="0">
                  <a:pos x="T2" y="T3"/>
                </a:cxn>
                <a:cxn ang="0">
                  <a:pos x="T4" y="T5"/>
                </a:cxn>
                <a:cxn ang="0">
                  <a:pos x="T6" y="T7"/>
                </a:cxn>
                <a:cxn ang="0">
                  <a:pos x="T8" y="T9"/>
                </a:cxn>
              </a:cxnLst>
              <a:rect l="0" t="0" r="r" b="b"/>
              <a:pathLst>
                <a:path w="111" h="111">
                  <a:moveTo>
                    <a:pt x="101" y="0"/>
                  </a:moveTo>
                  <a:lnTo>
                    <a:pt x="0" y="101"/>
                  </a:lnTo>
                  <a:lnTo>
                    <a:pt x="10" y="111"/>
                  </a:lnTo>
                  <a:lnTo>
                    <a:pt x="111" y="10"/>
                  </a:lnTo>
                  <a:lnTo>
                    <a:pt x="10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3629025" y="1098550"/>
              <a:ext cx="177800" cy="177800"/>
            </a:xfrm>
            <a:custGeom>
              <a:avLst/>
              <a:gdLst>
                <a:gd name="T0" fmla="*/ 0 w 112"/>
                <a:gd name="T1" fmla="*/ 102 h 112"/>
                <a:gd name="T2" fmla="*/ 10 w 112"/>
                <a:gd name="T3" fmla="*/ 112 h 112"/>
                <a:gd name="T4" fmla="*/ 112 w 112"/>
                <a:gd name="T5" fmla="*/ 12 h 112"/>
                <a:gd name="T6" fmla="*/ 102 w 112"/>
                <a:gd name="T7" fmla="*/ 0 h 112"/>
                <a:gd name="T8" fmla="*/ 0 w 112"/>
                <a:gd name="T9" fmla="*/ 102 h 112"/>
              </a:gdLst>
              <a:ahLst/>
              <a:cxnLst>
                <a:cxn ang="0">
                  <a:pos x="T0" y="T1"/>
                </a:cxn>
                <a:cxn ang="0">
                  <a:pos x="T2" y="T3"/>
                </a:cxn>
                <a:cxn ang="0">
                  <a:pos x="T4" y="T5"/>
                </a:cxn>
                <a:cxn ang="0">
                  <a:pos x="T6" y="T7"/>
                </a:cxn>
                <a:cxn ang="0">
                  <a:pos x="T8" y="T9"/>
                </a:cxn>
              </a:cxnLst>
              <a:rect l="0" t="0" r="r" b="b"/>
              <a:pathLst>
                <a:path w="112" h="112">
                  <a:moveTo>
                    <a:pt x="0" y="102"/>
                  </a:moveTo>
                  <a:lnTo>
                    <a:pt x="10" y="112"/>
                  </a:lnTo>
                  <a:lnTo>
                    <a:pt x="112" y="12"/>
                  </a:lnTo>
                  <a:lnTo>
                    <a:pt x="102" y="0"/>
                  </a:lnTo>
                  <a:lnTo>
                    <a:pt x="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p:cNvSpPr>
            <p:nvPr/>
          </p:nvSpPr>
          <p:spPr bwMode="auto">
            <a:xfrm>
              <a:off x="3775075" y="1050925"/>
              <a:ext cx="55563" cy="52388"/>
            </a:xfrm>
            <a:custGeom>
              <a:avLst/>
              <a:gdLst>
                <a:gd name="T0" fmla="*/ 14 w 21"/>
                <a:gd name="T1" fmla="*/ 6 h 20"/>
                <a:gd name="T2" fmla="*/ 0 w 21"/>
                <a:gd name="T3" fmla="*/ 6 h 20"/>
                <a:gd name="T4" fmla="*/ 15 w 21"/>
                <a:gd name="T5" fmla="*/ 20 h 20"/>
                <a:gd name="T6" fmla="*/ 14 w 21"/>
                <a:gd name="T7" fmla="*/ 6 h 20"/>
              </a:gdLst>
              <a:ahLst/>
              <a:cxnLst>
                <a:cxn ang="0">
                  <a:pos x="T0" y="T1"/>
                </a:cxn>
                <a:cxn ang="0">
                  <a:pos x="T2" y="T3"/>
                </a:cxn>
                <a:cxn ang="0">
                  <a:pos x="T4" y="T5"/>
                </a:cxn>
                <a:cxn ang="0">
                  <a:pos x="T6" y="T7"/>
                </a:cxn>
              </a:cxnLst>
              <a:rect l="0" t="0" r="r" b="b"/>
              <a:pathLst>
                <a:path w="21" h="20">
                  <a:moveTo>
                    <a:pt x="14" y="6"/>
                  </a:moveTo>
                  <a:cubicBezTo>
                    <a:pt x="8" y="0"/>
                    <a:pt x="0" y="6"/>
                    <a:pt x="0" y="6"/>
                  </a:cubicBezTo>
                  <a:cubicBezTo>
                    <a:pt x="15" y="20"/>
                    <a:pt x="15" y="20"/>
                    <a:pt x="15" y="20"/>
                  </a:cubicBezTo>
                  <a:cubicBezTo>
                    <a:pt x="15" y="20"/>
                    <a:pt x="21" y="14"/>
                    <a:pt x="1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p:cNvSpPr>
            <p:nvPr/>
          </p:nvSpPr>
          <p:spPr bwMode="auto">
            <a:xfrm>
              <a:off x="3440113" y="1058863"/>
              <a:ext cx="327025" cy="325438"/>
            </a:xfrm>
            <a:custGeom>
              <a:avLst/>
              <a:gdLst>
                <a:gd name="T0" fmla="*/ 182 w 206"/>
                <a:gd name="T1" fmla="*/ 180 h 205"/>
                <a:gd name="T2" fmla="*/ 25 w 206"/>
                <a:gd name="T3" fmla="*/ 180 h 205"/>
                <a:gd name="T4" fmla="*/ 25 w 206"/>
                <a:gd name="T5" fmla="*/ 25 h 205"/>
                <a:gd name="T6" fmla="*/ 172 w 206"/>
                <a:gd name="T7" fmla="*/ 25 h 205"/>
                <a:gd name="T8" fmla="*/ 198 w 206"/>
                <a:gd name="T9" fmla="*/ 0 h 205"/>
                <a:gd name="T10" fmla="*/ 0 w 206"/>
                <a:gd name="T11" fmla="*/ 0 h 205"/>
                <a:gd name="T12" fmla="*/ 0 w 206"/>
                <a:gd name="T13" fmla="*/ 205 h 205"/>
                <a:gd name="T14" fmla="*/ 206 w 206"/>
                <a:gd name="T15" fmla="*/ 205 h 205"/>
                <a:gd name="T16" fmla="*/ 206 w 206"/>
                <a:gd name="T17" fmla="*/ 76 h 205"/>
                <a:gd name="T18" fmla="*/ 182 w 206"/>
                <a:gd name="T19" fmla="*/ 101 h 205"/>
                <a:gd name="T20" fmla="*/ 182 w 206"/>
                <a:gd name="T21" fmla="*/ 18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6" h="205">
                  <a:moveTo>
                    <a:pt x="182" y="180"/>
                  </a:moveTo>
                  <a:lnTo>
                    <a:pt x="25" y="180"/>
                  </a:lnTo>
                  <a:lnTo>
                    <a:pt x="25" y="25"/>
                  </a:lnTo>
                  <a:lnTo>
                    <a:pt x="172" y="25"/>
                  </a:lnTo>
                  <a:lnTo>
                    <a:pt x="198" y="0"/>
                  </a:lnTo>
                  <a:lnTo>
                    <a:pt x="0" y="0"/>
                  </a:lnTo>
                  <a:lnTo>
                    <a:pt x="0" y="205"/>
                  </a:lnTo>
                  <a:lnTo>
                    <a:pt x="206" y="205"/>
                  </a:lnTo>
                  <a:lnTo>
                    <a:pt x="206" y="76"/>
                  </a:lnTo>
                  <a:lnTo>
                    <a:pt x="182" y="101"/>
                  </a:lnTo>
                  <a:lnTo>
                    <a:pt x="182" y="1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Freeform 20"/>
          <p:cNvSpPr>
            <a:spLocks noEditPoints="1"/>
          </p:cNvSpPr>
          <p:nvPr/>
        </p:nvSpPr>
        <p:spPr bwMode="auto">
          <a:xfrm>
            <a:off x="2187947" y="1569537"/>
            <a:ext cx="930989" cy="63264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TextBox 21"/>
          <p:cNvSpPr txBox="1"/>
          <p:nvPr/>
        </p:nvSpPr>
        <p:spPr>
          <a:xfrm>
            <a:off x="3970351" y="2205856"/>
            <a:ext cx="1500146" cy="646331"/>
          </a:xfrm>
          <a:prstGeom prst="rect">
            <a:avLst/>
          </a:prstGeom>
          <a:noFill/>
        </p:spPr>
        <p:txBody>
          <a:bodyPr wrap="square" rtlCol="0">
            <a:spAutoFit/>
          </a:bodyPr>
          <a:lstStyle/>
          <a:p>
            <a:r>
              <a:rPr lang="zh-CN" altLang="en-US" b="1" dirty="0" smtClean="0">
                <a:solidFill>
                  <a:schemeClr val="bg1"/>
                </a:solidFill>
              </a:rPr>
              <a:t>固定资初始数据</a:t>
            </a:r>
            <a:endParaRPr lang="zh-CN" altLang="en-US" b="1" dirty="0">
              <a:solidFill>
                <a:schemeClr val="bg1"/>
              </a:solidFill>
            </a:endParaRPr>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9" name="Group 25"/>
          <p:cNvGrpSpPr/>
          <p:nvPr/>
        </p:nvGrpSpPr>
        <p:grpSpPr>
          <a:xfrm>
            <a:off x="4272642" y="1121414"/>
            <a:ext cx="462443" cy="506485"/>
            <a:chOff x="6040049" y="4182118"/>
            <a:chExt cx="521619" cy="459224"/>
          </a:xfrm>
          <a:solidFill>
            <a:schemeClr val="bg1"/>
          </a:solidFill>
        </p:grpSpPr>
        <p:sp>
          <p:nvSpPr>
            <p:cNvPr id="30" name="Freeform 84"/>
            <p:cNvSpPr>
              <a:spLocks/>
            </p:cNvSpPr>
            <p:nvPr/>
          </p:nvSpPr>
          <p:spPr bwMode="auto">
            <a:xfrm>
              <a:off x="6087469" y="4202084"/>
              <a:ext cx="194671" cy="419291"/>
            </a:xfrm>
            <a:custGeom>
              <a:avLst/>
              <a:gdLst>
                <a:gd name="T0" fmla="*/ 52 w 59"/>
                <a:gd name="T1" fmla="*/ 5 h 126"/>
                <a:gd name="T2" fmla="*/ 9 w 59"/>
                <a:gd name="T3" fmla="*/ 38 h 126"/>
                <a:gd name="T4" fmla="*/ 0 w 59"/>
                <a:gd name="T5" fmla="*/ 39 h 126"/>
                <a:gd name="T6" fmla="*/ 0 w 59"/>
                <a:gd name="T7" fmla="*/ 86 h 126"/>
                <a:gd name="T8" fmla="*/ 9 w 59"/>
                <a:gd name="T9" fmla="*/ 88 h 126"/>
                <a:gd name="T10" fmla="*/ 51 w 59"/>
                <a:gd name="T11" fmla="*/ 119 h 126"/>
                <a:gd name="T12" fmla="*/ 59 w 59"/>
                <a:gd name="T13" fmla="*/ 119 h 126"/>
                <a:gd name="T14" fmla="*/ 59 w 59"/>
                <a:gd name="T15" fmla="*/ 5 h 126"/>
                <a:gd name="T16" fmla="*/ 52 w 59"/>
                <a:gd name="T17" fmla="*/ 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 h="126">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85"/>
            <p:cNvSpPr>
              <a:spLocks/>
            </p:cNvSpPr>
            <p:nvPr/>
          </p:nvSpPr>
          <p:spPr bwMode="auto">
            <a:xfrm>
              <a:off x="6040049" y="4339353"/>
              <a:ext cx="27454" cy="147252"/>
            </a:xfrm>
            <a:custGeom>
              <a:avLst/>
              <a:gdLst>
                <a:gd name="T0" fmla="*/ 0 w 8"/>
                <a:gd name="T1" fmla="*/ 8 h 44"/>
                <a:gd name="T2" fmla="*/ 0 w 8"/>
                <a:gd name="T3" fmla="*/ 38 h 44"/>
                <a:gd name="T4" fmla="*/ 8 w 8"/>
                <a:gd name="T5" fmla="*/ 44 h 44"/>
                <a:gd name="T6" fmla="*/ 8 w 8"/>
                <a:gd name="T7" fmla="*/ 0 h 44"/>
                <a:gd name="T8" fmla="*/ 0 w 8"/>
                <a:gd name="T9" fmla="*/ 8 h 44"/>
              </a:gdLst>
              <a:ahLst/>
              <a:cxnLst>
                <a:cxn ang="0">
                  <a:pos x="T0" y="T1"/>
                </a:cxn>
                <a:cxn ang="0">
                  <a:pos x="T2" y="T3"/>
                </a:cxn>
                <a:cxn ang="0">
                  <a:pos x="T4" y="T5"/>
                </a:cxn>
                <a:cxn ang="0">
                  <a:pos x="T6" y="T7"/>
                </a:cxn>
                <a:cxn ang="0">
                  <a:pos x="T8" y="T9"/>
                </a:cxn>
              </a:cxnLst>
              <a:rect l="0" t="0" r="r" b="b"/>
              <a:pathLst>
                <a:path w="8" h="44">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86"/>
            <p:cNvSpPr>
              <a:spLocks/>
            </p:cNvSpPr>
            <p:nvPr/>
          </p:nvSpPr>
          <p:spPr bwMode="auto">
            <a:xfrm>
              <a:off x="6329559" y="4296924"/>
              <a:ext cx="77370" cy="229612"/>
            </a:xfrm>
            <a:custGeom>
              <a:avLst/>
              <a:gdLst>
                <a:gd name="T0" fmla="*/ 10 w 23"/>
                <a:gd name="T1" fmla="*/ 2 h 69"/>
                <a:gd name="T2" fmla="*/ 2 w 23"/>
                <a:gd name="T3" fmla="*/ 2 h 69"/>
                <a:gd name="T4" fmla="*/ 2 w 23"/>
                <a:gd name="T5" fmla="*/ 10 h 69"/>
                <a:gd name="T6" fmla="*/ 12 w 23"/>
                <a:gd name="T7" fmla="*/ 35 h 69"/>
                <a:gd name="T8" fmla="*/ 2 w 23"/>
                <a:gd name="T9" fmla="*/ 60 h 69"/>
                <a:gd name="T10" fmla="*/ 2 w 23"/>
                <a:gd name="T11" fmla="*/ 67 h 69"/>
                <a:gd name="T12" fmla="*/ 6 w 23"/>
                <a:gd name="T13" fmla="*/ 69 h 69"/>
                <a:gd name="T14" fmla="*/ 10 w 23"/>
                <a:gd name="T15" fmla="*/ 67 h 69"/>
                <a:gd name="T16" fmla="*/ 23 w 23"/>
                <a:gd name="T17" fmla="*/ 35 h 69"/>
                <a:gd name="T18" fmla="*/ 10 w 23"/>
                <a:gd name="T19" fmla="*/ 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69">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87"/>
            <p:cNvSpPr>
              <a:spLocks/>
            </p:cNvSpPr>
            <p:nvPr/>
          </p:nvSpPr>
          <p:spPr bwMode="auto">
            <a:xfrm>
              <a:off x="6376980" y="4239521"/>
              <a:ext cx="102328" cy="341923"/>
            </a:xfrm>
            <a:custGeom>
              <a:avLst/>
              <a:gdLst>
                <a:gd name="T0" fmla="*/ 10 w 31"/>
                <a:gd name="T1" fmla="*/ 2 h 103"/>
                <a:gd name="T2" fmla="*/ 3 w 31"/>
                <a:gd name="T3" fmla="*/ 2 h 103"/>
                <a:gd name="T4" fmla="*/ 3 w 31"/>
                <a:gd name="T5" fmla="*/ 10 h 103"/>
                <a:gd name="T6" fmla="*/ 20 w 31"/>
                <a:gd name="T7" fmla="*/ 52 h 103"/>
                <a:gd name="T8" fmla="*/ 3 w 31"/>
                <a:gd name="T9" fmla="*/ 94 h 103"/>
                <a:gd name="T10" fmla="*/ 3 w 31"/>
                <a:gd name="T11" fmla="*/ 102 h 103"/>
                <a:gd name="T12" fmla="*/ 6 w 31"/>
                <a:gd name="T13" fmla="*/ 103 h 103"/>
                <a:gd name="T14" fmla="*/ 10 w 31"/>
                <a:gd name="T15" fmla="*/ 102 h 103"/>
                <a:gd name="T16" fmla="*/ 31 w 31"/>
                <a:gd name="T17" fmla="*/ 52 h 103"/>
                <a:gd name="T18" fmla="*/ 10 w 31"/>
                <a:gd name="T19" fmla="*/ 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03">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8"/>
            <p:cNvSpPr>
              <a:spLocks/>
            </p:cNvSpPr>
            <p:nvPr/>
          </p:nvSpPr>
          <p:spPr bwMode="auto">
            <a:xfrm>
              <a:off x="6436879" y="4182118"/>
              <a:ext cx="124789" cy="459224"/>
            </a:xfrm>
            <a:custGeom>
              <a:avLst/>
              <a:gdLst>
                <a:gd name="T0" fmla="*/ 10 w 38"/>
                <a:gd name="T1" fmla="*/ 2 h 138"/>
                <a:gd name="T2" fmla="*/ 2 w 38"/>
                <a:gd name="T3" fmla="*/ 2 h 138"/>
                <a:gd name="T4" fmla="*/ 2 w 38"/>
                <a:gd name="T5" fmla="*/ 9 h 138"/>
                <a:gd name="T6" fmla="*/ 27 w 38"/>
                <a:gd name="T7" fmla="*/ 69 h 138"/>
                <a:gd name="T8" fmla="*/ 2 w 38"/>
                <a:gd name="T9" fmla="*/ 128 h 138"/>
                <a:gd name="T10" fmla="*/ 2 w 38"/>
                <a:gd name="T11" fmla="*/ 136 h 138"/>
                <a:gd name="T12" fmla="*/ 6 w 38"/>
                <a:gd name="T13" fmla="*/ 138 h 138"/>
                <a:gd name="T14" fmla="*/ 10 w 38"/>
                <a:gd name="T15" fmla="*/ 136 h 138"/>
                <a:gd name="T16" fmla="*/ 38 w 38"/>
                <a:gd name="T17" fmla="*/ 69 h 138"/>
                <a:gd name="T18" fmla="*/ 10 w 38"/>
                <a:gd name="T19" fmla="*/ 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1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7" name="图示 6"/>
          <p:cNvGraphicFramePr/>
          <p:nvPr>
            <p:extLst>
              <p:ext uri="{D42A27DB-BD31-4B8C-83A1-F6EECF244321}">
                <p14:modId xmlns:p14="http://schemas.microsoft.com/office/powerpoint/2010/main" val="479642986"/>
              </p:ext>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990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报表与分析</a:t>
            </a:r>
            <a:endParaRPr lang="zh-CN" altLang="en-US" sz="2000" dirty="0"/>
          </a:p>
        </p:txBody>
      </p:sp>
      <p:sp>
        <p:nvSpPr>
          <p:cNvPr id="15" name="Freeform 20"/>
          <p:cNvSpPr>
            <a:spLocks noEditPoints="1"/>
          </p:cNvSpPr>
          <p:nvPr/>
        </p:nvSpPr>
        <p:spPr bwMode="auto">
          <a:xfrm>
            <a:off x="2187947" y="1569537"/>
            <a:ext cx="930989" cy="63264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TextBox 20"/>
          <p:cNvSpPr txBox="1"/>
          <p:nvPr/>
        </p:nvSpPr>
        <p:spPr>
          <a:xfrm>
            <a:off x="2158123" y="2344355"/>
            <a:ext cx="1782404" cy="369332"/>
          </a:xfrm>
          <a:prstGeom prst="rect">
            <a:avLst/>
          </a:prstGeom>
          <a:noFill/>
        </p:spPr>
        <p:txBody>
          <a:bodyPr wrap="square" rtlCol="0">
            <a:spAutoFit/>
          </a:bodyPr>
          <a:lstStyle/>
          <a:p>
            <a:r>
              <a:rPr lang="zh-CN" altLang="en-US" b="1" dirty="0" smtClean="0">
                <a:solidFill>
                  <a:schemeClr val="bg1"/>
                </a:solidFill>
              </a:rPr>
              <a:t>科目初始数据</a:t>
            </a:r>
            <a:endParaRPr lang="zh-CN" altLang="en-US" b="1" dirty="0">
              <a:solidFill>
                <a:schemeClr val="bg1"/>
              </a:solidFill>
            </a:endParaRPr>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0" name="Group 31"/>
          <p:cNvGrpSpPr/>
          <p:nvPr/>
        </p:nvGrpSpPr>
        <p:grpSpPr>
          <a:xfrm>
            <a:off x="3326362" y="3163839"/>
            <a:ext cx="416796" cy="259561"/>
            <a:chOff x="2942785" y="3296116"/>
            <a:chExt cx="416796" cy="259561"/>
          </a:xfrm>
          <a:solidFill>
            <a:schemeClr val="bg1"/>
          </a:solidFill>
        </p:grpSpPr>
        <p:sp>
          <p:nvSpPr>
            <p:cNvPr id="41" name="Freeform 95"/>
            <p:cNvSpPr>
              <a:spLocks noEditPoints="1"/>
            </p:cNvSpPr>
            <p:nvPr/>
          </p:nvSpPr>
          <p:spPr bwMode="auto">
            <a:xfrm>
              <a:off x="2942785" y="3296116"/>
              <a:ext cx="416796" cy="259561"/>
            </a:xfrm>
            <a:custGeom>
              <a:avLst/>
              <a:gdLst>
                <a:gd name="T0" fmla="*/ 113 w 125"/>
                <a:gd name="T1" fmla="*/ 18 h 78"/>
                <a:gd name="T2" fmla="*/ 113 w 125"/>
                <a:gd name="T3" fmla="*/ 0 h 78"/>
                <a:gd name="T4" fmla="*/ 0 w 125"/>
                <a:gd name="T5" fmla="*/ 0 h 78"/>
                <a:gd name="T6" fmla="*/ 0 w 125"/>
                <a:gd name="T7" fmla="*/ 78 h 78"/>
                <a:gd name="T8" fmla="*/ 113 w 125"/>
                <a:gd name="T9" fmla="*/ 78 h 78"/>
                <a:gd name="T10" fmla="*/ 113 w 125"/>
                <a:gd name="T11" fmla="*/ 60 h 78"/>
                <a:gd name="T12" fmla="*/ 125 w 125"/>
                <a:gd name="T13" fmla="*/ 54 h 78"/>
                <a:gd name="T14" fmla="*/ 125 w 125"/>
                <a:gd name="T15" fmla="*/ 25 h 78"/>
                <a:gd name="T16" fmla="*/ 113 w 125"/>
                <a:gd name="T17" fmla="*/ 18 h 78"/>
                <a:gd name="T18" fmla="*/ 104 w 125"/>
                <a:gd name="T19" fmla="*/ 68 h 78"/>
                <a:gd name="T20" fmla="*/ 10 w 125"/>
                <a:gd name="T21" fmla="*/ 68 h 78"/>
                <a:gd name="T22" fmla="*/ 10 w 125"/>
                <a:gd name="T23" fmla="*/ 9 h 78"/>
                <a:gd name="T24" fmla="*/ 104 w 125"/>
                <a:gd name="T25" fmla="*/ 9 h 78"/>
                <a:gd name="T26" fmla="*/ 104 w 125"/>
                <a:gd name="T27" fmla="*/ 6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5" h="78">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96"/>
            <p:cNvSpPr>
              <a:spLocks noChangeArrowheads="1"/>
            </p:cNvSpPr>
            <p:nvPr/>
          </p:nvSpPr>
          <p:spPr bwMode="auto">
            <a:xfrm>
              <a:off x="3000187" y="3351023"/>
              <a:ext cx="79865"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97"/>
            <p:cNvSpPr>
              <a:spLocks noChangeArrowheads="1"/>
            </p:cNvSpPr>
            <p:nvPr/>
          </p:nvSpPr>
          <p:spPr bwMode="auto">
            <a:xfrm>
              <a:off x="3092532" y="3351023"/>
              <a:ext cx="77370"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193" y="627712"/>
            <a:ext cx="7543800"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0918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结构分析</a:t>
            </a:r>
            <a:endParaRPr lang="zh-CN" altLang="en-US" sz="2000" dirty="0"/>
          </a:p>
        </p:txBody>
      </p:sp>
      <p:sp>
        <p:nvSpPr>
          <p:cNvPr id="15" name="Freeform 20"/>
          <p:cNvSpPr>
            <a:spLocks noEditPoints="1"/>
          </p:cNvSpPr>
          <p:nvPr/>
        </p:nvSpPr>
        <p:spPr bwMode="auto">
          <a:xfrm>
            <a:off x="2187947" y="1569537"/>
            <a:ext cx="930989" cy="63264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0" name="Group 31"/>
          <p:cNvGrpSpPr/>
          <p:nvPr/>
        </p:nvGrpSpPr>
        <p:grpSpPr>
          <a:xfrm>
            <a:off x="3326362" y="3163839"/>
            <a:ext cx="416796" cy="259561"/>
            <a:chOff x="2942785" y="3296116"/>
            <a:chExt cx="416796" cy="259561"/>
          </a:xfrm>
          <a:solidFill>
            <a:schemeClr val="bg1"/>
          </a:solidFill>
        </p:grpSpPr>
        <p:sp>
          <p:nvSpPr>
            <p:cNvPr id="41" name="Freeform 95"/>
            <p:cNvSpPr>
              <a:spLocks noEditPoints="1"/>
            </p:cNvSpPr>
            <p:nvPr/>
          </p:nvSpPr>
          <p:spPr bwMode="auto">
            <a:xfrm>
              <a:off x="2942785" y="3296116"/>
              <a:ext cx="416796" cy="259561"/>
            </a:xfrm>
            <a:custGeom>
              <a:avLst/>
              <a:gdLst>
                <a:gd name="T0" fmla="*/ 113 w 125"/>
                <a:gd name="T1" fmla="*/ 18 h 78"/>
                <a:gd name="T2" fmla="*/ 113 w 125"/>
                <a:gd name="T3" fmla="*/ 0 h 78"/>
                <a:gd name="T4" fmla="*/ 0 w 125"/>
                <a:gd name="T5" fmla="*/ 0 h 78"/>
                <a:gd name="T6" fmla="*/ 0 w 125"/>
                <a:gd name="T7" fmla="*/ 78 h 78"/>
                <a:gd name="T8" fmla="*/ 113 w 125"/>
                <a:gd name="T9" fmla="*/ 78 h 78"/>
                <a:gd name="T10" fmla="*/ 113 w 125"/>
                <a:gd name="T11" fmla="*/ 60 h 78"/>
                <a:gd name="T12" fmla="*/ 125 w 125"/>
                <a:gd name="T13" fmla="*/ 54 h 78"/>
                <a:gd name="T14" fmla="*/ 125 w 125"/>
                <a:gd name="T15" fmla="*/ 25 h 78"/>
                <a:gd name="T16" fmla="*/ 113 w 125"/>
                <a:gd name="T17" fmla="*/ 18 h 78"/>
                <a:gd name="T18" fmla="*/ 104 w 125"/>
                <a:gd name="T19" fmla="*/ 68 h 78"/>
                <a:gd name="T20" fmla="*/ 10 w 125"/>
                <a:gd name="T21" fmla="*/ 68 h 78"/>
                <a:gd name="T22" fmla="*/ 10 w 125"/>
                <a:gd name="T23" fmla="*/ 9 h 78"/>
                <a:gd name="T24" fmla="*/ 104 w 125"/>
                <a:gd name="T25" fmla="*/ 9 h 78"/>
                <a:gd name="T26" fmla="*/ 104 w 125"/>
                <a:gd name="T27" fmla="*/ 6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5" h="78">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96"/>
            <p:cNvSpPr>
              <a:spLocks noChangeArrowheads="1"/>
            </p:cNvSpPr>
            <p:nvPr/>
          </p:nvSpPr>
          <p:spPr bwMode="auto">
            <a:xfrm>
              <a:off x="3000187" y="3351023"/>
              <a:ext cx="79865"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97"/>
            <p:cNvSpPr>
              <a:spLocks noChangeArrowheads="1"/>
            </p:cNvSpPr>
            <p:nvPr/>
          </p:nvSpPr>
          <p:spPr bwMode="auto">
            <a:xfrm>
              <a:off x="3092532" y="3351023"/>
              <a:ext cx="77370"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8916" y="538568"/>
            <a:ext cx="5244323" cy="4486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43869" y="1314204"/>
            <a:ext cx="2375531" cy="2308324"/>
          </a:xfrm>
          <a:prstGeom prst="rect">
            <a:avLst/>
          </a:prstGeom>
          <a:noFill/>
        </p:spPr>
        <p:txBody>
          <a:bodyPr wrap="square" rtlCol="0">
            <a:spAutoFit/>
          </a:bodyPr>
          <a:lstStyle/>
          <a:p>
            <a:pPr marL="0" lvl="1"/>
            <a:r>
              <a:rPr lang="zh-CN" altLang="en-US" sz="1400" dirty="0" smtClean="0">
                <a:latin typeface="Microsoft YaHei" charset="-122"/>
                <a:ea typeface="Microsoft YaHei" charset="-122"/>
              </a:rPr>
              <a:t>净</a:t>
            </a:r>
            <a:r>
              <a:rPr lang="zh-CN" altLang="en-US" sz="1400" dirty="0">
                <a:latin typeface="Microsoft YaHei" charset="-122"/>
                <a:ea typeface="Microsoft YaHei" charset="-122"/>
              </a:rPr>
              <a:t>利润</a:t>
            </a:r>
            <a:r>
              <a:rPr lang="en-US" altLang="zh-CN" sz="1400" dirty="0">
                <a:latin typeface="Microsoft YaHei" charset="-122"/>
                <a:ea typeface="Microsoft YaHei" charset="-122"/>
              </a:rPr>
              <a:t>=</a:t>
            </a:r>
            <a:r>
              <a:rPr lang="zh-CN" altLang="en-US" sz="1400" dirty="0">
                <a:latin typeface="Microsoft YaHei" charset="-122"/>
                <a:ea typeface="Microsoft YaHei" charset="-122"/>
              </a:rPr>
              <a:t>营业收入</a:t>
            </a:r>
            <a:r>
              <a:rPr lang="en-US" altLang="zh-CN" sz="1400" dirty="0">
                <a:latin typeface="Microsoft YaHei" charset="-122"/>
                <a:ea typeface="Microsoft YaHei" charset="-122"/>
              </a:rPr>
              <a:t>-</a:t>
            </a:r>
            <a:r>
              <a:rPr lang="zh-CN" altLang="en-US" sz="1400" dirty="0">
                <a:latin typeface="Microsoft YaHei" charset="-122"/>
                <a:ea typeface="Microsoft YaHei" charset="-122"/>
              </a:rPr>
              <a:t>营业成本</a:t>
            </a:r>
            <a:r>
              <a:rPr lang="en-US" altLang="zh-CN" sz="1400" dirty="0">
                <a:latin typeface="Microsoft YaHei" charset="-122"/>
                <a:ea typeface="Microsoft YaHei" charset="-122"/>
              </a:rPr>
              <a:t>-</a:t>
            </a:r>
            <a:r>
              <a:rPr lang="zh-CN" altLang="en-US" sz="1400" dirty="0">
                <a:latin typeface="Microsoft YaHei" charset="-122"/>
                <a:ea typeface="Microsoft YaHei" charset="-122"/>
              </a:rPr>
              <a:t>营业税金及附加</a:t>
            </a:r>
            <a:r>
              <a:rPr lang="en-US" altLang="zh-CN" sz="1400" dirty="0">
                <a:latin typeface="Microsoft YaHei" charset="-122"/>
                <a:ea typeface="Microsoft YaHei" charset="-122"/>
              </a:rPr>
              <a:t>-</a:t>
            </a:r>
            <a:r>
              <a:rPr lang="zh-CN" altLang="en-US" sz="1400" dirty="0">
                <a:latin typeface="Microsoft YaHei" charset="-122"/>
                <a:ea typeface="Microsoft YaHei" charset="-122"/>
              </a:rPr>
              <a:t>期间费用</a:t>
            </a:r>
            <a:r>
              <a:rPr lang="en-US" altLang="zh-CN" sz="1400" dirty="0">
                <a:latin typeface="Microsoft YaHei" charset="-122"/>
                <a:ea typeface="Microsoft YaHei" charset="-122"/>
              </a:rPr>
              <a:t>-</a:t>
            </a:r>
            <a:r>
              <a:rPr lang="zh-CN" altLang="en-US" sz="1400" dirty="0">
                <a:latin typeface="Microsoft YaHei" charset="-122"/>
                <a:ea typeface="Microsoft YaHei" charset="-122"/>
              </a:rPr>
              <a:t>资产减值损益</a:t>
            </a:r>
            <a:r>
              <a:rPr lang="en-US" altLang="zh-CN" sz="1400" dirty="0">
                <a:latin typeface="Microsoft YaHei" charset="-122"/>
                <a:ea typeface="Microsoft YaHei" charset="-122"/>
              </a:rPr>
              <a:t>+</a:t>
            </a:r>
            <a:r>
              <a:rPr lang="zh-CN" altLang="en-US" sz="1400" dirty="0">
                <a:latin typeface="Microsoft YaHei" charset="-122"/>
                <a:ea typeface="Microsoft YaHei" charset="-122"/>
              </a:rPr>
              <a:t>公允价值变动收益</a:t>
            </a:r>
            <a:r>
              <a:rPr lang="en-US" altLang="zh-CN" sz="1400" dirty="0">
                <a:latin typeface="Microsoft YaHei" charset="-122"/>
                <a:ea typeface="Microsoft YaHei" charset="-122"/>
              </a:rPr>
              <a:t>+</a:t>
            </a:r>
            <a:r>
              <a:rPr lang="zh-CN" altLang="en-US" sz="1400" dirty="0">
                <a:latin typeface="Microsoft YaHei" charset="-122"/>
                <a:ea typeface="Microsoft YaHei" charset="-122"/>
              </a:rPr>
              <a:t>投资收益</a:t>
            </a:r>
            <a:r>
              <a:rPr lang="en-US" altLang="zh-CN" sz="1400" dirty="0">
                <a:latin typeface="Microsoft YaHei" charset="-122"/>
                <a:ea typeface="Microsoft YaHei" charset="-122"/>
              </a:rPr>
              <a:t>+</a:t>
            </a:r>
            <a:r>
              <a:rPr lang="zh-CN" altLang="en-US" sz="1400" dirty="0">
                <a:latin typeface="Microsoft YaHei" charset="-122"/>
                <a:ea typeface="Microsoft YaHei" charset="-122"/>
              </a:rPr>
              <a:t>资产处置收益</a:t>
            </a:r>
            <a:r>
              <a:rPr lang="en-US" altLang="zh-CN" sz="1400" dirty="0">
                <a:latin typeface="Microsoft YaHei" charset="-122"/>
                <a:ea typeface="Microsoft YaHei" charset="-122"/>
              </a:rPr>
              <a:t>+</a:t>
            </a:r>
            <a:r>
              <a:rPr lang="zh-CN" altLang="en-US" sz="1400" dirty="0">
                <a:latin typeface="Microsoft YaHei" charset="-122"/>
                <a:ea typeface="Microsoft YaHei" charset="-122"/>
              </a:rPr>
              <a:t>其他收益</a:t>
            </a:r>
            <a:r>
              <a:rPr lang="en-US" altLang="zh-CN" sz="1400" dirty="0">
                <a:latin typeface="Microsoft YaHei" charset="-122"/>
                <a:ea typeface="Microsoft YaHei" charset="-122"/>
              </a:rPr>
              <a:t>+</a:t>
            </a:r>
            <a:r>
              <a:rPr lang="zh-CN" altLang="en-US" sz="1400" dirty="0">
                <a:latin typeface="Microsoft YaHei" charset="-122"/>
                <a:ea typeface="Microsoft YaHei" charset="-122"/>
              </a:rPr>
              <a:t>营业外收入</a:t>
            </a:r>
            <a:r>
              <a:rPr lang="en-US" altLang="zh-CN" sz="1400" dirty="0">
                <a:latin typeface="Microsoft YaHei" charset="-122"/>
                <a:ea typeface="Microsoft YaHei" charset="-122"/>
              </a:rPr>
              <a:t>-</a:t>
            </a:r>
            <a:r>
              <a:rPr lang="zh-CN" altLang="en-US" sz="1400" dirty="0">
                <a:latin typeface="Microsoft YaHei" charset="-122"/>
                <a:ea typeface="Microsoft YaHei" charset="-122"/>
              </a:rPr>
              <a:t>营业外支出</a:t>
            </a:r>
            <a:r>
              <a:rPr lang="en-US" altLang="zh-CN" sz="1400" dirty="0">
                <a:latin typeface="Microsoft YaHei" charset="-122"/>
                <a:ea typeface="Microsoft YaHei" charset="-122"/>
              </a:rPr>
              <a:t>-</a:t>
            </a:r>
            <a:r>
              <a:rPr lang="zh-CN" altLang="en-US" sz="1400" dirty="0">
                <a:latin typeface="Microsoft YaHei" charset="-122"/>
                <a:ea typeface="Microsoft YaHei" charset="-122"/>
              </a:rPr>
              <a:t>所得税</a:t>
            </a:r>
            <a:r>
              <a:rPr lang="zh-CN" altLang="en-US" sz="1400" dirty="0" smtClean="0">
                <a:latin typeface="Microsoft YaHei" charset="-122"/>
                <a:ea typeface="Microsoft YaHei" charset="-122"/>
              </a:rPr>
              <a:t>费用</a:t>
            </a:r>
            <a:endParaRPr lang="en-US" altLang="zh-CN" sz="1400" dirty="0" smtClean="0">
              <a:latin typeface="Microsoft YaHei" charset="-122"/>
              <a:ea typeface="Microsoft YaHei" charset="-122"/>
            </a:endParaRPr>
          </a:p>
          <a:p>
            <a:pPr marL="0" lvl="1"/>
            <a:endParaRPr lang="en-US" altLang="zh-CN" sz="1400" dirty="0">
              <a:latin typeface="Microsoft YaHei" charset="-122"/>
              <a:ea typeface="Microsoft YaHei" charset="-122"/>
            </a:endParaRPr>
          </a:p>
          <a:p>
            <a:pPr marL="0" lvl="1"/>
            <a:endParaRPr lang="en-US" altLang="zh-CN" sz="1400" dirty="0">
              <a:latin typeface="Microsoft YaHei" charset="-122"/>
              <a:ea typeface="Microsoft YaHei" charset="-122"/>
            </a:endParaRPr>
          </a:p>
          <a:p>
            <a:endParaRPr lang="zh-CN" altLang="en-US" dirty="0"/>
          </a:p>
        </p:txBody>
      </p:sp>
    </p:spTree>
    <p:extLst>
      <p:ext uri="{BB962C8B-B14F-4D97-AF65-F5344CB8AC3E}">
        <p14:creationId xmlns:p14="http://schemas.microsoft.com/office/powerpoint/2010/main" val="185170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公式取数</a:t>
            </a:r>
            <a:endParaRPr lang="zh-CN" altLang="en-US" sz="2000" dirty="0"/>
          </a:p>
        </p:txBody>
      </p:sp>
      <p:sp>
        <p:nvSpPr>
          <p:cNvPr id="15" name="Freeform 20"/>
          <p:cNvSpPr>
            <a:spLocks noEditPoints="1"/>
          </p:cNvSpPr>
          <p:nvPr/>
        </p:nvSpPr>
        <p:spPr bwMode="auto">
          <a:xfrm>
            <a:off x="2187947" y="1569537"/>
            <a:ext cx="930989" cy="63264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0" name="Group 31"/>
          <p:cNvGrpSpPr/>
          <p:nvPr/>
        </p:nvGrpSpPr>
        <p:grpSpPr>
          <a:xfrm>
            <a:off x="3326362" y="3163839"/>
            <a:ext cx="416796" cy="259561"/>
            <a:chOff x="2942785" y="3296116"/>
            <a:chExt cx="416796" cy="259561"/>
          </a:xfrm>
          <a:solidFill>
            <a:schemeClr val="bg1"/>
          </a:solidFill>
        </p:grpSpPr>
        <p:sp>
          <p:nvSpPr>
            <p:cNvPr id="41" name="Freeform 95"/>
            <p:cNvSpPr>
              <a:spLocks noEditPoints="1"/>
            </p:cNvSpPr>
            <p:nvPr/>
          </p:nvSpPr>
          <p:spPr bwMode="auto">
            <a:xfrm>
              <a:off x="2942785" y="3296116"/>
              <a:ext cx="416796" cy="259561"/>
            </a:xfrm>
            <a:custGeom>
              <a:avLst/>
              <a:gdLst>
                <a:gd name="T0" fmla="*/ 113 w 125"/>
                <a:gd name="T1" fmla="*/ 18 h 78"/>
                <a:gd name="T2" fmla="*/ 113 w 125"/>
                <a:gd name="T3" fmla="*/ 0 h 78"/>
                <a:gd name="T4" fmla="*/ 0 w 125"/>
                <a:gd name="T5" fmla="*/ 0 h 78"/>
                <a:gd name="T6" fmla="*/ 0 w 125"/>
                <a:gd name="T7" fmla="*/ 78 h 78"/>
                <a:gd name="T8" fmla="*/ 113 w 125"/>
                <a:gd name="T9" fmla="*/ 78 h 78"/>
                <a:gd name="T10" fmla="*/ 113 w 125"/>
                <a:gd name="T11" fmla="*/ 60 h 78"/>
                <a:gd name="T12" fmla="*/ 125 w 125"/>
                <a:gd name="T13" fmla="*/ 54 h 78"/>
                <a:gd name="T14" fmla="*/ 125 w 125"/>
                <a:gd name="T15" fmla="*/ 25 h 78"/>
                <a:gd name="T16" fmla="*/ 113 w 125"/>
                <a:gd name="T17" fmla="*/ 18 h 78"/>
                <a:gd name="T18" fmla="*/ 104 w 125"/>
                <a:gd name="T19" fmla="*/ 68 h 78"/>
                <a:gd name="T20" fmla="*/ 10 w 125"/>
                <a:gd name="T21" fmla="*/ 68 h 78"/>
                <a:gd name="T22" fmla="*/ 10 w 125"/>
                <a:gd name="T23" fmla="*/ 9 h 78"/>
                <a:gd name="T24" fmla="*/ 104 w 125"/>
                <a:gd name="T25" fmla="*/ 9 h 78"/>
                <a:gd name="T26" fmla="*/ 104 w 125"/>
                <a:gd name="T27" fmla="*/ 6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5" h="78">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96"/>
            <p:cNvSpPr>
              <a:spLocks noChangeArrowheads="1"/>
            </p:cNvSpPr>
            <p:nvPr/>
          </p:nvSpPr>
          <p:spPr bwMode="auto">
            <a:xfrm>
              <a:off x="3000187" y="3351023"/>
              <a:ext cx="79865"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97"/>
            <p:cNvSpPr>
              <a:spLocks noChangeArrowheads="1"/>
            </p:cNvSpPr>
            <p:nvPr/>
          </p:nvSpPr>
          <p:spPr bwMode="auto">
            <a:xfrm>
              <a:off x="3092532" y="3351023"/>
              <a:ext cx="77370" cy="14475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 name="TextBox 3"/>
          <p:cNvSpPr txBox="1"/>
          <p:nvPr/>
        </p:nvSpPr>
        <p:spPr>
          <a:xfrm>
            <a:off x="443869" y="748118"/>
            <a:ext cx="2375531" cy="3970318"/>
          </a:xfrm>
          <a:prstGeom prst="rect">
            <a:avLst/>
          </a:prstGeom>
          <a:noFill/>
        </p:spPr>
        <p:txBody>
          <a:bodyPr wrap="square" rtlCol="0">
            <a:spAutoFit/>
          </a:bodyPr>
          <a:lstStyle/>
          <a:p>
            <a:r>
              <a:rPr lang="zh-CN" altLang="en-US" b="1" dirty="0" smtClean="0"/>
              <a:t>单位名称：</a:t>
            </a:r>
            <a:endParaRPr lang="en-US" altLang="zh-CN" b="1" dirty="0" smtClean="0"/>
          </a:p>
          <a:p>
            <a:r>
              <a:rPr lang="en-US" altLang="zh-CN" dirty="0"/>
              <a:t>="</a:t>
            </a:r>
            <a:r>
              <a:rPr lang="zh-CN" altLang="en-US" dirty="0"/>
              <a:t>单位名称：</a:t>
            </a:r>
            <a:r>
              <a:rPr lang="en-US" altLang="zh-CN" dirty="0"/>
              <a:t>"&amp;SYSINFO("COMPANYNAME","")</a:t>
            </a:r>
          </a:p>
          <a:p>
            <a:r>
              <a:rPr lang="zh-CN" altLang="en-US" b="1" dirty="0"/>
              <a:t>报表期间：</a:t>
            </a:r>
            <a:endParaRPr lang="en-US" altLang="zh-CN" b="1" dirty="0"/>
          </a:p>
          <a:p>
            <a:r>
              <a:rPr lang="en-US" altLang="zh-CN" dirty="0"/>
              <a:t>=RPTDATE("YYYY-MM</a:t>
            </a:r>
            <a:r>
              <a:rPr lang="en-US" altLang="zh-CN" dirty="0" smtClean="0"/>
              <a:t>")</a:t>
            </a:r>
          </a:p>
          <a:p>
            <a:endParaRPr lang="en-US" altLang="zh-CN" dirty="0" smtClean="0"/>
          </a:p>
          <a:p>
            <a:r>
              <a:rPr lang="zh-CN" altLang="en-US" dirty="0" smtClean="0"/>
              <a:t>本期金额 </a:t>
            </a:r>
            <a:r>
              <a:rPr lang="en-US" altLang="zh-CN" dirty="0" smtClean="0"/>
              <a:t>SY,0,0,0</a:t>
            </a:r>
            <a:r>
              <a:rPr lang="zh-CN" altLang="en-US" dirty="0" smtClean="0"/>
              <a:t>，</a:t>
            </a:r>
            <a:endParaRPr lang="en-US" altLang="zh-CN" dirty="0" smtClean="0"/>
          </a:p>
          <a:p>
            <a:r>
              <a:rPr lang="zh-CN" altLang="en-US" dirty="0" smtClean="0"/>
              <a:t>本年累计</a:t>
            </a:r>
            <a:r>
              <a:rPr lang="en-US" altLang="zh-CN" dirty="0" smtClean="0"/>
              <a:t>SL,0,0,0</a:t>
            </a:r>
          </a:p>
          <a:p>
            <a:r>
              <a:rPr lang="zh-CN" altLang="en-US" dirty="0" smtClean="0"/>
              <a:t>上期金额</a:t>
            </a:r>
            <a:r>
              <a:rPr lang="en-US" altLang="zh-CN" dirty="0"/>
              <a:t>SY,0</a:t>
            </a:r>
            <a:r>
              <a:rPr lang="en-US" altLang="zh-CN" dirty="0" smtClean="0"/>
              <a:t>,-1,-1</a:t>
            </a:r>
          </a:p>
          <a:p>
            <a:r>
              <a:rPr lang="en-US" altLang="zh-CN" dirty="0"/>
              <a:t> </a:t>
            </a:r>
            <a:r>
              <a:rPr lang="en-US" altLang="zh-CN" dirty="0" smtClean="0"/>
              <a:t>                SY,-1,0,0</a:t>
            </a:r>
          </a:p>
          <a:p>
            <a:r>
              <a:rPr lang="en-US" altLang="zh-CN" dirty="0" smtClean="0"/>
              <a:t>                 SL,-1,0,0</a:t>
            </a:r>
            <a:endParaRPr lang="en-US" altLang="zh-CN" dirty="0"/>
          </a:p>
          <a:p>
            <a:endParaRPr lang="en-US" altLang="zh-CN" dirty="0" smtClean="0"/>
          </a:p>
          <a:p>
            <a:endParaRPr lang="zh-CN" altLang="en-US"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073" y="748118"/>
            <a:ext cx="6170926" cy="4157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184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钩稽关系</a:t>
            </a:r>
            <a:endParaRPr lang="zh-CN" altLang="en-US" sz="2000" dirty="0"/>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 name="TextBox 3"/>
          <p:cNvSpPr txBox="1"/>
          <p:nvPr/>
        </p:nvSpPr>
        <p:spPr>
          <a:xfrm>
            <a:off x="177169" y="547088"/>
            <a:ext cx="3634810" cy="4421723"/>
          </a:xfrm>
          <a:prstGeom prst="rect">
            <a:avLst/>
          </a:prstGeom>
          <a:noFill/>
        </p:spPr>
        <p:txBody>
          <a:bodyPr wrap="square" rtlCol="0">
            <a:spAutoFit/>
          </a:bodyPr>
          <a:lstStyle/>
          <a:p>
            <a:pPr lvl="1" fontAlgn="base">
              <a:spcBef>
                <a:spcPts val="2000"/>
              </a:spcBef>
              <a:spcAft>
                <a:spcPct val="0"/>
              </a:spcAft>
              <a:buSzPct val="100000"/>
              <a:defRPr/>
            </a:pPr>
            <a:r>
              <a:rPr lang="zh-CN" altLang="en-US" b="1" dirty="0"/>
              <a:t>资产负债表“未分配利润”科目期末数 </a:t>
            </a:r>
            <a:r>
              <a:rPr lang="en-US" altLang="zh-CN" b="1" dirty="0"/>
              <a:t>– </a:t>
            </a:r>
            <a:r>
              <a:rPr lang="zh-CN" altLang="en-US" b="1" dirty="0"/>
              <a:t>年初数 </a:t>
            </a:r>
            <a:r>
              <a:rPr lang="en-US" altLang="zh-CN" b="1" dirty="0"/>
              <a:t>= </a:t>
            </a:r>
            <a:r>
              <a:rPr lang="zh-CN" altLang="en-US" b="1" dirty="0"/>
              <a:t>利润表“净利润” 科目本年累计</a:t>
            </a:r>
            <a:r>
              <a:rPr lang="zh-CN" altLang="en-US" b="1" dirty="0" smtClean="0"/>
              <a:t>数</a:t>
            </a:r>
            <a:endParaRPr lang="en-US" altLang="zh-CN" b="1" dirty="0" smtClean="0"/>
          </a:p>
          <a:p>
            <a:pPr lvl="1" fontAlgn="base">
              <a:spcBef>
                <a:spcPts val="2000"/>
              </a:spcBef>
              <a:spcAft>
                <a:spcPct val="0"/>
              </a:spcAft>
              <a:buSzPct val="100000"/>
              <a:defRPr/>
            </a:pPr>
            <a:r>
              <a:rPr lang="zh-CN" altLang="en-US" b="1" dirty="0" smtClean="0"/>
              <a:t>不等解析：</a:t>
            </a:r>
            <a:endParaRPr lang="en-US" altLang="zh-CN" b="1" dirty="0" smtClean="0"/>
          </a:p>
          <a:p>
            <a:pPr marL="742950" lvl="1" indent="-285750" fontAlgn="base">
              <a:spcBef>
                <a:spcPts val="2000"/>
              </a:spcBef>
              <a:spcAft>
                <a:spcPct val="0"/>
              </a:spcAft>
              <a:buSzPct val="100000"/>
              <a:buFont typeface="Arial" pitchFamily="34" charset="0"/>
              <a:buChar char="•"/>
              <a:defRPr/>
            </a:pPr>
            <a:r>
              <a:rPr lang="zh-CN" altLang="en-US" dirty="0" smtClean="0"/>
              <a:t>报表</a:t>
            </a:r>
            <a:r>
              <a:rPr lang="zh-CN" altLang="en-US" dirty="0"/>
              <a:t>期间不一致</a:t>
            </a:r>
            <a:endParaRPr lang="en-US" altLang="zh-CN" dirty="0"/>
          </a:p>
          <a:p>
            <a:pPr marL="742950" lvl="1" indent="-285750" fontAlgn="base">
              <a:spcBef>
                <a:spcPts val="2000"/>
              </a:spcBef>
              <a:spcAft>
                <a:spcPct val="0"/>
              </a:spcAft>
              <a:buSzPct val="100000"/>
              <a:buFont typeface="Arial" pitchFamily="34" charset="0"/>
              <a:buChar char="•"/>
              <a:defRPr/>
            </a:pPr>
            <a:r>
              <a:rPr lang="zh-CN" altLang="en-US" dirty="0" smtClean="0"/>
              <a:t>报表公式错误</a:t>
            </a:r>
            <a:endParaRPr lang="en-US" altLang="zh-CN" dirty="0" smtClean="0"/>
          </a:p>
          <a:p>
            <a:pPr marL="742950" lvl="1" indent="-285750" fontAlgn="base">
              <a:spcBef>
                <a:spcPts val="2000"/>
              </a:spcBef>
              <a:spcAft>
                <a:spcPct val="0"/>
              </a:spcAft>
              <a:buSzPct val="100000"/>
              <a:buFont typeface="Arial" pitchFamily="34" charset="0"/>
              <a:buChar char="•"/>
              <a:defRPr/>
            </a:pPr>
            <a:r>
              <a:rPr lang="zh-CN" altLang="en-US" dirty="0" smtClean="0"/>
              <a:t>以前年度损益调整</a:t>
            </a:r>
            <a:r>
              <a:rPr lang="zh-CN" altLang="en-US" dirty="0" smtClean="0"/>
              <a:t>凭证</a:t>
            </a:r>
            <a:endParaRPr lang="en-US" altLang="zh-CN" dirty="0" smtClean="0"/>
          </a:p>
          <a:p>
            <a:pPr marL="742950" lvl="1" indent="-285750" fontAlgn="base">
              <a:spcBef>
                <a:spcPts val="2000"/>
              </a:spcBef>
              <a:spcAft>
                <a:spcPct val="0"/>
              </a:spcAft>
              <a:buSzPct val="100000"/>
              <a:buFont typeface="Arial" pitchFamily="34" charset="0"/>
              <a:buChar char="•"/>
              <a:defRPr/>
            </a:pPr>
            <a:r>
              <a:rPr lang="zh-CN" altLang="en-US" dirty="0"/>
              <a:t>账结</a:t>
            </a:r>
            <a:r>
              <a:rPr lang="zh-CN" altLang="en-US" dirty="0" smtClean="0"/>
              <a:t>法和表结法</a:t>
            </a:r>
            <a:r>
              <a:rPr lang="en-US" altLang="zh-CN" dirty="0"/>
              <a:t>=ACCT("4104","Y","",0,0,0,"")+REF_F("</a:t>
            </a:r>
            <a:r>
              <a:rPr lang="zh-CN" altLang="en-US" dirty="0"/>
              <a:t>利润表</a:t>
            </a:r>
            <a:r>
              <a:rPr lang="en-US" altLang="zh-CN" dirty="0"/>
              <a:t>","B22","","")</a:t>
            </a:r>
            <a:endParaRPr lang="en-US" altLang="zh-CN" b="1"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1450" y="2038350"/>
            <a:ext cx="5162550" cy="6477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0813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sz="2000" dirty="0" smtClean="0"/>
              <a:t>内容回顾</a:t>
            </a:r>
            <a:endParaRPr lang="zh-CN" altLang="en-US" sz="2000" dirty="0"/>
          </a:p>
        </p:txBody>
      </p:sp>
      <p:grpSp>
        <p:nvGrpSpPr>
          <p:cNvPr id="8" name="Group 15"/>
          <p:cNvGrpSpPr/>
          <p:nvPr/>
        </p:nvGrpSpPr>
        <p:grpSpPr>
          <a:xfrm>
            <a:off x="5871813" y="1504947"/>
            <a:ext cx="892416" cy="761821"/>
            <a:chOff x="3440113" y="1050925"/>
            <a:chExt cx="390525" cy="333376"/>
          </a:xfrm>
          <a:solidFill>
            <a:schemeClr val="bg1"/>
          </a:solidFill>
        </p:grpSpPr>
        <p:sp>
          <p:nvSpPr>
            <p:cNvPr id="9" name="Freeform 8"/>
            <p:cNvSpPr>
              <a:spLocks/>
            </p:cNvSpPr>
            <p:nvPr/>
          </p:nvSpPr>
          <p:spPr bwMode="auto">
            <a:xfrm>
              <a:off x="3563938" y="1244600"/>
              <a:ext cx="69850" cy="71438"/>
            </a:xfrm>
            <a:custGeom>
              <a:avLst/>
              <a:gdLst>
                <a:gd name="T0" fmla="*/ 44 w 44"/>
                <a:gd name="T1" fmla="*/ 25 h 45"/>
                <a:gd name="T2" fmla="*/ 19 w 44"/>
                <a:gd name="T3" fmla="*/ 0 h 45"/>
                <a:gd name="T4" fmla="*/ 19 w 44"/>
                <a:gd name="T5" fmla="*/ 0 h 45"/>
                <a:gd name="T6" fmla="*/ 0 w 44"/>
                <a:gd name="T7" fmla="*/ 45 h 45"/>
                <a:gd name="T8" fmla="*/ 44 w 44"/>
                <a:gd name="T9" fmla="*/ 25 h 45"/>
              </a:gdLst>
              <a:ahLst/>
              <a:cxnLst>
                <a:cxn ang="0">
                  <a:pos x="T0" y="T1"/>
                </a:cxn>
                <a:cxn ang="0">
                  <a:pos x="T2" y="T3"/>
                </a:cxn>
                <a:cxn ang="0">
                  <a:pos x="T4" y="T5"/>
                </a:cxn>
                <a:cxn ang="0">
                  <a:pos x="T6" y="T7"/>
                </a:cxn>
                <a:cxn ang="0">
                  <a:pos x="T8" y="T9"/>
                </a:cxn>
              </a:cxnLst>
              <a:rect l="0" t="0" r="r" b="b"/>
              <a:pathLst>
                <a:path w="44" h="45">
                  <a:moveTo>
                    <a:pt x="44" y="25"/>
                  </a:moveTo>
                  <a:lnTo>
                    <a:pt x="19" y="0"/>
                  </a:lnTo>
                  <a:lnTo>
                    <a:pt x="19" y="0"/>
                  </a:lnTo>
                  <a:lnTo>
                    <a:pt x="0" y="45"/>
                  </a:lnTo>
                  <a:lnTo>
                    <a:pt x="44" y="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9"/>
            <p:cNvSpPr>
              <a:spLocks noChangeArrowheads="1"/>
            </p:cNvSpPr>
            <p:nvPr/>
          </p:nvSpPr>
          <p:spPr bwMode="auto">
            <a:xfrm>
              <a:off x="3633788" y="1284288"/>
              <a:ext cx="1588" cy="1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3605213" y="1074738"/>
              <a:ext cx="176213" cy="176213"/>
            </a:xfrm>
            <a:custGeom>
              <a:avLst/>
              <a:gdLst>
                <a:gd name="T0" fmla="*/ 101 w 111"/>
                <a:gd name="T1" fmla="*/ 0 h 111"/>
                <a:gd name="T2" fmla="*/ 0 w 111"/>
                <a:gd name="T3" fmla="*/ 101 h 111"/>
                <a:gd name="T4" fmla="*/ 10 w 111"/>
                <a:gd name="T5" fmla="*/ 111 h 111"/>
                <a:gd name="T6" fmla="*/ 111 w 111"/>
                <a:gd name="T7" fmla="*/ 10 h 111"/>
                <a:gd name="T8" fmla="*/ 101 w 111"/>
                <a:gd name="T9" fmla="*/ 0 h 111"/>
              </a:gdLst>
              <a:ahLst/>
              <a:cxnLst>
                <a:cxn ang="0">
                  <a:pos x="T0" y="T1"/>
                </a:cxn>
                <a:cxn ang="0">
                  <a:pos x="T2" y="T3"/>
                </a:cxn>
                <a:cxn ang="0">
                  <a:pos x="T4" y="T5"/>
                </a:cxn>
                <a:cxn ang="0">
                  <a:pos x="T6" y="T7"/>
                </a:cxn>
                <a:cxn ang="0">
                  <a:pos x="T8" y="T9"/>
                </a:cxn>
              </a:cxnLst>
              <a:rect l="0" t="0" r="r" b="b"/>
              <a:pathLst>
                <a:path w="111" h="111">
                  <a:moveTo>
                    <a:pt x="101" y="0"/>
                  </a:moveTo>
                  <a:lnTo>
                    <a:pt x="0" y="101"/>
                  </a:lnTo>
                  <a:lnTo>
                    <a:pt x="10" y="111"/>
                  </a:lnTo>
                  <a:lnTo>
                    <a:pt x="111" y="10"/>
                  </a:lnTo>
                  <a:lnTo>
                    <a:pt x="10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3629025" y="1098550"/>
              <a:ext cx="177800" cy="177800"/>
            </a:xfrm>
            <a:custGeom>
              <a:avLst/>
              <a:gdLst>
                <a:gd name="T0" fmla="*/ 0 w 112"/>
                <a:gd name="T1" fmla="*/ 102 h 112"/>
                <a:gd name="T2" fmla="*/ 10 w 112"/>
                <a:gd name="T3" fmla="*/ 112 h 112"/>
                <a:gd name="T4" fmla="*/ 112 w 112"/>
                <a:gd name="T5" fmla="*/ 12 h 112"/>
                <a:gd name="T6" fmla="*/ 102 w 112"/>
                <a:gd name="T7" fmla="*/ 0 h 112"/>
                <a:gd name="T8" fmla="*/ 0 w 112"/>
                <a:gd name="T9" fmla="*/ 102 h 112"/>
              </a:gdLst>
              <a:ahLst/>
              <a:cxnLst>
                <a:cxn ang="0">
                  <a:pos x="T0" y="T1"/>
                </a:cxn>
                <a:cxn ang="0">
                  <a:pos x="T2" y="T3"/>
                </a:cxn>
                <a:cxn ang="0">
                  <a:pos x="T4" y="T5"/>
                </a:cxn>
                <a:cxn ang="0">
                  <a:pos x="T6" y="T7"/>
                </a:cxn>
                <a:cxn ang="0">
                  <a:pos x="T8" y="T9"/>
                </a:cxn>
              </a:cxnLst>
              <a:rect l="0" t="0" r="r" b="b"/>
              <a:pathLst>
                <a:path w="112" h="112">
                  <a:moveTo>
                    <a:pt x="0" y="102"/>
                  </a:moveTo>
                  <a:lnTo>
                    <a:pt x="10" y="112"/>
                  </a:lnTo>
                  <a:lnTo>
                    <a:pt x="112" y="12"/>
                  </a:lnTo>
                  <a:lnTo>
                    <a:pt x="102" y="0"/>
                  </a:lnTo>
                  <a:lnTo>
                    <a:pt x="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p:cNvSpPr>
            <p:nvPr/>
          </p:nvSpPr>
          <p:spPr bwMode="auto">
            <a:xfrm>
              <a:off x="3775075" y="1050925"/>
              <a:ext cx="55563" cy="52388"/>
            </a:xfrm>
            <a:custGeom>
              <a:avLst/>
              <a:gdLst>
                <a:gd name="T0" fmla="*/ 14 w 21"/>
                <a:gd name="T1" fmla="*/ 6 h 20"/>
                <a:gd name="T2" fmla="*/ 0 w 21"/>
                <a:gd name="T3" fmla="*/ 6 h 20"/>
                <a:gd name="T4" fmla="*/ 15 w 21"/>
                <a:gd name="T5" fmla="*/ 20 h 20"/>
                <a:gd name="T6" fmla="*/ 14 w 21"/>
                <a:gd name="T7" fmla="*/ 6 h 20"/>
              </a:gdLst>
              <a:ahLst/>
              <a:cxnLst>
                <a:cxn ang="0">
                  <a:pos x="T0" y="T1"/>
                </a:cxn>
                <a:cxn ang="0">
                  <a:pos x="T2" y="T3"/>
                </a:cxn>
                <a:cxn ang="0">
                  <a:pos x="T4" y="T5"/>
                </a:cxn>
                <a:cxn ang="0">
                  <a:pos x="T6" y="T7"/>
                </a:cxn>
              </a:cxnLst>
              <a:rect l="0" t="0" r="r" b="b"/>
              <a:pathLst>
                <a:path w="21" h="20">
                  <a:moveTo>
                    <a:pt x="14" y="6"/>
                  </a:moveTo>
                  <a:cubicBezTo>
                    <a:pt x="8" y="0"/>
                    <a:pt x="0" y="6"/>
                    <a:pt x="0" y="6"/>
                  </a:cubicBezTo>
                  <a:cubicBezTo>
                    <a:pt x="15" y="20"/>
                    <a:pt x="15" y="20"/>
                    <a:pt x="15" y="20"/>
                  </a:cubicBezTo>
                  <a:cubicBezTo>
                    <a:pt x="15" y="20"/>
                    <a:pt x="21" y="14"/>
                    <a:pt x="1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p:cNvSpPr>
            <p:nvPr/>
          </p:nvSpPr>
          <p:spPr bwMode="auto">
            <a:xfrm>
              <a:off x="3440113" y="1058863"/>
              <a:ext cx="327025" cy="325438"/>
            </a:xfrm>
            <a:custGeom>
              <a:avLst/>
              <a:gdLst>
                <a:gd name="T0" fmla="*/ 182 w 206"/>
                <a:gd name="T1" fmla="*/ 180 h 205"/>
                <a:gd name="T2" fmla="*/ 25 w 206"/>
                <a:gd name="T3" fmla="*/ 180 h 205"/>
                <a:gd name="T4" fmla="*/ 25 w 206"/>
                <a:gd name="T5" fmla="*/ 25 h 205"/>
                <a:gd name="T6" fmla="*/ 172 w 206"/>
                <a:gd name="T7" fmla="*/ 25 h 205"/>
                <a:gd name="T8" fmla="*/ 198 w 206"/>
                <a:gd name="T9" fmla="*/ 0 h 205"/>
                <a:gd name="T10" fmla="*/ 0 w 206"/>
                <a:gd name="T11" fmla="*/ 0 h 205"/>
                <a:gd name="T12" fmla="*/ 0 w 206"/>
                <a:gd name="T13" fmla="*/ 205 h 205"/>
                <a:gd name="T14" fmla="*/ 206 w 206"/>
                <a:gd name="T15" fmla="*/ 205 h 205"/>
                <a:gd name="T16" fmla="*/ 206 w 206"/>
                <a:gd name="T17" fmla="*/ 76 h 205"/>
                <a:gd name="T18" fmla="*/ 182 w 206"/>
                <a:gd name="T19" fmla="*/ 101 h 205"/>
                <a:gd name="T20" fmla="*/ 182 w 206"/>
                <a:gd name="T21" fmla="*/ 18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6" h="205">
                  <a:moveTo>
                    <a:pt x="182" y="180"/>
                  </a:moveTo>
                  <a:lnTo>
                    <a:pt x="25" y="180"/>
                  </a:lnTo>
                  <a:lnTo>
                    <a:pt x="25" y="25"/>
                  </a:lnTo>
                  <a:lnTo>
                    <a:pt x="172" y="25"/>
                  </a:lnTo>
                  <a:lnTo>
                    <a:pt x="198" y="0"/>
                  </a:lnTo>
                  <a:lnTo>
                    <a:pt x="0" y="0"/>
                  </a:lnTo>
                  <a:lnTo>
                    <a:pt x="0" y="205"/>
                  </a:lnTo>
                  <a:lnTo>
                    <a:pt x="206" y="205"/>
                  </a:lnTo>
                  <a:lnTo>
                    <a:pt x="206" y="76"/>
                  </a:lnTo>
                  <a:lnTo>
                    <a:pt x="182" y="101"/>
                  </a:lnTo>
                  <a:lnTo>
                    <a:pt x="182" y="1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Freeform 20"/>
          <p:cNvSpPr>
            <a:spLocks noEditPoints="1"/>
          </p:cNvSpPr>
          <p:nvPr/>
        </p:nvSpPr>
        <p:spPr bwMode="auto">
          <a:xfrm>
            <a:off x="2187947" y="1569537"/>
            <a:ext cx="930989" cy="63264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TextBox 21"/>
          <p:cNvSpPr txBox="1"/>
          <p:nvPr/>
        </p:nvSpPr>
        <p:spPr>
          <a:xfrm>
            <a:off x="3970351" y="2205856"/>
            <a:ext cx="1500146" cy="646331"/>
          </a:xfrm>
          <a:prstGeom prst="rect">
            <a:avLst/>
          </a:prstGeom>
          <a:noFill/>
        </p:spPr>
        <p:txBody>
          <a:bodyPr wrap="square" rtlCol="0">
            <a:spAutoFit/>
          </a:bodyPr>
          <a:lstStyle/>
          <a:p>
            <a:r>
              <a:rPr lang="zh-CN" altLang="en-US" b="1" dirty="0" smtClean="0">
                <a:solidFill>
                  <a:schemeClr val="bg1"/>
                </a:solidFill>
              </a:rPr>
              <a:t>固定资初始数据</a:t>
            </a:r>
            <a:endParaRPr lang="zh-CN" altLang="en-US" b="1" dirty="0">
              <a:solidFill>
                <a:schemeClr val="bg1"/>
              </a:solidFill>
            </a:endParaRPr>
          </a:p>
        </p:txBody>
      </p:sp>
      <p:sp>
        <p:nvSpPr>
          <p:cNvPr id="28" name="Freeform 62"/>
          <p:cNvSpPr>
            <a:spLocks noEditPoints="1"/>
          </p:cNvSpPr>
          <p:nvPr/>
        </p:nvSpPr>
        <p:spPr bwMode="auto">
          <a:xfrm>
            <a:off x="7393665" y="3028846"/>
            <a:ext cx="359392" cy="484182"/>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9" name="Group 25"/>
          <p:cNvGrpSpPr/>
          <p:nvPr/>
        </p:nvGrpSpPr>
        <p:grpSpPr>
          <a:xfrm>
            <a:off x="4272642" y="1121414"/>
            <a:ext cx="462443" cy="506485"/>
            <a:chOff x="6040049" y="4182118"/>
            <a:chExt cx="521619" cy="459224"/>
          </a:xfrm>
          <a:solidFill>
            <a:schemeClr val="bg1"/>
          </a:solidFill>
        </p:grpSpPr>
        <p:sp>
          <p:nvSpPr>
            <p:cNvPr id="30" name="Freeform 84"/>
            <p:cNvSpPr>
              <a:spLocks/>
            </p:cNvSpPr>
            <p:nvPr/>
          </p:nvSpPr>
          <p:spPr bwMode="auto">
            <a:xfrm>
              <a:off x="6087469" y="4202084"/>
              <a:ext cx="194671" cy="419291"/>
            </a:xfrm>
            <a:custGeom>
              <a:avLst/>
              <a:gdLst>
                <a:gd name="T0" fmla="*/ 52 w 59"/>
                <a:gd name="T1" fmla="*/ 5 h 126"/>
                <a:gd name="T2" fmla="*/ 9 w 59"/>
                <a:gd name="T3" fmla="*/ 38 h 126"/>
                <a:gd name="T4" fmla="*/ 0 w 59"/>
                <a:gd name="T5" fmla="*/ 39 h 126"/>
                <a:gd name="T6" fmla="*/ 0 w 59"/>
                <a:gd name="T7" fmla="*/ 86 h 126"/>
                <a:gd name="T8" fmla="*/ 9 w 59"/>
                <a:gd name="T9" fmla="*/ 88 h 126"/>
                <a:gd name="T10" fmla="*/ 51 w 59"/>
                <a:gd name="T11" fmla="*/ 119 h 126"/>
                <a:gd name="T12" fmla="*/ 59 w 59"/>
                <a:gd name="T13" fmla="*/ 119 h 126"/>
                <a:gd name="T14" fmla="*/ 59 w 59"/>
                <a:gd name="T15" fmla="*/ 5 h 126"/>
                <a:gd name="T16" fmla="*/ 52 w 59"/>
                <a:gd name="T17" fmla="*/ 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 h="126">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85"/>
            <p:cNvSpPr>
              <a:spLocks/>
            </p:cNvSpPr>
            <p:nvPr/>
          </p:nvSpPr>
          <p:spPr bwMode="auto">
            <a:xfrm>
              <a:off x="6040049" y="4339353"/>
              <a:ext cx="27454" cy="147252"/>
            </a:xfrm>
            <a:custGeom>
              <a:avLst/>
              <a:gdLst>
                <a:gd name="T0" fmla="*/ 0 w 8"/>
                <a:gd name="T1" fmla="*/ 8 h 44"/>
                <a:gd name="T2" fmla="*/ 0 w 8"/>
                <a:gd name="T3" fmla="*/ 38 h 44"/>
                <a:gd name="T4" fmla="*/ 8 w 8"/>
                <a:gd name="T5" fmla="*/ 44 h 44"/>
                <a:gd name="T6" fmla="*/ 8 w 8"/>
                <a:gd name="T7" fmla="*/ 0 h 44"/>
                <a:gd name="T8" fmla="*/ 0 w 8"/>
                <a:gd name="T9" fmla="*/ 8 h 44"/>
              </a:gdLst>
              <a:ahLst/>
              <a:cxnLst>
                <a:cxn ang="0">
                  <a:pos x="T0" y="T1"/>
                </a:cxn>
                <a:cxn ang="0">
                  <a:pos x="T2" y="T3"/>
                </a:cxn>
                <a:cxn ang="0">
                  <a:pos x="T4" y="T5"/>
                </a:cxn>
                <a:cxn ang="0">
                  <a:pos x="T6" y="T7"/>
                </a:cxn>
                <a:cxn ang="0">
                  <a:pos x="T8" y="T9"/>
                </a:cxn>
              </a:cxnLst>
              <a:rect l="0" t="0" r="r" b="b"/>
              <a:pathLst>
                <a:path w="8" h="44">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86"/>
            <p:cNvSpPr>
              <a:spLocks/>
            </p:cNvSpPr>
            <p:nvPr/>
          </p:nvSpPr>
          <p:spPr bwMode="auto">
            <a:xfrm>
              <a:off x="6329559" y="4296924"/>
              <a:ext cx="77370" cy="229612"/>
            </a:xfrm>
            <a:custGeom>
              <a:avLst/>
              <a:gdLst>
                <a:gd name="T0" fmla="*/ 10 w 23"/>
                <a:gd name="T1" fmla="*/ 2 h 69"/>
                <a:gd name="T2" fmla="*/ 2 w 23"/>
                <a:gd name="T3" fmla="*/ 2 h 69"/>
                <a:gd name="T4" fmla="*/ 2 w 23"/>
                <a:gd name="T5" fmla="*/ 10 h 69"/>
                <a:gd name="T6" fmla="*/ 12 w 23"/>
                <a:gd name="T7" fmla="*/ 35 h 69"/>
                <a:gd name="T8" fmla="*/ 2 w 23"/>
                <a:gd name="T9" fmla="*/ 60 h 69"/>
                <a:gd name="T10" fmla="*/ 2 w 23"/>
                <a:gd name="T11" fmla="*/ 67 h 69"/>
                <a:gd name="T12" fmla="*/ 6 w 23"/>
                <a:gd name="T13" fmla="*/ 69 h 69"/>
                <a:gd name="T14" fmla="*/ 10 w 23"/>
                <a:gd name="T15" fmla="*/ 67 h 69"/>
                <a:gd name="T16" fmla="*/ 23 w 23"/>
                <a:gd name="T17" fmla="*/ 35 h 69"/>
                <a:gd name="T18" fmla="*/ 10 w 23"/>
                <a:gd name="T19" fmla="*/ 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69">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87"/>
            <p:cNvSpPr>
              <a:spLocks/>
            </p:cNvSpPr>
            <p:nvPr/>
          </p:nvSpPr>
          <p:spPr bwMode="auto">
            <a:xfrm>
              <a:off x="6376980" y="4239521"/>
              <a:ext cx="102328" cy="341923"/>
            </a:xfrm>
            <a:custGeom>
              <a:avLst/>
              <a:gdLst>
                <a:gd name="T0" fmla="*/ 10 w 31"/>
                <a:gd name="T1" fmla="*/ 2 h 103"/>
                <a:gd name="T2" fmla="*/ 3 w 31"/>
                <a:gd name="T3" fmla="*/ 2 h 103"/>
                <a:gd name="T4" fmla="*/ 3 w 31"/>
                <a:gd name="T5" fmla="*/ 10 h 103"/>
                <a:gd name="T6" fmla="*/ 20 w 31"/>
                <a:gd name="T7" fmla="*/ 52 h 103"/>
                <a:gd name="T8" fmla="*/ 3 w 31"/>
                <a:gd name="T9" fmla="*/ 94 h 103"/>
                <a:gd name="T10" fmla="*/ 3 w 31"/>
                <a:gd name="T11" fmla="*/ 102 h 103"/>
                <a:gd name="T12" fmla="*/ 6 w 31"/>
                <a:gd name="T13" fmla="*/ 103 h 103"/>
                <a:gd name="T14" fmla="*/ 10 w 31"/>
                <a:gd name="T15" fmla="*/ 102 h 103"/>
                <a:gd name="T16" fmla="*/ 31 w 31"/>
                <a:gd name="T17" fmla="*/ 52 h 103"/>
                <a:gd name="T18" fmla="*/ 10 w 31"/>
                <a:gd name="T19" fmla="*/ 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03">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8"/>
            <p:cNvSpPr>
              <a:spLocks/>
            </p:cNvSpPr>
            <p:nvPr/>
          </p:nvSpPr>
          <p:spPr bwMode="auto">
            <a:xfrm>
              <a:off x="6436879" y="4182118"/>
              <a:ext cx="124789" cy="459224"/>
            </a:xfrm>
            <a:custGeom>
              <a:avLst/>
              <a:gdLst>
                <a:gd name="T0" fmla="*/ 10 w 38"/>
                <a:gd name="T1" fmla="*/ 2 h 138"/>
                <a:gd name="T2" fmla="*/ 2 w 38"/>
                <a:gd name="T3" fmla="*/ 2 h 138"/>
                <a:gd name="T4" fmla="*/ 2 w 38"/>
                <a:gd name="T5" fmla="*/ 9 h 138"/>
                <a:gd name="T6" fmla="*/ 27 w 38"/>
                <a:gd name="T7" fmla="*/ 69 h 138"/>
                <a:gd name="T8" fmla="*/ 2 w 38"/>
                <a:gd name="T9" fmla="*/ 128 h 138"/>
                <a:gd name="T10" fmla="*/ 2 w 38"/>
                <a:gd name="T11" fmla="*/ 136 h 138"/>
                <a:gd name="T12" fmla="*/ 6 w 38"/>
                <a:gd name="T13" fmla="*/ 138 h 138"/>
                <a:gd name="T14" fmla="*/ 10 w 38"/>
                <a:gd name="T15" fmla="*/ 136 h 138"/>
                <a:gd name="T16" fmla="*/ 38 w 38"/>
                <a:gd name="T17" fmla="*/ 69 h 138"/>
                <a:gd name="T18" fmla="*/ 10 w 38"/>
                <a:gd name="T19" fmla="*/ 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1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5"/>
          <p:cNvGrpSpPr/>
          <p:nvPr/>
        </p:nvGrpSpPr>
        <p:grpSpPr>
          <a:xfrm>
            <a:off x="5319859" y="3010640"/>
            <a:ext cx="524040" cy="520593"/>
            <a:chOff x="6853673" y="3715407"/>
            <a:chExt cx="379359" cy="376864"/>
          </a:xfrm>
          <a:solidFill>
            <a:schemeClr val="bg1"/>
          </a:solidFill>
        </p:grpSpPr>
        <p:sp>
          <p:nvSpPr>
            <p:cNvPr id="46" name="Freeform 150"/>
            <p:cNvSpPr>
              <a:spLocks noEditPoints="1"/>
            </p:cNvSpPr>
            <p:nvPr/>
          </p:nvSpPr>
          <p:spPr bwMode="auto">
            <a:xfrm>
              <a:off x="6853673" y="3715407"/>
              <a:ext cx="379359" cy="376864"/>
            </a:xfrm>
            <a:custGeom>
              <a:avLst/>
              <a:gdLst>
                <a:gd name="T0" fmla="*/ 57 w 114"/>
                <a:gd name="T1" fmla="*/ 0 h 114"/>
                <a:gd name="T2" fmla="*/ 0 w 114"/>
                <a:gd name="T3" fmla="*/ 57 h 114"/>
                <a:gd name="T4" fmla="*/ 57 w 114"/>
                <a:gd name="T5" fmla="*/ 114 h 114"/>
                <a:gd name="T6" fmla="*/ 114 w 114"/>
                <a:gd name="T7" fmla="*/ 57 h 114"/>
                <a:gd name="T8" fmla="*/ 57 w 114"/>
                <a:gd name="T9" fmla="*/ 0 h 114"/>
                <a:gd name="T10" fmla="*/ 57 w 114"/>
                <a:gd name="T11" fmla="*/ 108 h 114"/>
                <a:gd name="T12" fmla="*/ 6 w 114"/>
                <a:gd name="T13" fmla="*/ 57 h 114"/>
                <a:gd name="T14" fmla="*/ 57 w 114"/>
                <a:gd name="T15" fmla="*/ 6 h 114"/>
                <a:gd name="T16" fmla="*/ 108 w 114"/>
                <a:gd name="T17" fmla="*/ 57 h 114"/>
                <a:gd name="T18" fmla="*/ 57 w 114"/>
                <a:gd name="T19" fmla="*/ 10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114">
                  <a:moveTo>
                    <a:pt x="57" y="0"/>
                  </a:moveTo>
                  <a:cubicBezTo>
                    <a:pt x="25" y="0"/>
                    <a:pt x="0" y="25"/>
                    <a:pt x="0" y="57"/>
                  </a:cubicBezTo>
                  <a:cubicBezTo>
                    <a:pt x="0" y="89"/>
                    <a:pt x="25" y="114"/>
                    <a:pt x="57" y="114"/>
                  </a:cubicBezTo>
                  <a:cubicBezTo>
                    <a:pt x="89" y="114"/>
                    <a:pt x="114" y="89"/>
                    <a:pt x="114" y="57"/>
                  </a:cubicBezTo>
                  <a:cubicBezTo>
                    <a:pt x="114" y="25"/>
                    <a:pt x="89" y="0"/>
                    <a:pt x="57" y="0"/>
                  </a:cubicBezTo>
                  <a:close/>
                  <a:moveTo>
                    <a:pt x="57" y="108"/>
                  </a:moveTo>
                  <a:cubicBezTo>
                    <a:pt x="29" y="108"/>
                    <a:pt x="6" y="85"/>
                    <a:pt x="6" y="57"/>
                  </a:cubicBezTo>
                  <a:cubicBezTo>
                    <a:pt x="6" y="29"/>
                    <a:pt x="29" y="6"/>
                    <a:pt x="57" y="6"/>
                  </a:cubicBezTo>
                  <a:cubicBezTo>
                    <a:pt x="85" y="6"/>
                    <a:pt x="108" y="29"/>
                    <a:pt x="108" y="57"/>
                  </a:cubicBezTo>
                  <a:cubicBezTo>
                    <a:pt x="108" y="85"/>
                    <a:pt x="85" y="108"/>
                    <a:pt x="57"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51"/>
            <p:cNvSpPr>
              <a:spLocks noChangeArrowheads="1"/>
            </p:cNvSpPr>
            <p:nvPr/>
          </p:nvSpPr>
          <p:spPr bwMode="auto">
            <a:xfrm>
              <a:off x="6998429" y="3987447"/>
              <a:ext cx="22463"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52"/>
            <p:cNvSpPr>
              <a:spLocks noChangeArrowheads="1"/>
            </p:cNvSpPr>
            <p:nvPr/>
          </p:nvSpPr>
          <p:spPr bwMode="auto">
            <a:xfrm>
              <a:off x="7033370"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153"/>
            <p:cNvSpPr>
              <a:spLocks noChangeArrowheads="1"/>
            </p:cNvSpPr>
            <p:nvPr/>
          </p:nvSpPr>
          <p:spPr bwMode="auto">
            <a:xfrm>
              <a:off x="7068311" y="3987447"/>
              <a:ext cx="19966" cy="424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54"/>
            <p:cNvSpPr>
              <a:spLocks/>
            </p:cNvSpPr>
            <p:nvPr/>
          </p:nvSpPr>
          <p:spPr bwMode="auto">
            <a:xfrm>
              <a:off x="6970976" y="3822725"/>
              <a:ext cx="82362" cy="84857"/>
            </a:xfrm>
            <a:custGeom>
              <a:avLst/>
              <a:gdLst>
                <a:gd name="T0" fmla="*/ 19 w 25"/>
                <a:gd name="T1" fmla="*/ 22 h 25"/>
                <a:gd name="T2" fmla="*/ 22 w 25"/>
                <a:gd name="T3" fmla="*/ 25 h 25"/>
                <a:gd name="T4" fmla="*/ 25 w 25"/>
                <a:gd name="T5" fmla="*/ 22 h 25"/>
                <a:gd name="T6" fmla="*/ 22 w 25"/>
                <a:gd name="T7" fmla="*/ 19 h 25"/>
                <a:gd name="T8" fmla="*/ 21 w 25"/>
                <a:gd name="T9" fmla="*/ 19 h 25"/>
                <a:gd name="T10" fmla="*/ 0 w 25"/>
                <a:gd name="T11" fmla="*/ 0 h 25"/>
                <a:gd name="T12" fmla="*/ 19 w 25"/>
                <a:gd name="T13" fmla="*/ 22 h 25"/>
                <a:gd name="T14" fmla="*/ 19 w 25"/>
                <a:gd name="T15" fmla="*/ 2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5">
                  <a:moveTo>
                    <a:pt x="19" y="22"/>
                  </a:moveTo>
                  <a:cubicBezTo>
                    <a:pt x="19" y="24"/>
                    <a:pt x="20" y="25"/>
                    <a:pt x="22" y="25"/>
                  </a:cubicBezTo>
                  <a:cubicBezTo>
                    <a:pt x="24" y="25"/>
                    <a:pt x="25" y="24"/>
                    <a:pt x="25" y="22"/>
                  </a:cubicBezTo>
                  <a:cubicBezTo>
                    <a:pt x="25" y="21"/>
                    <a:pt x="24" y="19"/>
                    <a:pt x="22" y="19"/>
                  </a:cubicBezTo>
                  <a:cubicBezTo>
                    <a:pt x="22" y="19"/>
                    <a:pt x="22" y="19"/>
                    <a:pt x="21" y="19"/>
                  </a:cubicBezTo>
                  <a:cubicBezTo>
                    <a:pt x="0" y="0"/>
                    <a:pt x="0" y="0"/>
                    <a:pt x="0" y="0"/>
                  </a:cubicBezTo>
                  <a:cubicBezTo>
                    <a:pt x="19" y="22"/>
                    <a:pt x="19" y="22"/>
                    <a:pt x="19" y="22"/>
                  </a:cubicBezTo>
                  <a:cubicBezTo>
                    <a:pt x="19" y="22"/>
                    <a:pt x="19" y="22"/>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55"/>
            <p:cNvSpPr>
              <a:spLocks/>
            </p:cNvSpPr>
            <p:nvPr/>
          </p:nvSpPr>
          <p:spPr bwMode="auto">
            <a:xfrm>
              <a:off x="6921060" y="3987447"/>
              <a:ext cx="22463" cy="19966"/>
            </a:xfrm>
            <a:custGeom>
              <a:avLst/>
              <a:gdLst>
                <a:gd name="T0" fmla="*/ 0 w 9"/>
                <a:gd name="T1" fmla="*/ 6 h 8"/>
                <a:gd name="T2" fmla="*/ 3 w 9"/>
                <a:gd name="T3" fmla="*/ 8 h 8"/>
                <a:gd name="T4" fmla="*/ 9 w 9"/>
                <a:gd name="T5" fmla="*/ 1 h 8"/>
                <a:gd name="T6" fmla="*/ 7 w 9"/>
                <a:gd name="T7" fmla="*/ 0 h 8"/>
                <a:gd name="T8" fmla="*/ 0 w 9"/>
                <a:gd name="T9" fmla="*/ 6 h 8"/>
              </a:gdLst>
              <a:ahLst/>
              <a:cxnLst>
                <a:cxn ang="0">
                  <a:pos x="T0" y="T1"/>
                </a:cxn>
                <a:cxn ang="0">
                  <a:pos x="T2" y="T3"/>
                </a:cxn>
                <a:cxn ang="0">
                  <a:pos x="T4" y="T5"/>
                </a:cxn>
                <a:cxn ang="0">
                  <a:pos x="T6" y="T7"/>
                </a:cxn>
                <a:cxn ang="0">
                  <a:pos x="T8" y="T9"/>
                </a:cxn>
              </a:cxnLst>
              <a:rect l="0" t="0" r="r" b="b"/>
              <a:pathLst>
                <a:path w="9" h="8">
                  <a:moveTo>
                    <a:pt x="0" y="6"/>
                  </a:moveTo>
                  <a:lnTo>
                    <a:pt x="3" y="8"/>
                  </a:lnTo>
                  <a:lnTo>
                    <a:pt x="9" y="1"/>
                  </a:lnTo>
                  <a:lnTo>
                    <a:pt x="7"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56"/>
            <p:cNvSpPr>
              <a:spLocks/>
            </p:cNvSpPr>
            <p:nvPr/>
          </p:nvSpPr>
          <p:spPr bwMode="auto">
            <a:xfrm>
              <a:off x="6901094" y="3942523"/>
              <a:ext cx="27454" cy="14975"/>
            </a:xfrm>
            <a:custGeom>
              <a:avLst/>
              <a:gdLst>
                <a:gd name="T0" fmla="*/ 9 w 11"/>
                <a:gd name="T1" fmla="*/ 0 h 6"/>
                <a:gd name="T2" fmla="*/ 0 w 11"/>
                <a:gd name="T3" fmla="*/ 3 h 6"/>
                <a:gd name="T4" fmla="*/ 1 w 11"/>
                <a:gd name="T5" fmla="*/ 6 h 6"/>
                <a:gd name="T6" fmla="*/ 11 w 11"/>
                <a:gd name="T7" fmla="*/ 3 h 6"/>
                <a:gd name="T8" fmla="*/ 9 w 11"/>
                <a:gd name="T9" fmla="*/ 0 h 6"/>
              </a:gdLst>
              <a:ahLst/>
              <a:cxnLst>
                <a:cxn ang="0">
                  <a:pos x="T0" y="T1"/>
                </a:cxn>
                <a:cxn ang="0">
                  <a:pos x="T2" y="T3"/>
                </a:cxn>
                <a:cxn ang="0">
                  <a:pos x="T4" y="T5"/>
                </a:cxn>
                <a:cxn ang="0">
                  <a:pos x="T6" y="T7"/>
                </a:cxn>
                <a:cxn ang="0">
                  <a:pos x="T8" y="T9"/>
                </a:cxn>
              </a:cxnLst>
              <a:rect l="0" t="0" r="r" b="b"/>
              <a:pathLst>
                <a:path w="11" h="6">
                  <a:moveTo>
                    <a:pt x="9" y="0"/>
                  </a:moveTo>
                  <a:lnTo>
                    <a:pt x="0" y="3"/>
                  </a:lnTo>
                  <a:lnTo>
                    <a:pt x="1" y="6"/>
                  </a:lnTo>
                  <a:lnTo>
                    <a:pt x="11" y="3"/>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57"/>
            <p:cNvSpPr>
              <a:spLocks/>
            </p:cNvSpPr>
            <p:nvPr/>
          </p:nvSpPr>
          <p:spPr bwMode="auto">
            <a:xfrm>
              <a:off x="6933538" y="3790281"/>
              <a:ext cx="19966" cy="22463"/>
            </a:xfrm>
            <a:custGeom>
              <a:avLst/>
              <a:gdLst>
                <a:gd name="T0" fmla="*/ 0 w 8"/>
                <a:gd name="T1" fmla="*/ 3 h 9"/>
                <a:gd name="T2" fmla="*/ 7 w 8"/>
                <a:gd name="T3" fmla="*/ 9 h 9"/>
                <a:gd name="T4" fmla="*/ 8 w 8"/>
                <a:gd name="T5" fmla="*/ 7 h 9"/>
                <a:gd name="T6" fmla="*/ 2 w 8"/>
                <a:gd name="T7" fmla="*/ 0 h 9"/>
                <a:gd name="T8" fmla="*/ 0 w 8"/>
                <a:gd name="T9" fmla="*/ 3 h 9"/>
              </a:gdLst>
              <a:ahLst/>
              <a:cxnLst>
                <a:cxn ang="0">
                  <a:pos x="T0" y="T1"/>
                </a:cxn>
                <a:cxn ang="0">
                  <a:pos x="T2" y="T3"/>
                </a:cxn>
                <a:cxn ang="0">
                  <a:pos x="T4" y="T5"/>
                </a:cxn>
                <a:cxn ang="0">
                  <a:pos x="T6" y="T7"/>
                </a:cxn>
                <a:cxn ang="0">
                  <a:pos x="T8" y="T9"/>
                </a:cxn>
              </a:cxnLst>
              <a:rect l="0" t="0" r="r" b="b"/>
              <a:pathLst>
                <a:path w="8" h="9">
                  <a:moveTo>
                    <a:pt x="0" y="3"/>
                  </a:moveTo>
                  <a:lnTo>
                    <a:pt x="7" y="9"/>
                  </a:lnTo>
                  <a:lnTo>
                    <a:pt x="8" y="7"/>
                  </a:lnTo>
                  <a:lnTo>
                    <a:pt x="2"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58"/>
            <p:cNvSpPr>
              <a:spLocks/>
            </p:cNvSpPr>
            <p:nvPr/>
          </p:nvSpPr>
          <p:spPr bwMode="auto">
            <a:xfrm>
              <a:off x="6903589" y="3840196"/>
              <a:ext cx="27454" cy="12480"/>
            </a:xfrm>
            <a:custGeom>
              <a:avLst/>
              <a:gdLst>
                <a:gd name="T0" fmla="*/ 11 w 11"/>
                <a:gd name="T1" fmla="*/ 3 h 5"/>
                <a:gd name="T2" fmla="*/ 2 w 11"/>
                <a:gd name="T3" fmla="*/ 0 h 5"/>
                <a:gd name="T4" fmla="*/ 0 w 11"/>
                <a:gd name="T5" fmla="*/ 3 h 5"/>
                <a:gd name="T6" fmla="*/ 10 w 11"/>
                <a:gd name="T7" fmla="*/ 5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lnTo>
                    <a:pt x="2" y="0"/>
                  </a:lnTo>
                  <a:lnTo>
                    <a:pt x="0" y="3"/>
                  </a:lnTo>
                  <a:lnTo>
                    <a:pt x="10" y="5"/>
                  </a:lnTo>
                  <a:lnTo>
                    <a:pt x="1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159"/>
            <p:cNvSpPr>
              <a:spLocks noChangeArrowheads="1"/>
            </p:cNvSpPr>
            <p:nvPr/>
          </p:nvSpPr>
          <p:spPr bwMode="auto">
            <a:xfrm>
              <a:off x="7040858" y="3750348"/>
              <a:ext cx="7488" cy="22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60"/>
            <p:cNvSpPr>
              <a:spLocks/>
            </p:cNvSpPr>
            <p:nvPr/>
          </p:nvSpPr>
          <p:spPr bwMode="auto">
            <a:xfrm>
              <a:off x="6973471" y="3760331"/>
              <a:ext cx="17471" cy="22463"/>
            </a:xfrm>
            <a:custGeom>
              <a:avLst/>
              <a:gdLst>
                <a:gd name="T0" fmla="*/ 7 w 7"/>
                <a:gd name="T1" fmla="*/ 8 h 9"/>
                <a:gd name="T2" fmla="*/ 3 w 7"/>
                <a:gd name="T3" fmla="*/ 0 h 9"/>
                <a:gd name="T4" fmla="*/ 0 w 7"/>
                <a:gd name="T5" fmla="*/ 2 h 9"/>
                <a:gd name="T6" fmla="*/ 4 w 7"/>
                <a:gd name="T7" fmla="*/ 9 h 9"/>
                <a:gd name="T8" fmla="*/ 7 w 7"/>
                <a:gd name="T9" fmla="*/ 8 h 9"/>
              </a:gdLst>
              <a:ahLst/>
              <a:cxnLst>
                <a:cxn ang="0">
                  <a:pos x="T0" y="T1"/>
                </a:cxn>
                <a:cxn ang="0">
                  <a:pos x="T2" y="T3"/>
                </a:cxn>
                <a:cxn ang="0">
                  <a:pos x="T4" y="T5"/>
                </a:cxn>
                <a:cxn ang="0">
                  <a:pos x="T6" y="T7"/>
                </a:cxn>
                <a:cxn ang="0">
                  <a:pos x="T8" y="T9"/>
                </a:cxn>
              </a:cxnLst>
              <a:rect l="0" t="0" r="r" b="b"/>
              <a:pathLst>
                <a:path w="7" h="9">
                  <a:moveTo>
                    <a:pt x="7" y="8"/>
                  </a:moveTo>
                  <a:lnTo>
                    <a:pt x="3" y="0"/>
                  </a:lnTo>
                  <a:lnTo>
                    <a:pt x="0" y="2"/>
                  </a:lnTo>
                  <a:lnTo>
                    <a:pt x="4" y="9"/>
                  </a:lnTo>
                  <a:lnTo>
                    <a:pt x="7"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61"/>
            <p:cNvSpPr>
              <a:spLocks/>
            </p:cNvSpPr>
            <p:nvPr/>
          </p:nvSpPr>
          <p:spPr bwMode="auto">
            <a:xfrm>
              <a:off x="7088277" y="3760331"/>
              <a:ext cx="12480" cy="27454"/>
            </a:xfrm>
            <a:custGeom>
              <a:avLst/>
              <a:gdLst>
                <a:gd name="T0" fmla="*/ 0 w 5"/>
                <a:gd name="T1" fmla="*/ 9 h 11"/>
                <a:gd name="T2" fmla="*/ 2 w 5"/>
                <a:gd name="T3" fmla="*/ 11 h 11"/>
                <a:gd name="T4" fmla="*/ 5 w 5"/>
                <a:gd name="T5" fmla="*/ 2 h 11"/>
                <a:gd name="T6" fmla="*/ 2 w 5"/>
                <a:gd name="T7" fmla="*/ 0 h 11"/>
                <a:gd name="T8" fmla="*/ 0 w 5"/>
                <a:gd name="T9" fmla="*/ 9 h 11"/>
              </a:gdLst>
              <a:ahLst/>
              <a:cxnLst>
                <a:cxn ang="0">
                  <a:pos x="T0" y="T1"/>
                </a:cxn>
                <a:cxn ang="0">
                  <a:pos x="T2" y="T3"/>
                </a:cxn>
                <a:cxn ang="0">
                  <a:pos x="T4" y="T5"/>
                </a:cxn>
                <a:cxn ang="0">
                  <a:pos x="T6" y="T7"/>
                </a:cxn>
                <a:cxn ang="0">
                  <a:pos x="T8" y="T9"/>
                </a:cxn>
              </a:cxnLst>
              <a:rect l="0" t="0" r="r" b="b"/>
              <a:pathLst>
                <a:path w="5" h="11">
                  <a:moveTo>
                    <a:pt x="0" y="9"/>
                  </a:moveTo>
                  <a:lnTo>
                    <a:pt x="2" y="11"/>
                  </a:lnTo>
                  <a:lnTo>
                    <a:pt x="5" y="2"/>
                  </a:lnTo>
                  <a:lnTo>
                    <a:pt x="2" y="0"/>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2"/>
            <p:cNvSpPr>
              <a:spLocks/>
            </p:cNvSpPr>
            <p:nvPr/>
          </p:nvSpPr>
          <p:spPr bwMode="auto">
            <a:xfrm>
              <a:off x="7130706" y="3987447"/>
              <a:ext cx="22463" cy="19966"/>
            </a:xfrm>
            <a:custGeom>
              <a:avLst/>
              <a:gdLst>
                <a:gd name="T0" fmla="*/ 0 w 9"/>
                <a:gd name="T1" fmla="*/ 1 h 8"/>
                <a:gd name="T2" fmla="*/ 8 w 9"/>
                <a:gd name="T3" fmla="*/ 8 h 8"/>
                <a:gd name="T4" fmla="*/ 9 w 9"/>
                <a:gd name="T5" fmla="*/ 6 h 8"/>
                <a:gd name="T6" fmla="*/ 3 w 9"/>
                <a:gd name="T7" fmla="*/ 0 h 8"/>
                <a:gd name="T8" fmla="*/ 0 w 9"/>
                <a:gd name="T9" fmla="*/ 1 h 8"/>
              </a:gdLst>
              <a:ahLst/>
              <a:cxnLst>
                <a:cxn ang="0">
                  <a:pos x="T0" y="T1"/>
                </a:cxn>
                <a:cxn ang="0">
                  <a:pos x="T2" y="T3"/>
                </a:cxn>
                <a:cxn ang="0">
                  <a:pos x="T4" y="T5"/>
                </a:cxn>
                <a:cxn ang="0">
                  <a:pos x="T6" y="T7"/>
                </a:cxn>
                <a:cxn ang="0">
                  <a:pos x="T8" y="T9"/>
                </a:cxn>
              </a:cxnLst>
              <a:rect l="0" t="0" r="r" b="b"/>
              <a:pathLst>
                <a:path w="9" h="8">
                  <a:moveTo>
                    <a:pt x="0" y="1"/>
                  </a:moveTo>
                  <a:lnTo>
                    <a:pt x="8" y="8"/>
                  </a:lnTo>
                  <a:lnTo>
                    <a:pt x="9" y="6"/>
                  </a:lnTo>
                  <a:lnTo>
                    <a:pt x="3" y="0"/>
                  </a:ln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3"/>
            <p:cNvSpPr>
              <a:spLocks/>
            </p:cNvSpPr>
            <p:nvPr/>
          </p:nvSpPr>
          <p:spPr bwMode="auto">
            <a:xfrm>
              <a:off x="7158159" y="3942523"/>
              <a:ext cx="24958" cy="14975"/>
            </a:xfrm>
            <a:custGeom>
              <a:avLst/>
              <a:gdLst>
                <a:gd name="T0" fmla="*/ 0 w 10"/>
                <a:gd name="T1" fmla="*/ 3 h 6"/>
                <a:gd name="T2" fmla="*/ 9 w 10"/>
                <a:gd name="T3" fmla="*/ 6 h 6"/>
                <a:gd name="T4" fmla="*/ 10 w 10"/>
                <a:gd name="T5" fmla="*/ 3 h 6"/>
                <a:gd name="T6" fmla="*/ 1 w 10"/>
                <a:gd name="T7" fmla="*/ 0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lnTo>
                    <a:pt x="9" y="6"/>
                  </a:lnTo>
                  <a:lnTo>
                    <a:pt x="10" y="3"/>
                  </a:lnTo>
                  <a:lnTo>
                    <a:pt x="1" y="0"/>
                  </a:ln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4"/>
            <p:cNvSpPr>
              <a:spLocks/>
            </p:cNvSpPr>
            <p:nvPr/>
          </p:nvSpPr>
          <p:spPr bwMode="auto">
            <a:xfrm>
              <a:off x="7128209" y="3790281"/>
              <a:ext cx="22463" cy="22463"/>
            </a:xfrm>
            <a:custGeom>
              <a:avLst/>
              <a:gdLst>
                <a:gd name="T0" fmla="*/ 9 w 9"/>
                <a:gd name="T1" fmla="*/ 3 h 9"/>
                <a:gd name="T2" fmla="*/ 8 w 9"/>
                <a:gd name="T3" fmla="*/ 0 h 9"/>
                <a:gd name="T4" fmla="*/ 0 w 9"/>
                <a:gd name="T5" fmla="*/ 7 h 9"/>
                <a:gd name="T6" fmla="*/ 2 w 9"/>
                <a:gd name="T7" fmla="*/ 9 h 9"/>
                <a:gd name="T8" fmla="*/ 9 w 9"/>
                <a:gd name="T9" fmla="*/ 3 h 9"/>
              </a:gdLst>
              <a:ahLst/>
              <a:cxnLst>
                <a:cxn ang="0">
                  <a:pos x="T0" y="T1"/>
                </a:cxn>
                <a:cxn ang="0">
                  <a:pos x="T2" y="T3"/>
                </a:cxn>
                <a:cxn ang="0">
                  <a:pos x="T4" y="T5"/>
                </a:cxn>
                <a:cxn ang="0">
                  <a:pos x="T6" y="T7"/>
                </a:cxn>
                <a:cxn ang="0">
                  <a:pos x="T8" y="T9"/>
                </a:cxn>
              </a:cxnLst>
              <a:rect l="0" t="0" r="r" b="b"/>
              <a:pathLst>
                <a:path w="9" h="9">
                  <a:moveTo>
                    <a:pt x="9" y="3"/>
                  </a:moveTo>
                  <a:lnTo>
                    <a:pt x="8" y="0"/>
                  </a:lnTo>
                  <a:lnTo>
                    <a:pt x="0" y="7"/>
                  </a:lnTo>
                  <a:lnTo>
                    <a:pt x="2" y="9"/>
                  </a:lnTo>
                  <a:lnTo>
                    <a:pt x="9"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65"/>
            <p:cNvSpPr>
              <a:spLocks/>
            </p:cNvSpPr>
            <p:nvPr/>
          </p:nvSpPr>
          <p:spPr bwMode="auto">
            <a:xfrm>
              <a:off x="7153167" y="3840196"/>
              <a:ext cx="27454" cy="12480"/>
            </a:xfrm>
            <a:custGeom>
              <a:avLst/>
              <a:gdLst>
                <a:gd name="T0" fmla="*/ 10 w 11"/>
                <a:gd name="T1" fmla="*/ 0 h 5"/>
                <a:gd name="T2" fmla="*/ 0 w 11"/>
                <a:gd name="T3" fmla="*/ 3 h 5"/>
                <a:gd name="T4" fmla="*/ 2 w 11"/>
                <a:gd name="T5" fmla="*/ 5 h 5"/>
                <a:gd name="T6" fmla="*/ 11 w 11"/>
                <a:gd name="T7" fmla="*/ 3 h 5"/>
                <a:gd name="T8" fmla="*/ 10 w 11"/>
                <a:gd name="T9" fmla="*/ 0 h 5"/>
              </a:gdLst>
              <a:ahLst/>
              <a:cxnLst>
                <a:cxn ang="0">
                  <a:pos x="T0" y="T1"/>
                </a:cxn>
                <a:cxn ang="0">
                  <a:pos x="T2" y="T3"/>
                </a:cxn>
                <a:cxn ang="0">
                  <a:pos x="T4" y="T5"/>
                </a:cxn>
                <a:cxn ang="0">
                  <a:pos x="T6" y="T7"/>
                </a:cxn>
                <a:cxn ang="0">
                  <a:pos x="T8" y="T9"/>
                </a:cxn>
              </a:cxnLst>
              <a:rect l="0" t="0" r="r" b="b"/>
              <a:pathLst>
                <a:path w="11" h="5">
                  <a:moveTo>
                    <a:pt x="10" y="0"/>
                  </a:moveTo>
                  <a:lnTo>
                    <a:pt x="0" y="3"/>
                  </a:lnTo>
                  <a:lnTo>
                    <a:pt x="2" y="5"/>
                  </a:lnTo>
                  <a:lnTo>
                    <a:pt x="11" y="3"/>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166"/>
            <p:cNvSpPr>
              <a:spLocks noChangeArrowheads="1"/>
            </p:cNvSpPr>
            <p:nvPr/>
          </p:nvSpPr>
          <p:spPr bwMode="auto">
            <a:xfrm>
              <a:off x="6893606" y="3890112"/>
              <a:ext cx="24958"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167"/>
            <p:cNvSpPr>
              <a:spLocks noChangeArrowheads="1"/>
            </p:cNvSpPr>
            <p:nvPr/>
          </p:nvSpPr>
          <p:spPr bwMode="auto">
            <a:xfrm>
              <a:off x="7170638" y="3892607"/>
              <a:ext cx="27454" cy="7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7" name="图示 6"/>
          <p:cNvGraphicFramePr/>
          <p:nvPr>
            <p:extLst>
              <p:ext uri="{D42A27DB-BD31-4B8C-83A1-F6EECF244321}">
                <p14:modId xmlns:p14="http://schemas.microsoft.com/office/powerpoint/2010/main" val="2479308162"/>
              </p:ext>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2772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534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10503</TotalTime>
  <Words>200</Words>
  <Application>Microsoft Office PowerPoint</Application>
  <PresentationFormat>全屏显示(16:9)</PresentationFormat>
  <Paragraphs>37</Paragraphs>
  <Slides>8</Slides>
  <Notes>1</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Theme</vt:lpstr>
      <vt:lpstr>PowerPoint 演示文稿</vt:lpstr>
      <vt:lpstr>目录</vt:lpstr>
      <vt:lpstr>报表与分析</vt:lpstr>
      <vt:lpstr>结构分析</vt:lpstr>
      <vt:lpstr>公式取数</vt:lpstr>
      <vt:lpstr>钩稽关系</vt:lpstr>
      <vt:lpstr>内容回顾</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Windows 用户</cp:lastModifiedBy>
  <cp:revision>401</cp:revision>
  <dcterms:created xsi:type="dcterms:W3CDTF">2010-04-12T23:12:02Z</dcterms:created>
  <dcterms:modified xsi:type="dcterms:W3CDTF">2019-04-28T03:11:01Z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