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93455" r:id="rId4"/>
  </p:sldMasterIdLst>
  <p:notesMasterIdLst>
    <p:notesMasterId r:id="rId13"/>
  </p:notesMasterIdLst>
  <p:sldIdLst>
    <p:sldId id="256" r:id="rId5"/>
    <p:sldId id="309" r:id="rId6"/>
    <p:sldId id="310" r:id="rId7"/>
    <p:sldId id="311" r:id="rId8"/>
    <p:sldId id="312" r:id="rId9"/>
    <p:sldId id="313" r:id="rId10"/>
    <p:sldId id="314" r:id="rId11"/>
    <p:sldId id="257" r:id="rId12"/>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665">
          <p15:clr>
            <a:srgbClr val="A4A3A4"/>
          </p15:clr>
        </p15:guide>
        <p15:guide id="2" orient="horz" pos="2995">
          <p15:clr>
            <a:srgbClr val="A4A3A4"/>
          </p15:clr>
        </p15:guide>
        <p15:guide id="3" orient="horz" pos="890">
          <p15:clr>
            <a:srgbClr val="A4A3A4"/>
          </p15:clr>
        </p15:guide>
        <p15:guide id="4" pos="2009">
          <p15:clr>
            <a:srgbClr val="A4A3A4"/>
          </p15:clr>
        </p15:guide>
        <p15:guide id="5" pos="276">
          <p15:clr>
            <a:srgbClr val="A4A3A4"/>
          </p15:clr>
        </p15:guide>
        <p15:guide id="6" pos="525">
          <p15:clr>
            <a:srgbClr val="A4A3A4"/>
          </p15:clr>
        </p15:guide>
        <p15:guide id="7" pos="298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5C1FB"/>
    <a:srgbClr val="0080E8"/>
    <a:srgbClr val="1771EB"/>
    <a:srgbClr val="24215F"/>
    <a:srgbClr val="1771EA"/>
    <a:srgbClr val="646464"/>
    <a:srgbClr val="9F55FB"/>
    <a:srgbClr val="24BEBC"/>
    <a:srgbClr val="1A154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080" autoAdjust="0"/>
    <p:restoredTop sz="98608" autoAdjust="0"/>
  </p:normalViewPr>
  <p:slideViewPr>
    <p:cSldViewPr snapToGrid="0" snapToObjects="1">
      <p:cViewPr>
        <p:scale>
          <a:sx n="100" d="100"/>
          <a:sy n="100" d="100"/>
        </p:scale>
        <p:origin x="-1488" y="-906"/>
      </p:cViewPr>
      <p:guideLst>
        <p:guide orient="horz" pos="665"/>
        <p:guide orient="horz" pos="2995"/>
        <p:guide orient="horz" pos="890"/>
        <p:guide pos="2009"/>
        <p:guide pos="276"/>
        <p:guide pos="525"/>
        <p:guide pos="2987"/>
      </p:guideLst>
    </p:cSldViewPr>
  </p:slideViewPr>
  <p:notesTextViewPr>
    <p:cViewPr>
      <p:scale>
        <a:sx n="100" d="100"/>
        <a:sy n="100" d="100"/>
      </p:scale>
      <p:origin x="0" y="0"/>
    </p:cViewPr>
  </p:notesTextViewPr>
  <p:sorterViewPr>
    <p:cViewPr>
      <p:scale>
        <a:sx n="119" d="100"/>
        <a:sy n="119"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D80A160-EB8B-1D46-9645-B3CAB15B07FE}" type="datetimeFigureOut">
              <a:rPr lang="en-US" smtClean="0"/>
              <a:t>4/30/2019</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D7B0E1F-4EC3-CD47-9A99-59421DE59B0D}" type="slidenum">
              <a:rPr lang="en-US" smtClean="0"/>
              <a:t>‹#›</a:t>
            </a:fld>
            <a:endParaRPr lang="en-US"/>
          </a:p>
        </p:txBody>
      </p:sp>
    </p:spTree>
    <p:extLst>
      <p:ext uri="{BB962C8B-B14F-4D97-AF65-F5344CB8AC3E}">
        <p14:creationId xmlns:p14="http://schemas.microsoft.com/office/powerpoint/2010/main" val="378720612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7B0E1F-4EC3-CD47-9A99-59421DE59B0D}" type="slidenum">
              <a:rPr lang="en-US" smtClean="0"/>
              <a:t>1</a:t>
            </a:fld>
            <a:endParaRPr lang="en-US" dirty="0"/>
          </a:p>
        </p:txBody>
      </p:sp>
    </p:spTree>
    <p:extLst>
      <p:ext uri="{BB962C8B-B14F-4D97-AF65-F5344CB8AC3E}">
        <p14:creationId xmlns:p14="http://schemas.microsoft.com/office/powerpoint/2010/main" val="134110639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自定义版式">
    <p:bg>
      <p:bgPr>
        <a:solidFill>
          <a:srgbClr val="1771EB"/>
        </a:solidFill>
        <a:effectLst/>
      </p:bgPr>
    </p:bg>
    <p:spTree>
      <p:nvGrpSpPr>
        <p:cNvPr id="1" name=""/>
        <p:cNvGrpSpPr/>
        <p:nvPr/>
      </p:nvGrpSpPr>
      <p:grpSpPr>
        <a:xfrm>
          <a:off x="0" y="0"/>
          <a:ext cx="0" cy="0"/>
          <a:chOff x="0" y="0"/>
          <a:chExt cx="0" cy="0"/>
        </a:xfrm>
      </p:grpSpPr>
      <p:sp>
        <p:nvSpPr>
          <p:cNvPr id="5" name="Rectangle 37"/>
          <p:cNvSpPr/>
          <p:nvPr userDrawn="1"/>
        </p:nvSpPr>
        <p:spPr bwMode="auto">
          <a:xfrm>
            <a:off x="856193" y="4741878"/>
            <a:ext cx="2875380" cy="304800"/>
          </a:xfrm>
          <a:prstGeom prst="rect">
            <a:avLst/>
          </a:prstGeom>
          <a:noFill/>
          <a:ln>
            <a:noFill/>
          </a:ln>
        </p:spPr>
        <p:txBody>
          <a:bodyPr lIns="0" tIns="0" rIns="0" bIns="0" anchor="ctr"/>
          <a:lstStyle/>
          <a:p>
            <a:pPr algn="l"/>
            <a:r>
              <a:rPr lang="zh-CN" altLang="en-US" sz="700" b="0" i="0" spc="0" baseline="0" dirty="0">
                <a:solidFill>
                  <a:schemeClr val="bg1">
                    <a:alpha val="50000"/>
                  </a:schemeClr>
                </a:solidFill>
                <a:latin typeface="微软雅黑" pitchFamily="34" charset="-122"/>
                <a:ea typeface="微软雅黑" pitchFamily="34" charset="-122"/>
                <a:cs typeface="微软雅黑"/>
                <a:sym typeface="Microsoft YaHei Bold" charset="0"/>
              </a:rPr>
              <a:t>版权所有</a:t>
            </a:r>
            <a:r>
              <a:rPr lang="en-US" altLang="zh-CN" sz="700" b="0" i="0" spc="0" baseline="0" dirty="0">
                <a:solidFill>
                  <a:schemeClr val="bg1">
                    <a:alpha val="50000"/>
                  </a:schemeClr>
                </a:solidFill>
                <a:latin typeface="微软雅黑" pitchFamily="34" charset="-122"/>
                <a:ea typeface="微软雅黑" pitchFamily="34" charset="-122"/>
                <a:cs typeface="微软雅黑"/>
                <a:sym typeface="Helvetica Neue" charset="0"/>
              </a:rPr>
              <a:t>©</a:t>
            </a:r>
            <a:r>
              <a:rPr lang="en-US" altLang="zh-CN" sz="700" b="0" i="0" spc="0" baseline="0" dirty="0" smtClean="0">
                <a:solidFill>
                  <a:schemeClr val="bg1">
                    <a:alpha val="50000"/>
                  </a:schemeClr>
                </a:solidFill>
                <a:latin typeface="微软雅黑" pitchFamily="34" charset="-122"/>
                <a:ea typeface="微软雅黑" pitchFamily="34" charset="-122"/>
                <a:cs typeface="微软雅黑"/>
                <a:sym typeface="Helvetica Neue" charset="0"/>
              </a:rPr>
              <a:t>1993-2019 </a:t>
            </a:r>
            <a:r>
              <a:rPr lang="zh-CN" altLang="en-US" sz="700" b="0" i="0" spc="0" baseline="0" dirty="0">
                <a:solidFill>
                  <a:schemeClr val="bg1">
                    <a:alpha val="50000"/>
                  </a:schemeClr>
                </a:solidFill>
                <a:latin typeface="微软雅黑" pitchFamily="34" charset="-122"/>
                <a:ea typeface="微软雅黑" pitchFamily="34" charset="-122"/>
                <a:cs typeface="微软雅黑"/>
                <a:sym typeface="Microsoft YaHei Bold" charset="0"/>
              </a:rPr>
              <a:t>金蝶国际软件集团有限公司</a:t>
            </a:r>
          </a:p>
        </p:txBody>
      </p:sp>
      <p:pic>
        <p:nvPicPr>
          <p:cNvPr id="10" name="【最终版本】11S定版本.gif" descr="【最终版本】11S定版本.gif">
            <a:extLst>
              <a:ext uri="{FF2B5EF4-FFF2-40B4-BE49-F238E27FC236}">
                <a16:creationId xmlns:a16="http://schemas.microsoft.com/office/drawing/2014/main" xmlns="" id="{F1E7A80A-9C38-8B40-B0E3-061B22869495}"/>
              </a:ext>
            </a:extLst>
          </p:cNvPr>
          <p:cNvPicPr>
            <a:picLocks/>
          </p:cNvPicPr>
          <p:nvPr userDrawn="1"/>
        </p:nvPicPr>
        <p:blipFill>
          <a:blip r:embed="rId2">
            <a:extLst/>
          </a:blip>
          <a:stretch>
            <a:fillRect/>
          </a:stretch>
        </p:blipFill>
        <p:spPr>
          <a:xfrm>
            <a:off x="253596" y="183383"/>
            <a:ext cx="1695125" cy="866633"/>
          </a:xfrm>
          <a:prstGeom prst="rect">
            <a:avLst/>
          </a:prstGeom>
          <a:ln w="12700">
            <a:miter lim="400000"/>
          </a:ln>
        </p:spPr>
      </p:pic>
      <p:sp>
        <p:nvSpPr>
          <p:cNvPr id="8" name="文本框 16"/>
          <p:cNvSpPr txBox="1"/>
          <p:nvPr userDrawn="1"/>
        </p:nvSpPr>
        <p:spPr>
          <a:xfrm>
            <a:off x="2512373" y="4840417"/>
            <a:ext cx="1219200"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defPPr>
              <a:defRPr lang="en-US"/>
            </a:defPPr>
            <a:lvl1pPr algn="r" eaLnBrk="0" hangingPunct="0">
              <a:spcBef>
                <a:spcPct val="50000"/>
              </a:spcBef>
              <a:defRPr kumimoji="0" sz="800">
                <a:solidFill>
                  <a:srgbClr val="837A80"/>
                </a:solidFill>
                <a:latin typeface="Verdana" charset="0"/>
                <a:ea typeface="宋体" charset="0"/>
                <a:cs typeface="MS PGothic" charset="0"/>
              </a:defRPr>
            </a:lvl1pPr>
            <a:lvl2pPr marL="742950" indent="-285750" eaLnBrk="0" hangingPunct="0">
              <a:defRPr kumimoji="1" sz="2400">
                <a:latin typeface="宋体" charset="0"/>
                <a:ea typeface="宋体" charset="0"/>
              </a:defRPr>
            </a:lvl2pPr>
            <a:lvl3pPr marL="1143000" indent="-228600" eaLnBrk="0" hangingPunct="0">
              <a:defRPr kumimoji="1" sz="2400">
                <a:latin typeface="宋体" charset="0"/>
                <a:ea typeface="宋体" charset="0"/>
              </a:defRPr>
            </a:lvl3pPr>
            <a:lvl4pPr marL="1600200" indent="-228600" eaLnBrk="0" hangingPunct="0">
              <a:defRPr kumimoji="1" sz="2400">
                <a:latin typeface="宋体" charset="0"/>
                <a:ea typeface="宋体" charset="0"/>
              </a:defRPr>
            </a:lvl4pPr>
            <a:lvl5pPr marL="2057400" indent="-228600" eaLnBrk="0" hangingPunct="0">
              <a:defRPr kumimoji="1" sz="2400">
                <a:latin typeface="宋体" charset="0"/>
                <a:ea typeface="宋体" charset="0"/>
              </a:defRPr>
            </a:lvl5pPr>
            <a:lvl6pPr marL="2514600" indent="-228600" eaLnBrk="0" fontAlgn="base" hangingPunct="0">
              <a:spcBef>
                <a:spcPct val="0"/>
              </a:spcBef>
              <a:spcAft>
                <a:spcPct val="0"/>
              </a:spcAft>
              <a:defRPr kumimoji="1" sz="2400">
                <a:latin typeface="宋体" charset="0"/>
                <a:ea typeface="宋体" charset="0"/>
              </a:defRPr>
            </a:lvl6pPr>
            <a:lvl7pPr marL="2971800" indent="-228600" eaLnBrk="0" fontAlgn="base" hangingPunct="0">
              <a:spcBef>
                <a:spcPct val="0"/>
              </a:spcBef>
              <a:spcAft>
                <a:spcPct val="0"/>
              </a:spcAft>
              <a:defRPr kumimoji="1" sz="2400">
                <a:latin typeface="宋体" charset="0"/>
                <a:ea typeface="宋体" charset="0"/>
              </a:defRPr>
            </a:lvl7pPr>
            <a:lvl8pPr marL="3429000" indent="-228600" eaLnBrk="0" fontAlgn="base" hangingPunct="0">
              <a:spcBef>
                <a:spcPct val="0"/>
              </a:spcBef>
              <a:spcAft>
                <a:spcPct val="0"/>
              </a:spcAft>
              <a:defRPr kumimoji="1" sz="2400">
                <a:latin typeface="宋体" charset="0"/>
                <a:ea typeface="宋体" charset="0"/>
              </a:defRPr>
            </a:lvl8pPr>
            <a:lvl9pPr marL="3886200" indent="-228600" eaLnBrk="0" fontAlgn="base" hangingPunct="0">
              <a:spcBef>
                <a:spcPct val="0"/>
              </a:spcBef>
              <a:spcAft>
                <a:spcPct val="0"/>
              </a:spcAft>
              <a:defRPr kumimoji="1" sz="2400">
                <a:latin typeface="宋体" charset="0"/>
                <a:ea typeface="宋体" charset="0"/>
              </a:defRPr>
            </a:lvl9pPr>
          </a:lstStyle>
          <a:p>
            <a:pPr defTabSz="609585"/>
            <a:r>
              <a:rPr lang="zh-CN" altLang="en-US" sz="700" b="0" i="0" kern="1200" spc="0" baseline="0" dirty="0">
                <a:solidFill>
                  <a:schemeClr val="bg1">
                    <a:alpha val="50000"/>
                  </a:schemeClr>
                </a:solidFill>
                <a:latin typeface="微软雅黑" pitchFamily="34" charset="-122"/>
                <a:ea typeface="微软雅黑" pitchFamily="34" charset="-122"/>
                <a:cs typeface="微软雅黑"/>
              </a:rPr>
              <a:t>④内部公开 请勿外传</a:t>
            </a:r>
          </a:p>
        </p:txBody>
      </p:sp>
      <p:pic>
        <p:nvPicPr>
          <p:cNvPr id="6" name="图片 5">
            <a:extLst>
              <a:ext uri="{FF2B5EF4-FFF2-40B4-BE49-F238E27FC236}">
                <a16:creationId xmlns="" xmlns:a16="http://schemas.microsoft.com/office/drawing/2014/main" id="{FE112561-16A0-EF49-8DBC-8DAB703F604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377006" y="2845073"/>
            <a:ext cx="4766994" cy="2298154"/>
          </a:xfrm>
          <a:prstGeom prst="rect">
            <a:avLst/>
          </a:prstGeom>
        </p:spPr>
      </p:pic>
    </p:spTree>
    <p:extLst>
      <p:ext uri="{BB962C8B-B14F-4D97-AF65-F5344CB8AC3E}">
        <p14:creationId xmlns:p14="http://schemas.microsoft.com/office/powerpoint/2010/main" val="17617789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Vertical Title and Text">
    <p:bg>
      <p:bgPr>
        <a:solidFill>
          <a:srgbClr val="1771EB"/>
        </a:solidFill>
        <a:effectLst/>
      </p:bgPr>
    </p:bg>
    <p:spTree>
      <p:nvGrpSpPr>
        <p:cNvPr id="1" name=""/>
        <p:cNvGrpSpPr/>
        <p:nvPr/>
      </p:nvGrpSpPr>
      <p:grpSpPr>
        <a:xfrm>
          <a:off x="0" y="0"/>
          <a:ext cx="0" cy="0"/>
          <a:chOff x="0" y="0"/>
          <a:chExt cx="0" cy="0"/>
        </a:xfrm>
      </p:grpSpPr>
      <p:grpSp>
        <p:nvGrpSpPr>
          <p:cNvPr id="8" name="组合 12"/>
          <p:cNvGrpSpPr>
            <a:grpSpLocks/>
          </p:cNvGrpSpPr>
          <p:nvPr userDrawn="1"/>
        </p:nvGrpSpPr>
        <p:grpSpPr bwMode="auto">
          <a:xfrm>
            <a:off x="856193" y="2146142"/>
            <a:ext cx="3015231" cy="1432972"/>
            <a:chOff x="3490332" y="1315926"/>
            <a:chExt cx="3017607" cy="1437748"/>
          </a:xfrm>
        </p:grpSpPr>
        <p:sp>
          <p:nvSpPr>
            <p:cNvPr id="9" name="Rectangle 4"/>
            <p:cNvSpPr>
              <a:spLocks/>
            </p:cNvSpPr>
            <p:nvPr/>
          </p:nvSpPr>
          <p:spPr bwMode="auto">
            <a:xfrm>
              <a:off x="4718426" y="1519345"/>
              <a:ext cx="1401734" cy="573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defTabSz="457200" fontAlgn="base">
                <a:spcBef>
                  <a:spcPct val="0"/>
                </a:spcBef>
                <a:spcAft>
                  <a:spcPct val="0"/>
                </a:spcAft>
                <a:defRPr>
                  <a:solidFill>
                    <a:schemeClr val="tx1"/>
                  </a:solidFill>
                  <a:latin typeface="Calibri" charset="0"/>
                </a:defRPr>
              </a:lvl6pPr>
              <a:lvl7pPr marL="2971800" indent="-228600" defTabSz="457200" fontAlgn="base">
                <a:spcBef>
                  <a:spcPct val="0"/>
                </a:spcBef>
                <a:spcAft>
                  <a:spcPct val="0"/>
                </a:spcAft>
                <a:defRPr>
                  <a:solidFill>
                    <a:schemeClr val="tx1"/>
                  </a:solidFill>
                  <a:latin typeface="Calibri" charset="0"/>
                </a:defRPr>
              </a:lvl7pPr>
              <a:lvl8pPr marL="3429000" indent="-228600" defTabSz="457200" fontAlgn="base">
                <a:spcBef>
                  <a:spcPct val="0"/>
                </a:spcBef>
                <a:spcAft>
                  <a:spcPct val="0"/>
                </a:spcAft>
                <a:defRPr>
                  <a:solidFill>
                    <a:schemeClr val="tx1"/>
                  </a:solidFill>
                  <a:latin typeface="Calibri" charset="0"/>
                </a:defRPr>
              </a:lvl8pPr>
              <a:lvl9pPr marL="3886200" indent="-228600" defTabSz="457200" fontAlgn="base">
                <a:spcBef>
                  <a:spcPct val="0"/>
                </a:spcBef>
                <a:spcAft>
                  <a:spcPct val="0"/>
                </a:spcAft>
                <a:defRPr>
                  <a:solidFill>
                    <a:schemeClr val="tx1"/>
                  </a:solidFill>
                  <a:latin typeface="Calibri" charset="0"/>
                </a:defRPr>
              </a:lvl9pPr>
            </a:lstStyle>
            <a:p>
              <a:pPr algn="ctr" defTabSz="825512"/>
              <a:r>
                <a:rPr lang="en-US" altLang="zh-CN" sz="4800" b="0" kern="0" dirty="0">
                  <a:solidFill>
                    <a:srgbClr val="FFFFFF"/>
                  </a:solidFill>
                  <a:latin typeface="Goudy Old Style" charset="0"/>
                  <a:ea typeface="Helvetica Neue"/>
                  <a:cs typeface="宋体" charset="-122"/>
                  <a:sym typeface="Helvetica Neue UltraLight" charset="0"/>
                </a:rPr>
                <a:t>Thanks</a:t>
              </a:r>
            </a:p>
          </p:txBody>
        </p:sp>
        <p:sp>
          <p:nvSpPr>
            <p:cNvPr id="10" name="Rectangle 5"/>
            <p:cNvSpPr>
              <a:spLocks/>
            </p:cNvSpPr>
            <p:nvPr/>
          </p:nvSpPr>
          <p:spPr bwMode="auto">
            <a:xfrm>
              <a:off x="4242022" y="2245072"/>
              <a:ext cx="615274" cy="167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defTabSz="457200" fontAlgn="base">
                <a:spcBef>
                  <a:spcPct val="0"/>
                </a:spcBef>
                <a:spcAft>
                  <a:spcPct val="0"/>
                </a:spcAft>
                <a:defRPr>
                  <a:solidFill>
                    <a:schemeClr val="tx1"/>
                  </a:solidFill>
                  <a:latin typeface="Calibri" charset="0"/>
                </a:defRPr>
              </a:lvl6pPr>
              <a:lvl7pPr marL="2971800" indent="-228600" defTabSz="457200" fontAlgn="base">
                <a:spcBef>
                  <a:spcPct val="0"/>
                </a:spcBef>
                <a:spcAft>
                  <a:spcPct val="0"/>
                </a:spcAft>
                <a:defRPr>
                  <a:solidFill>
                    <a:schemeClr val="tx1"/>
                  </a:solidFill>
                  <a:latin typeface="Calibri" charset="0"/>
                </a:defRPr>
              </a:lvl7pPr>
              <a:lvl8pPr marL="3429000" indent="-228600" defTabSz="457200" fontAlgn="base">
                <a:spcBef>
                  <a:spcPct val="0"/>
                </a:spcBef>
                <a:spcAft>
                  <a:spcPct val="0"/>
                </a:spcAft>
                <a:defRPr>
                  <a:solidFill>
                    <a:schemeClr val="tx1"/>
                  </a:solidFill>
                  <a:latin typeface="Calibri" charset="0"/>
                </a:defRPr>
              </a:lvl8pPr>
              <a:lvl9pPr marL="3886200" indent="-228600" defTabSz="457200" fontAlgn="base">
                <a:spcBef>
                  <a:spcPct val="0"/>
                </a:spcBef>
                <a:spcAft>
                  <a:spcPct val="0"/>
                </a:spcAft>
                <a:defRPr>
                  <a:solidFill>
                    <a:schemeClr val="tx1"/>
                  </a:solidFill>
                  <a:latin typeface="Calibri" charset="0"/>
                </a:defRPr>
              </a:lvl9pPr>
            </a:lstStyle>
            <a:p>
              <a:pPr algn="ctr" defTabSz="825512"/>
              <a:r>
                <a:rPr lang="en-US" altLang="zh-CN" sz="1400" b="0" kern="0" dirty="0" err="1">
                  <a:solidFill>
                    <a:srgbClr val="FFFFFF"/>
                  </a:solidFill>
                  <a:latin typeface="Arial Narrow" charset="0"/>
                  <a:ea typeface="Helvetica Neue"/>
                  <a:cs typeface="宋体" charset="-122"/>
                  <a:sym typeface="Arial Narrow" charset="0"/>
                </a:rPr>
                <a:t>terima</a:t>
              </a:r>
              <a:r>
                <a:rPr lang="en-US" altLang="zh-CN" sz="1400" b="0" kern="0" dirty="0">
                  <a:solidFill>
                    <a:srgbClr val="FFFFFF"/>
                  </a:solidFill>
                  <a:latin typeface="Arial Narrow" charset="0"/>
                  <a:ea typeface="Helvetica Neue"/>
                  <a:cs typeface="宋体" charset="-122"/>
                  <a:sym typeface="Arial Narrow" charset="0"/>
                </a:rPr>
                <a:t> </a:t>
              </a:r>
              <a:r>
                <a:rPr lang="en-US" altLang="zh-CN" sz="1400" b="0" kern="0" dirty="0" err="1">
                  <a:solidFill>
                    <a:srgbClr val="FFFFFF"/>
                  </a:solidFill>
                  <a:latin typeface="Arial Narrow" charset="0"/>
                  <a:ea typeface="Helvetica Neue"/>
                  <a:cs typeface="宋体" charset="-122"/>
                  <a:sym typeface="Arial Narrow" charset="0"/>
                </a:rPr>
                <a:t>kasih</a:t>
              </a:r>
              <a:endParaRPr lang="en-US" altLang="zh-CN" sz="1400" b="0" kern="0" dirty="0">
                <a:solidFill>
                  <a:srgbClr val="FFFFFF"/>
                </a:solidFill>
                <a:latin typeface="Arial Narrow" charset="0"/>
                <a:ea typeface="Helvetica Neue"/>
                <a:cs typeface="宋体" charset="-122"/>
                <a:sym typeface="Arial Narrow" charset="0"/>
              </a:endParaRPr>
            </a:p>
          </p:txBody>
        </p:sp>
        <p:sp>
          <p:nvSpPr>
            <p:cNvPr id="11" name="Rectangle 6"/>
            <p:cNvSpPr>
              <a:spLocks/>
            </p:cNvSpPr>
            <p:nvPr/>
          </p:nvSpPr>
          <p:spPr bwMode="auto">
            <a:xfrm>
              <a:off x="3586309" y="1337705"/>
              <a:ext cx="714513" cy="429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defTabSz="457200" fontAlgn="base">
                <a:spcBef>
                  <a:spcPct val="0"/>
                </a:spcBef>
                <a:spcAft>
                  <a:spcPct val="0"/>
                </a:spcAft>
                <a:defRPr>
                  <a:solidFill>
                    <a:schemeClr val="tx1"/>
                  </a:solidFill>
                  <a:latin typeface="Calibri" charset="0"/>
                </a:defRPr>
              </a:lvl6pPr>
              <a:lvl7pPr marL="2971800" indent="-228600" defTabSz="457200" fontAlgn="base">
                <a:spcBef>
                  <a:spcPct val="0"/>
                </a:spcBef>
                <a:spcAft>
                  <a:spcPct val="0"/>
                </a:spcAft>
                <a:defRPr>
                  <a:solidFill>
                    <a:schemeClr val="tx1"/>
                  </a:solidFill>
                  <a:latin typeface="Calibri" charset="0"/>
                </a:defRPr>
              </a:lvl7pPr>
              <a:lvl8pPr marL="3429000" indent="-228600" defTabSz="457200" fontAlgn="base">
                <a:spcBef>
                  <a:spcPct val="0"/>
                </a:spcBef>
                <a:spcAft>
                  <a:spcPct val="0"/>
                </a:spcAft>
                <a:defRPr>
                  <a:solidFill>
                    <a:schemeClr val="tx1"/>
                  </a:solidFill>
                  <a:latin typeface="Calibri" charset="0"/>
                </a:defRPr>
              </a:lvl8pPr>
              <a:lvl9pPr marL="3886200" indent="-228600" defTabSz="457200" fontAlgn="base">
                <a:spcBef>
                  <a:spcPct val="0"/>
                </a:spcBef>
                <a:spcAft>
                  <a:spcPct val="0"/>
                </a:spcAft>
                <a:defRPr>
                  <a:solidFill>
                    <a:schemeClr val="tx1"/>
                  </a:solidFill>
                  <a:latin typeface="Calibri" charset="0"/>
                </a:defRPr>
              </a:lvl9pPr>
            </a:lstStyle>
            <a:p>
              <a:pPr algn="ctr" defTabSz="825512"/>
              <a:r>
                <a:rPr lang="zh-CN" altLang="en-US" sz="3600" b="0" kern="0" dirty="0">
                  <a:solidFill>
                    <a:srgbClr val="FFFFFF"/>
                  </a:solidFill>
                  <a:latin typeface="Arial" charset="0"/>
                  <a:ea typeface="Helvetica Neue"/>
                  <a:cs typeface="宋体" charset="-122"/>
                  <a:sym typeface="Arial" charset="0"/>
                </a:rPr>
                <a:t>感謝</a:t>
              </a:r>
            </a:p>
          </p:txBody>
        </p:sp>
        <p:sp>
          <p:nvSpPr>
            <p:cNvPr id="12" name="Rectangle 7"/>
            <p:cNvSpPr>
              <a:spLocks/>
            </p:cNvSpPr>
            <p:nvPr/>
          </p:nvSpPr>
          <p:spPr bwMode="auto">
            <a:xfrm>
              <a:off x="5332616" y="2180610"/>
              <a:ext cx="952683" cy="573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defTabSz="457200" fontAlgn="base">
                <a:spcBef>
                  <a:spcPct val="0"/>
                </a:spcBef>
                <a:spcAft>
                  <a:spcPct val="0"/>
                </a:spcAft>
                <a:defRPr>
                  <a:solidFill>
                    <a:schemeClr val="tx1"/>
                  </a:solidFill>
                  <a:latin typeface="Calibri" charset="0"/>
                </a:defRPr>
              </a:lvl6pPr>
              <a:lvl7pPr marL="2971800" indent="-228600" defTabSz="457200" fontAlgn="base">
                <a:spcBef>
                  <a:spcPct val="0"/>
                </a:spcBef>
                <a:spcAft>
                  <a:spcPct val="0"/>
                </a:spcAft>
                <a:defRPr>
                  <a:solidFill>
                    <a:schemeClr val="tx1"/>
                  </a:solidFill>
                  <a:latin typeface="Calibri" charset="0"/>
                </a:defRPr>
              </a:lvl7pPr>
              <a:lvl8pPr marL="3429000" indent="-228600" defTabSz="457200" fontAlgn="base">
                <a:spcBef>
                  <a:spcPct val="0"/>
                </a:spcBef>
                <a:spcAft>
                  <a:spcPct val="0"/>
                </a:spcAft>
                <a:defRPr>
                  <a:solidFill>
                    <a:schemeClr val="tx1"/>
                  </a:solidFill>
                  <a:latin typeface="Calibri" charset="0"/>
                </a:defRPr>
              </a:lvl8pPr>
              <a:lvl9pPr marL="3886200" indent="-228600" defTabSz="457200" fontAlgn="base">
                <a:spcBef>
                  <a:spcPct val="0"/>
                </a:spcBef>
                <a:spcAft>
                  <a:spcPct val="0"/>
                </a:spcAft>
                <a:defRPr>
                  <a:solidFill>
                    <a:schemeClr val="tx1"/>
                  </a:solidFill>
                  <a:latin typeface="Calibri" charset="0"/>
                </a:defRPr>
              </a:lvl9pPr>
            </a:lstStyle>
            <a:p>
              <a:pPr algn="ctr" defTabSz="825512"/>
              <a:r>
                <a:rPr lang="zh-CN" altLang="en-US" sz="4800" b="0" kern="0" dirty="0">
                  <a:solidFill>
                    <a:srgbClr val="FFFFFF"/>
                  </a:solidFill>
                  <a:latin typeface="微软雅黑" charset="-122"/>
                  <a:ea typeface="微软雅黑" charset="-122"/>
                  <a:cs typeface="微软雅黑" charset="-122"/>
                  <a:sym typeface="Microsoft YaHei Bold" charset="-122"/>
                </a:rPr>
                <a:t>谢谢</a:t>
              </a:r>
            </a:p>
          </p:txBody>
        </p:sp>
        <p:sp>
          <p:nvSpPr>
            <p:cNvPr id="13" name="Rectangle 8"/>
            <p:cNvSpPr>
              <a:spLocks/>
            </p:cNvSpPr>
            <p:nvPr/>
          </p:nvSpPr>
          <p:spPr bwMode="auto">
            <a:xfrm>
              <a:off x="5317085" y="1315926"/>
              <a:ext cx="1190854" cy="286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defTabSz="457200" fontAlgn="base">
                <a:spcBef>
                  <a:spcPct val="0"/>
                </a:spcBef>
                <a:spcAft>
                  <a:spcPct val="0"/>
                </a:spcAft>
                <a:defRPr>
                  <a:solidFill>
                    <a:schemeClr val="tx1"/>
                  </a:solidFill>
                  <a:latin typeface="Calibri" charset="0"/>
                </a:defRPr>
              </a:lvl6pPr>
              <a:lvl7pPr marL="2971800" indent="-228600" defTabSz="457200" fontAlgn="base">
                <a:spcBef>
                  <a:spcPct val="0"/>
                </a:spcBef>
                <a:spcAft>
                  <a:spcPct val="0"/>
                </a:spcAft>
                <a:defRPr>
                  <a:solidFill>
                    <a:schemeClr val="tx1"/>
                  </a:solidFill>
                  <a:latin typeface="Calibri" charset="0"/>
                </a:defRPr>
              </a:lvl7pPr>
              <a:lvl8pPr marL="3429000" indent="-228600" defTabSz="457200" fontAlgn="base">
                <a:spcBef>
                  <a:spcPct val="0"/>
                </a:spcBef>
                <a:spcAft>
                  <a:spcPct val="0"/>
                </a:spcAft>
                <a:defRPr>
                  <a:solidFill>
                    <a:schemeClr val="tx1"/>
                  </a:solidFill>
                  <a:latin typeface="Calibri" charset="0"/>
                </a:defRPr>
              </a:lvl8pPr>
              <a:lvl9pPr marL="3886200" indent="-228600" defTabSz="457200" fontAlgn="base">
                <a:spcBef>
                  <a:spcPct val="0"/>
                </a:spcBef>
                <a:spcAft>
                  <a:spcPct val="0"/>
                </a:spcAft>
                <a:defRPr>
                  <a:solidFill>
                    <a:schemeClr val="tx1"/>
                  </a:solidFill>
                  <a:latin typeface="Calibri" charset="0"/>
                </a:defRPr>
              </a:lvl9pPr>
            </a:lstStyle>
            <a:p>
              <a:pPr algn="ctr" defTabSz="825512"/>
              <a:r>
                <a:rPr lang="zh-CN" altLang="en-US" sz="2400" b="0" kern="0">
                  <a:solidFill>
                    <a:srgbClr val="FFFFFF"/>
                  </a:solidFill>
                  <a:latin typeface="Arial" charset="0"/>
                  <a:ea typeface="Helvetica Neue"/>
                  <a:cs typeface="宋体" charset="-122"/>
                  <a:sym typeface="Arial" charset="0"/>
                </a:rPr>
                <a:t>ありがとう</a:t>
              </a:r>
            </a:p>
          </p:txBody>
        </p:sp>
        <p:sp>
          <p:nvSpPr>
            <p:cNvPr id="14" name="Rectangle 9"/>
            <p:cNvSpPr>
              <a:spLocks/>
            </p:cNvSpPr>
            <p:nvPr/>
          </p:nvSpPr>
          <p:spPr bwMode="auto">
            <a:xfrm>
              <a:off x="3490332" y="1921827"/>
              <a:ext cx="591706" cy="214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defTabSz="457200" fontAlgn="base">
                <a:spcBef>
                  <a:spcPct val="0"/>
                </a:spcBef>
                <a:spcAft>
                  <a:spcPct val="0"/>
                </a:spcAft>
                <a:defRPr>
                  <a:solidFill>
                    <a:schemeClr val="tx1"/>
                  </a:solidFill>
                  <a:latin typeface="Calibri" charset="0"/>
                </a:defRPr>
              </a:lvl6pPr>
              <a:lvl7pPr marL="2971800" indent="-228600" defTabSz="457200" fontAlgn="base">
                <a:spcBef>
                  <a:spcPct val="0"/>
                </a:spcBef>
                <a:spcAft>
                  <a:spcPct val="0"/>
                </a:spcAft>
                <a:defRPr>
                  <a:solidFill>
                    <a:schemeClr val="tx1"/>
                  </a:solidFill>
                  <a:latin typeface="Calibri" charset="0"/>
                </a:defRPr>
              </a:lvl7pPr>
              <a:lvl8pPr marL="3429000" indent="-228600" defTabSz="457200" fontAlgn="base">
                <a:spcBef>
                  <a:spcPct val="0"/>
                </a:spcBef>
                <a:spcAft>
                  <a:spcPct val="0"/>
                </a:spcAft>
                <a:defRPr>
                  <a:solidFill>
                    <a:schemeClr val="tx1"/>
                  </a:solidFill>
                  <a:latin typeface="Calibri" charset="0"/>
                </a:defRPr>
              </a:lvl8pPr>
              <a:lvl9pPr marL="3886200" indent="-228600" defTabSz="457200" fontAlgn="base">
                <a:spcBef>
                  <a:spcPct val="0"/>
                </a:spcBef>
                <a:spcAft>
                  <a:spcPct val="0"/>
                </a:spcAft>
                <a:defRPr>
                  <a:solidFill>
                    <a:schemeClr val="tx1"/>
                  </a:solidFill>
                  <a:latin typeface="Calibri" charset="0"/>
                </a:defRPr>
              </a:lvl9pPr>
            </a:lstStyle>
            <a:p>
              <a:pPr algn="ctr" defTabSz="825512"/>
              <a:r>
                <a:rPr lang="en-US" altLang="zh-CN" sz="1800" b="0" kern="0">
                  <a:solidFill>
                    <a:srgbClr val="FFFFFF"/>
                  </a:solidFill>
                  <a:latin typeface="Arial" charset="0"/>
                  <a:ea typeface="Helvetica Neue"/>
                  <a:cs typeface="宋体" charset="-122"/>
                  <a:sym typeface="Arial" charset="0"/>
                </a:rPr>
                <a:t>ขอบคุณ</a:t>
              </a:r>
            </a:p>
          </p:txBody>
        </p:sp>
      </p:grpSp>
      <p:sp>
        <p:nvSpPr>
          <p:cNvPr id="15" name="Rectangle 37"/>
          <p:cNvSpPr/>
          <p:nvPr userDrawn="1"/>
        </p:nvSpPr>
        <p:spPr bwMode="auto">
          <a:xfrm>
            <a:off x="856193" y="4741878"/>
            <a:ext cx="2875380" cy="304800"/>
          </a:xfrm>
          <a:prstGeom prst="rect">
            <a:avLst/>
          </a:prstGeom>
          <a:noFill/>
          <a:ln>
            <a:noFill/>
          </a:ln>
        </p:spPr>
        <p:txBody>
          <a:bodyPr lIns="0" tIns="0" rIns="0" bIns="0" anchor="ctr"/>
          <a:lstStyle/>
          <a:p>
            <a:pPr algn="l"/>
            <a:r>
              <a:rPr lang="zh-CN" altLang="en-US" sz="700" b="0" i="0" spc="0" baseline="0" dirty="0">
                <a:solidFill>
                  <a:schemeClr val="bg1">
                    <a:alpha val="50000"/>
                  </a:schemeClr>
                </a:solidFill>
                <a:latin typeface="微软雅黑" pitchFamily="34" charset="-122"/>
                <a:ea typeface="微软雅黑" pitchFamily="34" charset="-122"/>
                <a:cs typeface="微软雅黑"/>
                <a:sym typeface="Microsoft YaHei Bold" charset="0"/>
              </a:rPr>
              <a:t>版权所有</a:t>
            </a:r>
            <a:r>
              <a:rPr lang="en-US" altLang="zh-CN" sz="700" b="0" i="0" spc="0" baseline="0" dirty="0">
                <a:solidFill>
                  <a:schemeClr val="bg1">
                    <a:alpha val="50000"/>
                  </a:schemeClr>
                </a:solidFill>
                <a:latin typeface="微软雅黑" pitchFamily="34" charset="-122"/>
                <a:ea typeface="微软雅黑" pitchFamily="34" charset="-122"/>
                <a:cs typeface="微软雅黑"/>
                <a:sym typeface="Helvetica Neue" charset="0"/>
              </a:rPr>
              <a:t>©</a:t>
            </a:r>
            <a:r>
              <a:rPr lang="en-US" altLang="zh-CN" sz="700" b="0" i="0" spc="0" baseline="0" dirty="0" smtClean="0">
                <a:solidFill>
                  <a:schemeClr val="bg1">
                    <a:alpha val="50000"/>
                  </a:schemeClr>
                </a:solidFill>
                <a:latin typeface="微软雅黑" pitchFamily="34" charset="-122"/>
                <a:ea typeface="微软雅黑" pitchFamily="34" charset="-122"/>
                <a:cs typeface="微软雅黑"/>
                <a:sym typeface="Helvetica Neue" charset="0"/>
              </a:rPr>
              <a:t>1993-2019 </a:t>
            </a:r>
            <a:r>
              <a:rPr lang="zh-CN" altLang="en-US" sz="700" b="0" i="0" spc="0" baseline="0" dirty="0">
                <a:solidFill>
                  <a:schemeClr val="bg1">
                    <a:alpha val="50000"/>
                  </a:schemeClr>
                </a:solidFill>
                <a:latin typeface="微软雅黑" pitchFamily="34" charset="-122"/>
                <a:ea typeface="微软雅黑" pitchFamily="34" charset="-122"/>
                <a:cs typeface="微软雅黑"/>
                <a:sym typeface="Microsoft YaHei Bold" charset="0"/>
              </a:rPr>
              <a:t>金蝶国际软件集团有限公司</a:t>
            </a:r>
          </a:p>
        </p:txBody>
      </p:sp>
      <p:pic>
        <p:nvPicPr>
          <p:cNvPr id="19" name="【最终版本】11S定版本.gif" descr="【最终版本】11S定版本.gif">
            <a:extLst>
              <a:ext uri="{FF2B5EF4-FFF2-40B4-BE49-F238E27FC236}">
                <a16:creationId xmlns:a16="http://schemas.microsoft.com/office/drawing/2014/main" xmlns="" id="{F1E7A80A-9C38-8B40-B0E3-061B22869495}"/>
              </a:ext>
            </a:extLst>
          </p:cNvPr>
          <p:cNvPicPr>
            <a:picLocks/>
          </p:cNvPicPr>
          <p:nvPr userDrawn="1"/>
        </p:nvPicPr>
        <p:blipFill>
          <a:blip r:embed="rId2">
            <a:extLst/>
          </a:blip>
          <a:stretch>
            <a:fillRect/>
          </a:stretch>
        </p:blipFill>
        <p:spPr>
          <a:xfrm>
            <a:off x="253596" y="183383"/>
            <a:ext cx="1695125" cy="866633"/>
          </a:xfrm>
          <a:prstGeom prst="rect">
            <a:avLst/>
          </a:prstGeom>
          <a:ln w="12700">
            <a:miter lim="400000"/>
          </a:ln>
        </p:spPr>
      </p:pic>
      <p:pic>
        <p:nvPicPr>
          <p:cNvPr id="17" name="图片 16">
            <a:extLst>
              <a:ext uri="{FF2B5EF4-FFF2-40B4-BE49-F238E27FC236}">
                <a16:creationId xmlns="" xmlns:a16="http://schemas.microsoft.com/office/drawing/2014/main" id="{1A044560-67BE-3B43-9744-BAE65B6F8BC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41563" y="44"/>
            <a:ext cx="4602437" cy="2919956"/>
          </a:xfrm>
          <a:prstGeom prst="rect">
            <a:avLst/>
          </a:prstGeom>
        </p:spPr>
      </p:pic>
    </p:spTree>
    <p:extLst>
      <p:ext uri="{BB962C8B-B14F-4D97-AF65-F5344CB8AC3E}">
        <p14:creationId xmlns:p14="http://schemas.microsoft.com/office/powerpoint/2010/main" val="223282845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grpSp>
        <p:nvGrpSpPr>
          <p:cNvPr id="11" name="Group 10"/>
          <p:cNvGrpSpPr/>
          <p:nvPr userDrawn="1"/>
        </p:nvGrpSpPr>
        <p:grpSpPr>
          <a:xfrm>
            <a:off x="-201085" y="208515"/>
            <a:ext cx="136829" cy="4388332"/>
            <a:chOff x="-279703" y="208515"/>
            <a:chExt cx="243417" cy="4388332"/>
          </a:xfrm>
        </p:grpSpPr>
        <p:cxnSp>
          <p:nvCxnSpPr>
            <p:cNvPr id="19" name="Straight Connector 18"/>
            <p:cNvCxnSpPr/>
            <p:nvPr userDrawn="1"/>
          </p:nvCxnSpPr>
          <p:spPr>
            <a:xfrm flipH="1">
              <a:off x="-279703" y="1414714"/>
              <a:ext cx="243417" cy="0"/>
            </a:xfrm>
            <a:prstGeom prst="line">
              <a:avLst/>
            </a:prstGeom>
            <a:ln w="6350" cmpd="sng">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grpSp>
          <p:nvGrpSpPr>
            <p:cNvPr id="13" name="Group 12"/>
            <p:cNvGrpSpPr/>
            <p:nvPr userDrawn="1"/>
          </p:nvGrpSpPr>
          <p:grpSpPr>
            <a:xfrm>
              <a:off x="-279703" y="4254803"/>
              <a:ext cx="243417" cy="342044"/>
              <a:chOff x="-243418" y="1063625"/>
              <a:chExt cx="243417" cy="342044"/>
            </a:xfrm>
          </p:grpSpPr>
          <p:cxnSp>
            <p:nvCxnSpPr>
              <p:cNvPr id="17" name="Straight Connector 16"/>
              <p:cNvCxnSpPr/>
              <p:nvPr userDrawn="1"/>
            </p:nvCxnSpPr>
            <p:spPr>
              <a:xfrm flipH="1">
                <a:off x="-243418" y="1405669"/>
                <a:ext cx="243417" cy="0"/>
              </a:xfrm>
              <a:prstGeom prst="line">
                <a:avLst/>
              </a:prstGeom>
              <a:ln w="6350" cmpd="sng">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userDrawn="1"/>
            </p:nvCxnSpPr>
            <p:spPr>
              <a:xfrm flipH="1">
                <a:off x="-243418" y="1063625"/>
                <a:ext cx="243417" cy="0"/>
              </a:xfrm>
              <a:prstGeom prst="line">
                <a:avLst/>
              </a:prstGeom>
              <a:ln w="6350" cmpd="sng">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grpSp>
        <p:grpSp>
          <p:nvGrpSpPr>
            <p:cNvPr id="14" name="Group 13"/>
            <p:cNvGrpSpPr/>
            <p:nvPr userDrawn="1"/>
          </p:nvGrpSpPr>
          <p:grpSpPr>
            <a:xfrm>
              <a:off x="-279703" y="208515"/>
              <a:ext cx="243417" cy="864155"/>
              <a:chOff x="-243418" y="1063625"/>
              <a:chExt cx="243417" cy="864155"/>
            </a:xfrm>
          </p:grpSpPr>
          <p:cxnSp>
            <p:nvCxnSpPr>
              <p:cNvPr id="15" name="Straight Connector 14"/>
              <p:cNvCxnSpPr/>
              <p:nvPr userDrawn="1"/>
            </p:nvCxnSpPr>
            <p:spPr>
              <a:xfrm flipH="1">
                <a:off x="-243418" y="1927780"/>
                <a:ext cx="243417" cy="0"/>
              </a:xfrm>
              <a:prstGeom prst="line">
                <a:avLst/>
              </a:prstGeom>
              <a:ln w="6350" cmpd="sng">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userDrawn="1"/>
            </p:nvCxnSpPr>
            <p:spPr>
              <a:xfrm flipH="1">
                <a:off x="-243418" y="1063625"/>
                <a:ext cx="243417" cy="0"/>
              </a:xfrm>
              <a:prstGeom prst="line">
                <a:avLst/>
              </a:prstGeom>
              <a:ln w="6350" cmpd="sng">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grpSp>
      </p:grpSp>
      <p:sp>
        <p:nvSpPr>
          <p:cNvPr id="24" name="Content Placeholder 5"/>
          <p:cNvSpPr>
            <a:spLocks noGrp="1"/>
          </p:cNvSpPr>
          <p:nvPr>
            <p:ph sz="quarter" idx="12"/>
          </p:nvPr>
        </p:nvSpPr>
        <p:spPr>
          <a:xfrm>
            <a:off x="443869" y="1079506"/>
            <a:ext cx="8404856" cy="3667649"/>
          </a:xfrm>
        </p:spPr>
        <p:txBody>
          <a:bodyPr/>
          <a:lstStyle>
            <a:lvl1pPr>
              <a:spcBef>
                <a:spcPts val="1000"/>
              </a:spcBef>
              <a:defRPr sz="1200" baseline="0">
                <a:solidFill>
                  <a:srgbClr val="646464"/>
                </a:solidFill>
                <a:latin typeface="Microsoft YaHei" charset="-122"/>
                <a:ea typeface="Microsoft YaHei" charset="-122"/>
                <a:cs typeface="Microsoft YaHei" charset="-122"/>
              </a:defRPr>
            </a:lvl1pPr>
            <a:lvl2pPr marL="173038" indent="-119063">
              <a:defRPr sz="1200">
                <a:solidFill>
                  <a:srgbClr val="646464"/>
                </a:solidFill>
                <a:latin typeface="Microsoft YaHei" charset="-122"/>
                <a:ea typeface="Microsoft YaHei" charset="-122"/>
                <a:cs typeface="Microsoft YaHei" charset="-122"/>
              </a:defRPr>
            </a:lvl2pPr>
            <a:lvl3pPr marL="368300" indent="-153988">
              <a:defRPr sz="1200">
                <a:solidFill>
                  <a:srgbClr val="646464"/>
                </a:solidFill>
                <a:latin typeface="Microsoft YaHei" charset="-122"/>
                <a:ea typeface="Microsoft YaHei" charset="-122"/>
                <a:cs typeface="Microsoft YaHei" charset="-122"/>
              </a:defRPr>
            </a:lvl3pPr>
            <a:lvl4pPr marL="533400" indent="-123825">
              <a:tabLst/>
              <a:defRPr sz="1200">
                <a:solidFill>
                  <a:srgbClr val="646464"/>
                </a:solidFill>
                <a:latin typeface="Microsoft YaHei" charset="-122"/>
                <a:ea typeface="Microsoft YaHei" charset="-122"/>
                <a:cs typeface="Microsoft YaHei" charset="-122"/>
              </a:defRPr>
            </a:lvl4pPr>
            <a:lvl5pPr marL="730250" indent="-160338">
              <a:defRPr sz="1200">
                <a:solidFill>
                  <a:srgbClr val="646464"/>
                </a:solidFill>
                <a:latin typeface="Microsoft YaHei" charset="-122"/>
                <a:ea typeface="Microsoft YaHei" charset="-122"/>
                <a:cs typeface="Microsoft YaHei" charset="-122"/>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20" name="Title 1"/>
          <p:cNvSpPr>
            <a:spLocks noGrp="1"/>
          </p:cNvSpPr>
          <p:nvPr>
            <p:ph type="title"/>
          </p:nvPr>
        </p:nvSpPr>
        <p:spPr>
          <a:xfrm>
            <a:off x="443869" y="222590"/>
            <a:ext cx="8403269" cy="525528"/>
          </a:xfrm>
        </p:spPr>
        <p:txBody>
          <a:bodyPr/>
          <a:lstStyle>
            <a:lvl1pPr>
              <a:defRPr baseline="0">
                <a:solidFill>
                  <a:srgbClr val="1771EA"/>
                </a:solidFill>
                <a:latin typeface="Microsoft YaHei" charset="-122"/>
                <a:ea typeface="Microsoft YaHei" charset="-122"/>
                <a:cs typeface="Microsoft YaHei" charset="-122"/>
              </a:defRPr>
            </a:lvl1pPr>
          </a:lstStyle>
          <a:p>
            <a:r>
              <a:rPr lang="zh-CN" altLang="en-US" dirty="0" smtClean="0"/>
              <a:t>单击此处编辑母版标题样式</a:t>
            </a:r>
            <a:endParaRPr lang="en-US" dirty="0"/>
          </a:p>
        </p:txBody>
      </p:sp>
      <p:pic>
        <p:nvPicPr>
          <p:cNvPr id="21" name="图片 20"/>
          <p:cNvPicPr>
            <a:picLocks noChangeAspect="1"/>
          </p:cNvPicPr>
          <p:nvPr userDrawn="1"/>
        </p:nvPicPr>
        <p:blipFill rotWithShape="1">
          <a:blip r:embed="rId2">
            <a:extLst>
              <a:ext uri="{28A0092B-C50C-407E-A947-70E740481C1C}">
                <a14:useLocalDpi xmlns:a14="http://schemas.microsoft.com/office/drawing/2010/main" val="0"/>
              </a:ext>
            </a:extLst>
          </a:blip>
          <a:srcRect r="38287"/>
          <a:stretch/>
        </p:blipFill>
        <p:spPr>
          <a:xfrm>
            <a:off x="7811386" y="192776"/>
            <a:ext cx="1035751" cy="349091"/>
          </a:xfrm>
          <a:prstGeom prst="rect">
            <a:avLst/>
          </a:prstGeom>
        </p:spPr>
      </p:pic>
      <p:sp>
        <p:nvSpPr>
          <p:cNvPr id="22" name="Text Box 5">
            <a:extLst>
              <a:ext uri="{FF2B5EF4-FFF2-40B4-BE49-F238E27FC236}">
                <a16:creationId xmlns="" xmlns:a16="http://schemas.microsoft.com/office/drawing/2014/main" id="{66B87493-C003-6B48-80CC-99817ED7BD76}"/>
              </a:ext>
            </a:extLst>
          </p:cNvPr>
          <p:cNvSpPr txBox="1">
            <a:spLocks noChangeArrowheads="1"/>
          </p:cNvSpPr>
          <p:nvPr userDrawn="1"/>
        </p:nvSpPr>
        <p:spPr bwMode="auto">
          <a:xfrm>
            <a:off x="8682438" y="4918883"/>
            <a:ext cx="461562" cy="126958"/>
          </a:xfrm>
          <a:prstGeom prst="rect">
            <a:avLst/>
          </a:prstGeom>
          <a:noFill/>
          <a:ln>
            <a:noFill/>
          </a:ln>
        </p:spPr>
        <p:txBody>
          <a:bodyPr wrap="square" lIns="0" tIns="0" rIns="0" bIns="0" anchor="ctr">
            <a:spAutoFit/>
          </a:bodyPr>
          <a:lstStyle>
            <a:lvl1pPr eaLnBrk="0" hangingPunct="0">
              <a:defRPr kumimoji="1" sz="2400">
                <a:solidFill>
                  <a:schemeClr val="tx1"/>
                </a:solidFill>
                <a:latin typeface="宋体" panose="02010600030101010101" pitchFamily="2" charset="-122"/>
                <a:ea typeface="宋体" panose="02010600030101010101" pitchFamily="2" charset="-122"/>
                <a:cs typeface="宋体" panose="02010600030101010101" pitchFamily="2" charset="-122"/>
              </a:defRPr>
            </a:lvl1pPr>
            <a:lvl2pPr marL="742950" indent="-285750" eaLnBrk="0" hangingPunct="0">
              <a:defRPr kumimoji="1" sz="2400">
                <a:solidFill>
                  <a:schemeClr val="tx1"/>
                </a:solidFill>
                <a:latin typeface="宋体" panose="02010600030101010101" pitchFamily="2" charset="-122"/>
                <a:ea typeface="宋体" panose="02010600030101010101" pitchFamily="2" charset="-122"/>
              </a:defRPr>
            </a:lvl2pPr>
            <a:lvl3pPr marL="1143000" indent="-228600" eaLnBrk="0" hangingPunct="0">
              <a:defRPr kumimoji="1" sz="2400">
                <a:solidFill>
                  <a:schemeClr val="tx1"/>
                </a:solidFill>
                <a:latin typeface="宋体" panose="02010600030101010101" pitchFamily="2" charset="-122"/>
                <a:ea typeface="宋体" panose="02010600030101010101" pitchFamily="2" charset="-122"/>
              </a:defRPr>
            </a:lvl3pPr>
            <a:lvl4pPr marL="1600200" indent="-228600" eaLnBrk="0" hangingPunct="0">
              <a:defRPr kumimoji="1" sz="2400">
                <a:solidFill>
                  <a:schemeClr val="tx1"/>
                </a:solidFill>
                <a:latin typeface="宋体" panose="02010600030101010101" pitchFamily="2" charset="-122"/>
                <a:ea typeface="宋体" panose="02010600030101010101" pitchFamily="2" charset="-122"/>
              </a:defRPr>
            </a:lvl4pPr>
            <a:lvl5pPr marL="2057400" indent="-228600" eaLnBrk="0" hangingPunct="0">
              <a:defRPr kumimoji="1" sz="2400">
                <a:solidFill>
                  <a:schemeClr val="tx1"/>
                </a:solidFill>
                <a:latin typeface="宋体" panose="02010600030101010101" pitchFamily="2" charset="-122"/>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9pPr>
          </a:lstStyle>
          <a:p>
            <a:pPr defTabSz="308577" fontAlgn="base">
              <a:spcBef>
                <a:spcPct val="50000"/>
              </a:spcBef>
              <a:spcAft>
                <a:spcPct val="0"/>
              </a:spcAft>
              <a:defRPr/>
            </a:pPr>
            <a:fld id="{046AD7C7-DE3F-5E43-A3A8-CA80750AE375}" type="slidenum">
              <a:rPr kumimoji="0" lang="en-US" altLang="zh-CN" sz="825" b="0" kern="0" smtClean="0">
                <a:solidFill>
                  <a:schemeClr val="tx1"/>
                </a:solidFill>
                <a:latin typeface="Arial" panose="020B0604020202020204"/>
                <a:cs typeface="Arial" panose="020B0604020202020204"/>
                <a:sym typeface="Helvetica Neue"/>
              </a:rPr>
              <a:pPr defTabSz="308577" fontAlgn="base">
                <a:spcBef>
                  <a:spcPct val="50000"/>
                </a:spcBef>
                <a:spcAft>
                  <a:spcPct val="0"/>
                </a:spcAft>
                <a:defRPr/>
              </a:pPr>
              <a:t>‹#›</a:t>
            </a:fld>
            <a:endParaRPr kumimoji="0" lang="en-US" altLang="zh-CN" sz="825" b="0" kern="0" dirty="0">
              <a:solidFill>
                <a:schemeClr val="tx1"/>
              </a:solidFill>
              <a:latin typeface="Arial" panose="020B0604020202020204"/>
              <a:cs typeface="Arial" panose="020B0604020202020204"/>
              <a:sym typeface="Helvetica Neue"/>
            </a:endParaRPr>
          </a:p>
        </p:txBody>
      </p:sp>
    </p:spTree>
    <p:extLst>
      <p:ext uri="{BB962C8B-B14F-4D97-AF65-F5344CB8AC3E}">
        <p14:creationId xmlns:p14="http://schemas.microsoft.com/office/powerpoint/2010/main" val="388740297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mparison">
    <p:bg>
      <p:bgPr>
        <a:solidFill>
          <a:srgbClr val="1771EA"/>
        </a:solidFill>
        <a:effectLst/>
      </p:bgPr>
    </p:bg>
    <p:spTree>
      <p:nvGrpSpPr>
        <p:cNvPr id="1" name=""/>
        <p:cNvGrpSpPr/>
        <p:nvPr/>
      </p:nvGrpSpPr>
      <p:grpSpPr>
        <a:xfrm>
          <a:off x="0" y="0"/>
          <a:ext cx="0" cy="0"/>
          <a:chOff x="0" y="0"/>
          <a:chExt cx="0" cy="0"/>
        </a:xfrm>
      </p:grpSpPr>
      <p:sp>
        <p:nvSpPr>
          <p:cNvPr id="7" name="Content Placeholder 5"/>
          <p:cNvSpPr>
            <a:spLocks noGrp="1"/>
          </p:cNvSpPr>
          <p:nvPr>
            <p:ph sz="quarter" idx="12"/>
          </p:nvPr>
        </p:nvSpPr>
        <p:spPr>
          <a:xfrm>
            <a:off x="443869" y="1079506"/>
            <a:ext cx="8404856" cy="3667649"/>
          </a:xfrm>
        </p:spPr>
        <p:txBody>
          <a:bodyPr/>
          <a:lstStyle>
            <a:lvl1pPr>
              <a:spcBef>
                <a:spcPts val="1000"/>
              </a:spcBef>
              <a:defRPr sz="1200" baseline="0">
                <a:solidFill>
                  <a:schemeClr val="bg1"/>
                </a:solidFill>
                <a:latin typeface="Microsoft YaHei" charset="-122"/>
                <a:ea typeface="Microsoft YaHei" charset="-122"/>
                <a:cs typeface="Microsoft YaHei" charset="-122"/>
              </a:defRPr>
            </a:lvl1pPr>
            <a:lvl2pPr marL="173038" indent="-119063">
              <a:defRPr sz="1200">
                <a:solidFill>
                  <a:schemeClr val="bg1"/>
                </a:solidFill>
                <a:latin typeface="Microsoft YaHei" charset="-122"/>
                <a:ea typeface="Microsoft YaHei" charset="-122"/>
                <a:cs typeface="Microsoft YaHei" charset="-122"/>
              </a:defRPr>
            </a:lvl2pPr>
            <a:lvl3pPr marL="368300" indent="-153988">
              <a:defRPr sz="1200">
                <a:solidFill>
                  <a:schemeClr val="bg1"/>
                </a:solidFill>
                <a:latin typeface="Microsoft YaHei" charset="-122"/>
                <a:ea typeface="Microsoft YaHei" charset="-122"/>
                <a:cs typeface="Microsoft YaHei" charset="-122"/>
              </a:defRPr>
            </a:lvl3pPr>
            <a:lvl4pPr marL="533400" indent="-123825">
              <a:tabLst/>
              <a:defRPr sz="1200">
                <a:solidFill>
                  <a:schemeClr val="bg1"/>
                </a:solidFill>
                <a:latin typeface="Microsoft YaHei" charset="-122"/>
                <a:ea typeface="Microsoft YaHei" charset="-122"/>
                <a:cs typeface="Microsoft YaHei" charset="-122"/>
              </a:defRPr>
            </a:lvl4pPr>
            <a:lvl5pPr marL="730250" indent="-160338">
              <a:defRPr sz="1200">
                <a:solidFill>
                  <a:schemeClr val="bg1"/>
                </a:solidFill>
                <a:latin typeface="Microsoft YaHei" charset="-122"/>
                <a:ea typeface="Microsoft YaHei" charset="-122"/>
                <a:cs typeface="Microsoft YaHei" charset="-122"/>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pic>
        <p:nvPicPr>
          <p:cNvPr id="5" name="图片 4"/>
          <p:cNvPicPr>
            <a:picLocks noChangeAspect="1"/>
          </p:cNvPicPr>
          <p:nvPr userDrawn="1"/>
        </p:nvPicPr>
        <p:blipFill rotWithShape="1">
          <a:blip r:embed="rId2">
            <a:extLst>
              <a:ext uri="{28A0092B-C50C-407E-A947-70E740481C1C}">
                <a14:useLocalDpi xmlns:a14="http://schemas.microsoft.com/office/drawing/2010/main" val="0"/>
              </a:ext>
            </a:extLst>
          </a:blip>
          <a:srcRect t="-12439" r="37297" b="-1"/>
          <a:stretch/>
        </p:blipFill>
        <p:spPr>
          <a:xfrm>
            <a:off x="7826835" y="143934"/>
            <a:ext cx="1020303" cy="380554"/>
          </a:xfrm>
          <a:prstGeom prst="rect">
            <a:avLst/>
          </a:prstGeom>
        </p:spPr>
      </p:pic>
      <p:sp>
        <p:nvSpPr>
          <p:cNvPr id="6" name="Text Box 5">
            <a:extLst>
              <a:ext uri="{FF2B5EF4-FFF2-40B4-BE49-F238E27FC236}">
                <a16:creationId xmlns="" xmlns:a16="http://schemas.microsoft.com/office/drawing/2014/main" id="{66B87493-C003-6B48-80CC-99817ED7BD76}"/>
              </a:ext>
            </a:extLst>
          </p:cNvPr>
          <p:cNvSpPr txBox="1">
            <a:spLocks noChangeArrowheads="1"/>
          </p:cNvSpPr>
          <p:nvPr userDrawn="1"/>
        </p:nvSpPr>
        <p:spPr bwMode="auto">
          <a:xfrm>
            <a:off x="8682438" y="4918883"/>
            <a:ext cx="461562" cy="126958"/>
          </a:xfrm>
          <a:prstGeom prst="rect">
            <a:avLst/>
          </a:prstGeom>
          <a:noFill/>
          <a:ln>
            <a:noFill/>
          </a:ln>
        </p:spPr>
        <p:txBody>
          <a:bodyPr wrap="square" lIns="0" tIns="0" rIns="0" bIns="0" anchor="ctr">
            <a:spAutoFit/>
          </a:bodyPr>
          <a:lstStyle>
            <a:lvl1pPr eaLnBrk="0" hangingPunct="0">
              <a:defRPr kumimoji="1" sz="2400">
                <a:solidFill>
                  <a:schemeClr val="tx1"/>
                </a:solidFill>
                <a:latin typeface="宋体" panose="02010600030101010101" pitchFamily="2" charset="-122"/>
                <a:ea typeface="宋体" panose="02010600030101010101" pitchFamily="2" charset="-122"/>
                <a:cs typeface="宋体" panose="02010600030101010101" pitchFamily="2" charset="-122"/>
              </a:defRPr>
            </a:lvl1pPr>
            <a:lvl2pPr marL="742950" indent="-285750" eaLnBrk="0" hangingPunct="0">
              <a:defRPr kumimoji="1" sz="2400">
                <a:solidFill>
                  <a:schemeClr val="tx1"/>
                </a:solidFill>
                <a:latin typeface="宋体" panose="02010600030101010101" pitchFamily="2" charset="-122"/>
                <a:ea typeface="宋体" panose="02010600030101010101" pitchFamily="2" charset="-122"/>
              </a:defRPr>
            </a:lvl2pPr>
            <a:lvl3pPr marL="1143000" indent="-228600" eaLnBrk="0" hangingPunct="0">
              <a:defRPr kumimoji="1" sz="2400">
                <a:solidFill>
                  <a:schemeClr val="tx1"/>
                </a:solidFill>
                <a:latin typeface="宋体" panose="02010600030101010101" pitchFamily="2" charset="-122"/>
                <a:ea typeface="宋体" panose="02010600030101010101" pitchFamily="2" charset="-122"/>
              </a:defRPr>
            </a:lvl3pPr>
            <a:lvl4pPr marL="1600200" indent="-228600" eaLnBrk="0" hangingPunct="0">
              <a:defRPr kumimoji="1" sz="2400">
                <a:solidFill>
                  <a:schemeClr val="tx1"/>
                </a:solidFill>
                <a:latin typeface="宋体" panose="02010600030101010101" pitchFamily="2" charset="-122"/>
                <a:ea typeface="宋体" panose="02010600030101010101" pitchFamily="2" charset="-122"/>
              </a:defRPr>
            </a:lvl4pPr>
            <a:lvl5pPr marL="2057400" indent="-228600" eaLnBrk="0" hangingPunct="0">
              <a:defRPr kumimoji="1" sz="2400">
                <a:solidFill>
                  <a:schemeClr val="tx1"/>
                </a:solidFill>
                <a:latin typeface="宋体" panose="02010600030101010101" pitchFamily="2" charset="-122"/>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9pPr>
          </a:lstStyle>
          <a:p>
            <a:pPr defTabSz="308577" fontAlgn="base">
              <a:spcBef>
                <a:spcPct val="50000"/>
              </a:spcBef>
              <a:spcAft>
                <a:spcPct val="0"/>
              </a:spcAft>
              <a:defRPr/>
            </a:pPr>
            <a:fld id="{046AD7C7-DE3F-5E43-A3A8-CA80750AE375}" type="slidenum">
              <a:rPr kumimoji="0" lang="en-US" altLang="zh-CN" sz="825" b="0" kern="0" smtClean="0">
                <a:solidFill>
                  <a:schemeClr val="bg1"/>
                </a:solidFill>
                <a:latin typeface="Arial" panose="020B0604020202020204"/>
                <a:cs typeface="Arial" panose="020B0604020202020204"/>
                <a:sym typeface="Helvetica Neue"/>
              </a:rPr>
              <a:pPr defTabSz="308577" fontAlgn="base">
                <a:spcBef>
                  <a:spcPct val="50000"/>
                </a:spcBef>
                <a:spcAft>
                  <a:spcPct val="0"/>
                </a:spcAft>
                <a:defRPr/>
              </a:pPr>
              <a:t>‹#›</a:t>
            </a:fld>
            <a:endParaRPr kumimoji="0" lang="en-US" altLang="zh-CN" sz="825" b="0" kern="0" dirty="0">
              <a:solidFill>
                <a:schemeClr val="bg1"/>
              </a:solidFill>
              <a:latin typeface="Arial" panose="020B0604020202020204"/>
              <a:cs typeface="Arial" panose="020B0604020202020204"/>
              <a:sym typeface="Helvetica Neue"/>
            </a:endParaRPr>
          </a:p>
        </p:txBody>
      </p:sp>
      <p:sp>
        <p:nvSpPr>
          <p:cNvPr id="11" name="Rectangle 2"/>
          <p:cNvSpPr>
            <a:spLocks noGrp="1" noChangeArrowheads="1"/>
          </p:cNvSpPr>
          <p:nvPr>
            <p:ph type="title" hasCustomPrompt="1"/>
          </p:nvPr>
        </p:nvSpPr>
        <p:spPr bwMode="auto">
          <a:xfrm>
            <a:off x="453872" y="222365"/>
            <a:ext cx="8396441" cy="52571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defRPr sz="1600"/>
            </a:lvl1pPr>
          </a:lstStyle>
          <a:p>
            <a:r>
              <a:rPr kumimoji="1" lang="zh-CN" altLang="en-US" sz="2400" dirty="0" smtClean="0">
                <a:solidFill>
                  <a:srgbClr val="FFC000"/>
                </a:solidFill>
                <a:latin typeface="Microsoft YaHei" charset="-122"/>
                <a:ea typeface="Microsoft YaHei" charset="-122"/>
              </a:rPr>
              <a:t>单击此处编辑标题</a:t>
            </a:r>
            <a:r>
              <a:rPr lang="zh-CN" altLang="en-US" sz="2400" dirty="0" smtClean="0">
                <a:solidFill>
                  <a:schemeClr val="bg1"/>
                </a:solidFill>
                <a:latin typeface="微软雅黑" panose="020B0503020204020204" pitchFamily="34" charset="-122"/>
                <a:ea typeface="微软雅黑" panose="020B0503020204020204" pitchFamily="34" charset="-122"/>
              </a:rPr>
              <a:t/>
            </a:r>
            <a:br>
              <a:rPr lang="zh-CN" altLang="en-US" sz="2400" dirty="0" smtClean="0">
                <a:solidFill>
                  <a:schemeClr val="bg1"/>
                </a:solidFill>
                <a:latin typeface="微软雅黑" panose="020B0503020204020204" pitchFamily="34" charset="-122"/>
                <a:ea typeface="微软雅黑" panose="020B0503020204020204" pitchFamily="34" charset="-122"/>
              </a:rPr>
            </a:br>
            <a:r>
              <a:rPr kumimoji="1" lang="zh-CN" altLang="en-US" sz="2400" dirty="0" smtClean="0">
                <a:solidFill>
                  <a:schemeClr val="bg1"/>
                </a:solidFill>
              </a:rPr>
              <a:t> </a:t>
            </a:r>
            <a:r>
              <a:rPr kumimoji="1" lang="en-US" altLang="zh-CN" sz="2400" dirty="0" smtClean="0">
                <a:solidFill>
                  <a:schemeClr val="bg1"/>
                </a:solidFill>
              </a:rPr>
              <a:t/>
            </a:r>
            <a:br>
              <a:rPr kumimoji="1" lang="en-US" altLang="zh-CN" sz="2400" dirty="0" smtClean="0">
                <a:solidFill>
                  <a:schemeClr val="bg1"/>
                </a:solidFill>
              </a:rPr>
            </a:br>
            <a:r>
              <a:rPr lang="en-US" altLang="zh-CN" sz="2400" dirty="0" smtClean="0">
                <a:solidFill>
                  <a:schemeClr val="bg1"/>
                </a:solidFill>
                <a:latin typeface="微软雅黑" panose="020B0503020204020204" pitchFamily="34" charset="-122"/>
                <a:ea typeface="微软雅黑" panose="020B0503020204020204" pitchFamily="34" charset="-122"/>
              </a:rPr>
              <a:t/>
            </a:r>
            <a:br>
              <a:rPr lang="en-US" altLang="zh-CN" sz="2400" dirty="0" smtClean="0">
                <a:solidFill>
                  <a:schemeClr val="bg1"/>
                </a:solidFill>
                <a:latin typeface="微软雅黑" panose="020B0503020204020204" pitchFamily="34" charset="-122"/>
                <a:ea typeface="微软雅黑" panose="020B0503020204020204" pitchFamily="34" charset="-122"/>
              </a:rPr>
            </a:br>
            <a:endParaRPr kumimoji="1" lang="en-US" altLang="zh-CN" sz="2400" dirty="0">
              <a:solidFill>
                <a:schemeClr val="bg1"/>
              </a:solidFill>
            </a:endParaRPr>
          </a:p>
        </p:txBody>
      </p:sp>
    </p:spTree>
    <p:extLst>
      <p:ext uri="{BB962C8B-B14F-4D97-AF65-F5344CB8AC3E}">
        <p14:creationId xmlns:p14="http://schemas.microsoft.com/office/powerpoint/2010/main" val="248682443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omparison">
    <p:bg>
      <p:bgPr>
        <a:solidFill>
          <a:srgbClr val="9F55FB"/>
        </a:solidFill>
        <a:effectLst/>
      </p:bgPr>
    </p:bg>
    <p:spTree>
      <p:nvGrpSpPr>
        <p:cNvPr id="1" name=""/>
        <p:cNvGrpSpPr/>
        <p:nvPr/>
      </p:nvGrpSpPr>
      <p:grpSpPr>
        <a:xfrm>
          <a:off x="0" y="0"/>
          <a:ext cx="0" cy="0"/>
          <a:chOff x="0" y="0"/>
          <a:chExt cx="0" cy="0"/>
        </a:xfrm>
      </p:grpSpPr>
      <p:sp>
        <p:nvSpPr>
          <p:cNvPr id="7" name="Content Placeholder 5"/>
          <p:cNvSpPr>
            <a:spLocks noGrp="1"/>
          </p:cNvSpPr>
          <p:nvPr>
            <p:ph sz="quarter" idx="12"/>
          </p:nvPr>
        </p:nvSpPr>
        <p:spPr>
          <a:xfrm>
            <a:off x="443869" y="1079506"/>
            <a:ext cx="8404856" cy="3667649"/>
          </a:xfrm>
        </p:spPr>
        <p:txBody>
          <a:bodyPr/>
          <a:lstStyle>
            <a:lvl1pPr>
              <a:spcBef>
                <a:spcPts val="1000"/>
              </a:spcBef>
              <a:defRPr sz="1200" baseline="0">
                <a:solidFill>
                  <a:srgbClr val="FFFFFF"/>
                </a:solidFill>
                <a:latin typeface="Microsoft YaHei" charset="-122"/>
                <a:ea typeface="Microsoft YaHei" charset="-122"/>
                <a:cs typeface="Microsoft YaHei" charset="-122"/>
              </a:defRPr>
            </a:lvl1pPr>
            <a:lvl2pPr marL="173038" indent="-119063">
              <a:defRPr sz="1200">
                <a:solidFill>
                  <a:srgbClr val="FFFFFF"/>
                </a:solidFill>
                <a:latin typeface="Microsoft YaHei" charset="-122"/>
                <a:ea typeface="Microsoft YaHei" charset="-122"/>
                <a:cs typeface="Microsoft YaHei" charset="-122"/>
              </a:defRPr>
            </a:lvl2pPr>
            <a:lvl3pPr marL="368300" indent="-153988">
              <a:defRPr sz="1200">
                <a:solidFill>
                  <a:srgbClr val="FFFFFF"/>
                </a:solidFill>
                <a:latin typeface="Microsoft YaHei" charset="-122"/>
                <a:ea typeface="Microsoft YaHei" charset="-122"/>
                <a:cs typeface="Microsoft YaHei" charset="-122"/>
              </a:defRPr>
            </a:lvl3pPr>
            <a:lvl4pPr marL="533400" indent="-123825">
              <a:tabLst/>
              <a:defRPr sz="1200">
                <a:solidFill>
                  <a:srgbClr val="FFFFFF"/>
                </a:solidFill>
                <a:latin typeface="Microsoft YaHei" charset="-122"/>
                <a:ea typeface="Microsoft YaHei" charset="-122"/>
                <a:cs typeface="Microsoft YaHei" charset="-122"/>
              </a:defRPr>
            </a:lvl4pPr>
            <a:lvl5pPr marL="730250" indent="-160338">
              <a:defRPr sz="1200">
                <a:solidFill>
                  <a:srgbClr val="FFFFFF"/>
                </a:solidFill>
                <a:latin typeface="Microsoft YaHei" charset="-122"/>
                <a:ea typeface="Microsoft YaHei" charset="-122"/>
                <a:cs typeface="Microsoft YaHei" charset="-122"/>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9" name="Title 1"/>
          <p:cNvSpPr>
            <a:spLocks noGrp="1"/>
          </p:cNvSpPr>
          <p:nvPr>
            <p:ph type="title"/>
          </p:nvPr>
        </p:nvSpPr>
        <p:spPr>
          <a:xfrm>
            <a:off x="443869" y="222590"/>
            <a:ext cx="8403269" cy="525528"/>
          </a:xfrm>
        </p:spPr>
        <p:txBody>
          <a:bodyPr/>
          <a:lstStyle>
            <a:lvl1pPr>
              <a:defRPr baseline="0">
                <a:solidFill>
                  <a:srgbClr val="FFFFFF"/>
                </a:solidFill>
                <a:latin typeface="Microsoft YaHei" charset="-122"/>
                <a:ea typeface="Microsoft YaHei" charset="-122"/>
                <a:cs typeface="Microsoft YaHei" charset="-122"/>
              </a:defRPr>
            </a:lvl1pPr>
          </a:lstStyle>
          <a:p>
            <a:r>
              <a:rPr lang="zh-CN" altLang="en-US" dirty="0" smtClean="0"/>
              <a:t>单击此处编辑母版标题样式</a:t>
            </a:r>
            <a:endParaRPr lang="en-US" dirty="0"/>
          </a:p>
        </p:txBody>
      </p:sp>
      <p:pic>
        <p:nvPicPr>
          <p:cNvPr id="5" name="图片 4"/>
          <p:cNvPicPr>
            <a:picLocks noChangeAspect="1"/>
          </p:cNvPicPr>
          <p:nvPr userDrawn="1"/>
        </p:nvPicPr>
        <p:blipFill rotWithShape="1">
          <a:blip r:embed="rId2">
            <a:extLst>
              <a:ext uri="{28A0092B-C50C-407E-A947-70E740481C1C}">
                <a14:useLocalDpi xmlns:a14="http://schemas.microsoft.com/office/drawing/2010/main" val="0"/>
              </a:ext>
            </a:extLst>
          </a:blip>
          <a:srcRect t="-12439" r="37297" b="-1"/>
          <a:stretch/>
        </p:blipFill>
        <p:spPr>
          <a:xfrm>
            <a:off x="7826835" y="143934"/>
            <a:ext cx="1020303" cy="380554"/>
          </a:xfrm>
          <a:prstGeom prst="rect">
            <a:avLst/>
          </a:prstGeom>
        </p:spPr>
      </p:pic>
      <p:sp>
        <p:nvSpPr>
          <p:cNvPr id="6" name="Text Box 5">
            <a:extLst>
              <a:ext uri="{FF2B5EF4-FFF2-40B4-BE49-F238E27FC236}">
                <a16:creationId xmlns="" xmlns:a16="http://schemas.microsoft.com/office/drawing/2014/main" id="{66B87493-C003-6B48-80CC-99817ED7BD76}"/>
              </a:ext>
            </a:extLst>
          </p:cNvPr>
          <p:cNvSpPr txBox="1">
            <a:spLocks noChangeArrowheads="1"/>
          </p:cNvSpPr>
          <p:nvPr userDrawn="1"/>
        </p:nvSpPr>
        <p:spPr bwMode="auto">
          <a:xfrm>
            <a:off x="8682438" y="4918883"/>
            <a:ext cx="461562" cy="126958"/>
          </a:xfrm>
          <a:prstGeom prst="rect">
            <a:avLst/>
          </a:prstGeom>
          <a:noFill/>
          <a:ln>
            <a:noFill/>
          </a:ln>
        </p:spPr>
        <p:txBody>
          <a:bodyPr wrap="square" lIns="0" tIns="0" rIns="0" bIns="0" anchor="ctr">
            <a:spAutoFit/>
          </a:bodyPr>
          <a:lstStyle>
            <a:lvl1pPr eaLnBrk="0" hangingPunct="0">
              <a:defRPr kumimoji="1" sz="2400">
                <a:solidFill>
                  <a:schemeClr val="tx1"/>
                </a:solidFill>
                <a:latin typeface="宋体" panose="02010600030101010101" pitchFamily="2" charset="-122"/>
                <a:ea typeface="宋体" panose="02010600030101010101" pitchFamily="2" charset="-122"/>
                <a:cs typeface="宋体" panose="02010600030101010101" pitchFamily="2" charset="-122"/>
              </a:defRPr>
            </a:lvl1pPr>
            <a:lvl2pPr marL="742950" indent="-285750" eaLnBrk="0" hangingPunct="0">
              <a:defRPr kumimoji="1" sz="2400">
                <a:solidFill>
                  <a:schemeClr val="tx1"/>
                </a:solidFill>
                <a:latin typeface="宋体" panose="02010600030101010101" pitchFamily="2" charset="-122"/>
                <a:ea typeface="宋体" panose="02010600030101010101" pitchFamily="2" charset="-122"/>
              </a:defRPr>
            </a:lvl2pPr>
            <a:lvl3pPr marL="1143000" indent="-228600" eaLnBrk="0" hangingPunct="0">
              <a:defRPr kumimoji="1" sz="2400">
                <a:solidFill>
                  <a:schemeClr val="tx1"/>
                </a:solidFill>
                <a:latin typeface="宋体" panose="02010600030101010101" pitchFamily="2" charset="-122"/>
                <a:ea typeface="宋体" panose="02010600030101010101" pitchFamily="2" charset="-122"/>
              </a:defRPr>
            </a:lvl3pPr>
            <a:lvl4pPr marL="1600200" indent="-228600" eaLnBrk="0" hangingPunct="0">
              <a:defRPr kumimoji="1" sz="2400">
                <a:solidFill>
                  <a:schemeClr val="tx1"/>
                </a:solidFill>
                <a:latin typeface="宋体" panose="02010600030101010101" pitchFamily="2" charset="-122"/>
                <a:ea typeface="宋体" panose="02010600030101010101" pitchFamily="2" charset="-122"/>
              </a:defRPr>
            </a:lvl4pPr>
            <a:lvl5pPr marL="2057400" indent="-228600" eaLnBrk="0" hangingPunct="0">
              <a:defRPr kumimoji="1" sz="2400">
                <a:solidFill>
                  <a:schemeClr val="tx1"/>
                </a:solidFill>
                <a:latin typeface="宋体" panose="02010600030101010101" pitchFamily="2" charset="-122"/>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9pPr>
          </a:lstStyle>
          <a:p>
            <a:pPr defTabSz="308577" fontAlgn="base">
              <a:spcBef>
                <a:spcPct val="50000"/>
              </a:spcBef>
              <a:spcAft>
                <a:spcPct val="0"/>
              </a:spcAft>
              <a:defRPr/>
            </a:pPr>
            <a:fld id="{046AD7C7-DE3F-5E43-A3A8-CA80750AE375}" type="slidenum">
              <a:rPr kumimoji="0" lang="en-US" altLang="zh-CN" sz="825" b="0" kern="0" smtClean="0">
                <a:solidFill>
                  <a:schemeClr val="bg1"/>
                </a:solidFill>
                <a:latin typeface="Arial" panose="020B0604020202020204"/>
                <a:cs typeface="Arial" panose="020B0604020202020204"/>
                <a:sym typeface="Helvetica Neue"/>
              </a:rPr>
              <a:pPr defTabSz="308577" fontAlgn="base">
                <a:spcBef>
                  <a:spcPct val="50000"/>
                </a:spcBef>
                <a:spcAft>
                  <a:spcPct val="0"/>
                </a:spcAft>
                <a:defRPr/>
              </a:pPr>
              <a:t>‹#›</a:t>
            </a:fld>
            <a:endParaRPr kumimoji="0" lang="en-US" altLang="zh-CN" sz="825" b="0" kern="0" dirty="0">
              <a:solidFill>
                <a:schemeClr val="bg1"/>
              </a:solidFill>
              <a:latin typeface="Arial" panose="020B0604020202020204"/>
              <a:cs typeface="Arial" panose="020B0604020202020204"/>
              <a:sym typeface="Helvetica Neue"/>
            </a:endParaRPr>
          </a:p>
        </p:txBody>
      </p:sp>
    </p:spTree>
    <p:extLst>
      <p:ext uri="{BB962C8B-B14F-4D97-AF65-F5344CB8AC3E}">
        <p14:creationId xmlns:p14="http://schemas.microsoft.com/office/powerpoint/2010/main" val="417215202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omparison">
    <p:bg>
      <p:bgPr>
        <a:solidFill>
          <a:srgbClr val="24BEBC"/>
        </a:solidFill>
        <a:effectLst/>
      </p:bgPr>
    </p:bg>
    <p:spTree>
      <p:nvGrpSpPr>
        <p:cNvPr id="1" name=""/>
        <p:cNvGrpSpPr/>
        <p:nvPr/>
      </p:nvGrpSpPr>
      <p:grpSpPr>
        <a:xfrm>
          <a:off x="0" y="0"/>
          <a:ext cx="0" cy="0"/>
          <a:chOff x="0" y="0"/>
          <a:chExt cx="0" cy="0"/>
        </a:xfrm>
      </p:grpSpPr>
      <p:sp>
        <p:nvSpPr>
          <p:cNvPr id="7" name="Content Placeholder 5"/>
          <p:cNvSpPr>
            <a:spLocks noGrp="1"/>
          </p:cNvSpPr>
          <p:nvPr>
            <p:ph sz="quarter" idx="12"/>
          </p:nvPr>
        </p:nvSpPr>
        <p:spPr>
          <a:xfrm>
            <a:off x="443869" y="1079506"/>
            <a:ext cx="8404856" cy="3667649"/>
          </a:xfrm>
        </p:spPr>
        <p:txBody>
          <a:bodyPr/>
          <a:lstStyle>
            <a:lvl1pPr>
              <a:spcBef>
                <a:spcPts val="1000"/>
              </a:spcBef>
              <a:defRPr sz="1200" baseline="0">
                <a:solidFill>
                  <a:srgbClr val="FFFFFF"/>
                </a:solidFill>
                <a:latin typeface="Microsoft YaHei" charset="-122"/>
                <a:ea typeface="Microsoft YaHei" charset="-122"/>
                <a:cs typeface="Microsoft YaHei" charset="-122"/>
              </a:defRPr>
            </a:lvl1pPr>
            <a:lvl2pPr marL="173038" indent="-119063">
              <a:defRPr sz="1200">
                <a:solidFill>
                  <a:srgbClr val="FFFFFF"/>
                </a:solidFill>
                <a:latin typeface="Microsoft YaHei" charset="-122"/>
                <a:ea typeface="Microsoft YaHei" charset="-122"/>
                <a:cs typeface="Microsoft YaHei" charset="-122"/>
              </a:defRPr>
            </a:lvl2pPr>
            <a:lvl3pPr marL="368300" indent="-153988">
              <a:defRPr sz="1200">
                <a:solidFill>
                  <a:srgbClr val="FFFFFF"/>
                </a:solidFill>
                <a:latin typeface="Microsoft YaHei" charset="-122"/>
                <a:ea typeface="Microsoft YaHei" charset="-122"/>
                <a:cs typeface="Microsoft YaHei" charset="-122"/>
              </a:defRPr>
            </a:lvl3pPr>
            <a:lvl4pPr marL="533400" indent="-123825">
              <a:tabLst/>
              <a:defRPr sz="1200">
                <a:solidFill>
                  <a:srgbClr val="FFFFFF"/>
                </a:solidFill>
                <a:latin typeface="Microsoft YaHei" charset="-122"/>
                <a:ea typeface="Microsoft YaHei" charset="-122"/>
                <a:cs typeface="Microsoft YaHei" charset="-122"/>
              </a:defRPr>
            </a:lvl4pPr>
            <a:lvl5pPr marL="730250" indent="-160338">
              <a:defRPr sz="1200">
                <a:solidFill>
                  <a:srgbClr val="FFFFFF"/>
                </a:solidFill>
                <a:latin typeface="Microsoft YaHei" charset="-122"/>
                <a:ea typeface="Microsoft YaHei" charset="-122"/>
                <a:cs typeface="Microsoft YaHei" charset="-122"/>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9" name="Title 1"/>
          <p:cNvSpPr>
            <a:spLocks noGrp="1"/>
          </p:cNvSpPr>
          <p:nvPr>
            <p:ph type="title"/>
          </p:nvPr>
        </p:nvSpPr>
        <p:spPr>
          <a:xfrm>
            <a:off x="443869" y="222590"/>
            <a:ext cx="8403269" cy="525528"/>
          </a:xfrm>
        </p:spPr>
        <p:txBody>
          <a:bodyPr/>
          <a:lstStyle>
            <a:lvl1pPr>
              <a:defRPr baseline="0">
                <a:solidFill>
                  <a:srgbClr val="FFFFFF"/>
                </a:solidFill>
                <a:latin typeface="Microsoft YaHei" charset="-122"/>
                <a:ea typeface="Microsoft YaHei" charset="-122"/>
                <a:cs typeface="Microsoft YaHei" charset="-122"/>
              </a:defRPr>
            </a:lvl1pPr>
          </a:lstStyle>
          <a:p>
            <a:r>
              <a:rPr lang="zh-CN" altLang="en-US" dirty="0" smtClean="0"/>
              <a:t>单击此处编辑母版标题样式</a:t>
            </a:r>
            <a:endParaRPr lang="en-US" dirty="0"/>
          </a:p>
        </p:txBody>
      </p:sp>
      <p:pic>
        <p:nvPicPr>
          <p:cNvPr id="5" name="图片 4"/>
          <p:cNvPicPr>
            <a:picLocks noChangeAspect="1"/>
          </p:cNvPicPr>
          <p:nvPr userDrawn="1"/>
        </p:nvPicPr>
        <p:blipFill rotWithShape="1">
          <a:blip r:embed="rId2">
            <a:extLst>
              <a:ext uri="{28A0092B-C50C-407E-A947-70E740481C1C}">
                <a14:useLocalDpi xmlns:a14="http://schemas.microsoft.com/office/drawing/2010/main" val="0"/>
              </a:ext>
            </a:extLst>
          </a:blip>
          <a:srcRect t="-12439" r="37297" b="-1"/>
          <a:stretch/>
        </p:blipFill>
        <p:spPr>
          <a:xfrm>
            <a:off x="7826835" y="143934"/>
            <a:ext cx="1020303" cy="380554"/>
          </a:xfrm>
          <a:prstGeom prst="rect">
            <a:avLst/>
          </a:prstGeom>
        </p:spPr>
      </p:pic>
      <p:sp>
        <p:nvSpPr>
          <p:cNvPr id="6" name="Text Box 5">
            <a:extLst>
              <a:ext uri="{FF2B5EF4-FFF2-40B4-BE49-F238E27FC236}">
                <a16:creationId xmlns="" xmlns:a16="http://schemas.microsoft.com/office/drawing/2014/main" id="{66B87493-C003-6B48-80CC-99817ED7BD76}"/>
              </a:ext>
            </a:extLst>
          </p:cNvPr>
          <p:cNvSpPr txBox="1">
            <a:spLocks noChangeArrowheads="1"/>
          </p:cNvSpPr>
          <p:nvPr userDrawn="1"/>
        </p:nvSpPr>
        <p:spPr bwMode="auto">
          <a:xfrm>
            <a:off x="8682438" y="4918883"/>
            <a:ext cx="461562" cy="126958"/>
          </a:xfrm>
          <a:prstGeom prst="rect">
            <a:avLst/>
          </a:prstGeom>
          <a:noFill/>
          <a:ln>
            <a:noFill/>
          </a:ln>
        </p:spPr>
        <p:txBody>
          <a:bodyPr wrap="square" lIns="0" tIns="0" rIns="0" bIns="0" anchor="ctr">
            <a:spAutoFit/>
          </a:bodyPr>
          <a:lstStyle>
            <a:lvl1pPr eaLnBrk="0" hangingPunct="0">
              <a:defRPr kumimoji="1" sz="2400">
                <a:solidFill>
                  <a:schemeClr val="tx1"/>
                </a:solidFill>
                <a:latin typeface="宋体" panose="02010600030101010101" pitchFamily="2" charset="-122"/>
                <a:ea typeface="宋体" panose="02010600030101010101" pitchFamily="2" charset="-122"/>
                <a:cs typeface="宋体" panose="02010600030101010101" pitchFamily="2" charset="-122"/>
              </a:defRPr>
            </a:lvl1pPr>
            <a:lvl2pPr marL="742950" indent="-285750" eaLnBrk="0" hangingPunct="0">
              <a:defRPr kumimoji="1" sz="2400">
                <a:solidFill>
                  <a:schemeClr val="tx1"/>
                </a:solidFill>
                <a:latin typeface="宋体" panose="02010600030101010101" pitchFamily="2" charset="-122"/>
                <a:ea typeface="宋体" panose="02010600030101010101" pitchFamily="2" charset="-122"/>
              </a:defRPr>
            </a:lvl2pPr>
            <a:lvl3pPr marL="1143000" indent="-228600" eaLnBrk="0" hangingPunct="0">
              <a:defRPr kumimoji="1" sz="2400">
                <a:solidFill>
                  <a:schemeClr val="tx1"/>
                </a:solidFill>
                <a:latin typeface="宋体" panose="02010600030101010101" pitchFamily="2" charset="-122"/>
                <a:ea typeface="宋体" panose="02010600030101010101" pitchFamily="2" charset="-122"/>
              </a:defRPr>
            </a:lvl3pPr>
            <a:lvl4pPr marL="1600200" indent="-228600" eaLnBrk="0" hangingPunct="0">
              <a:defRPr kumimoji="1" sz="2400">
                <a:solidFill>
                  <a:schemeClr val="tx1"/>
                </a:solidFill>
                <a:latin typeface="宋体" panose="02010600030101010101" pitchFamily="2" charset="-122"/>
                <a:ea typeface="宋体" panose="02010600030101010101" pitchFamily="2" charset="-122"/>
              </a:defRPr>
            </a:lvl4pPr>
            <a:lvl5pPr marL="2057400" indent="-228600" eaLnBrk="0" hangingPunct="0">
              <a:defRPr kumimoji="1" sz="2400">
                <a:solidFill>
                  <a:schemeClr val="tx1"/>
                </a:solidFill>
                <a:latin typeface="宋体" panose="02010600030101010101" pitchFamily="2" charset="-122"/>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9pPr>
          </a:lstStyle>
          <a:p>
            <a:pPr defTabSz="308577" fontAlgn="base">
              <a:spcBef>
                <a:spcPct val="50000"/>
              </a:spcBef>
              <a:spcAft>
                <a:spcPct val="0"/>
              </a:spcAft>
              <a:defRPr/>
            </a:pPr>
            <a:fld id="{046AD7C7-DE3F-5E43-A3A8-CA80750AE375}" type="slidenum">
              <a:rPr kumimoji="0" lang="en-US" altLang="zh-CN" sz="825" b="0" kern="0" smtClean="0">
                <a:solidFill>
                  <a:schemeClr val="bg1"/>
                </a:solidFill>
                <a:latin typeface="Arial" panose="020B0604020202020204"/>
                <a:cs typeface="Arial" panose="020B0604020202020204"/>
                <a:sym typeface="Helvetica Neue"/>
              </a:rPr>
              <a:pPr defTabSz="308577" fontAlgn="base">
                <a:spcBef>
                  <a:spcPct val="50000"/>
                </a:spcBef>
                <a:spcAft>
                  <a:spcPct val="0"/>
                </a:spcAft>
                <a:defRPr/>
              </a:pPr>
              <a:t>‹#›</a:t>
            </a:fld>
            <a:endParaRPr kumimoji="0" lang="en-US" altLang="zh-CN" sz="825" b="0" kern="0" dirty="0">
              <a:solidFill>
                <a:schemeClr val="bg1"/>
              </a:solidFill>
              <a:latin typeface="Arial" panose="020B0604020202020204"/>
              <a:cs typeface="Arial" panose="020B0604020202020204"/>
              <a:sym typeface="Helvetica Neue"/>
            </a:endParaRPr>
          </a:p>
        </p:txBody>
      </p:sp>
    </p:spTree>
    <p:extLst>
      <p:ext uri="{BB962C8B-B14F-4D97-AF65-F5344CB8AC3E}">
        <p14:creationId xmlns:p14="http://schemas.microsoft.com/office/powerpoint/2010/main" val="292620446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Comparison">
    <p:bg>
      <p:bgPr>
        <a:solidFill>
          <a:srgbClr val="24215F"/>
        </a:solidFill>
        <a:effectLst/>
      </p:bgPr>
    </p:bg>
    <p:spTree>
      <p:nvGrpSpPr>
        <p:cNvPr id="1" name=""/>
        <p:cNvGrpSpPr/>
        <p:nvPr/>
      </p:nvGrpSpPr>
      <p:grpSpPr>
        <a:xfrm>
          <a:off x="0" y="0"/>
          <a:ext cx="0" cy="0"/>
          <a:chOff x="0" y="0"/>
          <a:chExt cx="0" cy="0"/>
        </a:xfrm>
      </p:grpSpPr>
      <p:sp>
        <p:nvSpPr>
          <p:cNvPr id="9" name="Title 1"/>
          <p:cNvSpPr>
            <a:spLocks noGrp="1"/>
          </p:cNvSpPr>
          <p:nvPr>
            <p:ph type="title"/>
          </p:nvPr>
        </p:nvSpPr>
        <p:spPr>
          <a:xfrm>
            <a:off x="443869" y="222590"/>
            <a:ext cx="8403269" cy="525528"/>
          </a:xfrm>
        </p:spPr>
        <p:txBody>
          <a:bodyPr/>
          <a:lstStyle>
            <a:lvl1pPr>
              <a:defRPr baseline="0">
                <a:solidFill>
                  <a:srgbClr val="FFFFFF"/>
                </a:solidFill>
                <a:latin typeface="Microsoft YaHei" charset="-122"/>
                <a:ea typeface="Microsoft YaHei" charset="-122"/>
                <a:cs typeface="Microsoft YaHei" charset="-122"/>
              </a:defRPr>
            </a:lvl1pPr>
          </a:lstStyle>
          <a:p>
            <a:r>
              <a:rPr lang="zh-CN" altLang="en-US" dirty="0" smtClean="0"/>
              <a:t>单击此处编辑母版标题样式</a:t>
            </a:r>
            <a:endParaRPr lang="en-US" dirty="0"/>
          </a:p>
        </p:txBody>
      </p:sp>
      <p:sp>
        <p:nvSpPr>
          <p:cNvPr id="10" name="Rectangle 9"/>
          <p:cNvSpPr/>
          <p:nvPr userDrawn="1"/>
        </p:nvSpPr>
        <p:spPr>
          <a:xfrm>
            <a:off x="1" y="4735041"/>
            <a:ext cx="9143999" cy="408459"/>
          </a:xfrm>
          <a:prstGeom prst="rect">
            <a:avLst/>
          </a:prstGeom>
          <a:solidFill>
            <a:srgbClr val="24215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1771EA"/>
              </a:solidFill>
            </a:endParaRPr>
          </a:p>
        </p:txBody>
      </p:sp>
      <p:sp>
        <p:nvSpPr>
          <p:cNvPr id="11" name="Text Box 5"/>
          <p:cNvSpPr txBox="1">
            <a:spLocks noChangeArrowheads="1"/>
          </p:cNvSpPr>
          <p:nvPr userDrawn="1"/>
        </p:nvSpPr>
        <p:spPr bwMode="auto">
          <a:xfrm>
            <a:off x="443869" y="4926457"/>
            <a:ext cx="230187"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eaLnBrk="0" hangingPunct="0">
              <a:defRPr kumimoji="1" sz="2400">
                <a:solidFill>
                  <a:schemeClr val="tx1"/>
                </a:solidFill>
                <a:latin typeface="宋体" charset="0"/>
                <a:ea typeface="宋体" charset="0"/>
                <a:cs typeface="宋体" charset="0"/>
              </a:defRPr>
            </a:lvl1pPr>
            <a:lvl2pPr marL="742950" indent="-285750" eaLnBrk="0" hangingPunct="0">
              <a:defRPr kumimoji="1" sz="2400">
                <a:solidFill>
                  <a:schemeClr val="tx1"/>
                </a:solidFill>
                <a:latin typeface="宋体" charset="0"/>
                <a:ea typeface="宋体" charset="0"/>
              </a:defRPr>
            </a:lvl2pPr>
            <a:lvl3pPr marL="1143000" indent="-228600" eaLnBrk="0" hangingPunct="0">
              <a:defRPr kumimoji="1" sz="2400">
                <a:solidFill>
                  <a:schemeClr val="tx1"/>
                </a:solidFill>
                <a:latin typeface="宋体" charset="0"/>
                <a:ea typeface="宋体" charset="0"/>
              </a:defRPr>
            </a:lvl3pPr>
            <a:lvl4pPr marL="1600200" indent="-228600" eaLnBrk="0" hangingPunct="0">
              <a:defRPr kumimoji="1" sz="2400">
                <a:solidFill>
                  <a:schemeClr val="tx1"/>
                </a:solidFill>
                <a:latin typeface="宋体" charset="0"/>
                <a:ea typeface="宋体" charset="0"/>
              </a:defRPr>
            </a:lvl4pPr>
            <a:lvl5pPr marL="2057400" indent="-228600" eaLnBrk="0" hangingPunct="0">
              <a:defRPr kumimoji="1" sz="2400">
                <a:solidFill>
                  <a:schemeClr val="tx1"/>
                </a:solidFill>
                <a:latin typeface="宋体" charset="0"/>
                <a:ea typeface="宋体" charset="0"/>
              </a:defRPr>
            </a:lvl5pPr>
            <a:lvl6pPr marL="2514600" indent="-228600" eaLnBrk="0" fontAlgn="base" hangingPunct="0">
              <a:spcBef>
                <a:spcPct val="0"/>
              </a:spcBef>
              <a:spcAft>
                <a:spcPct val="0"/>
              </a:spcAft>
              <a:defRPr kumimoji="1" sz="2400">
                <a:solidFill>
                  <a:schemeClr val="tx1"/>
                </a:solidFill>
                <a:latin typeface="宋体" charset="0"/>
                <a:ea typeface="宋体" charset="0"/>
              </a:defRPr>
            </a:lvl6pPr>
            <a:lvl7pPr marL="2971800" indent="-228600" eaLnBrk="0" fontAlgn="base" hangingPunct="0">
              <a:spcBef>
                <a:spcPct val="0"/>
              </a:spcBef>
              <a:spcAft>
                <a:spcPct val="0"/>
              </a:spcAft>
              <a:defRPr kumimoji="1" sz="2400">
                <a:solidFill>
                  <a:schemeClr val="tx1"/>
                </a:solidFill>
                <a:latin typeface="宋体" charset="0"/>
                <a:ea typeface="宋体" charset="0"/>
              </a:defRPr>
            </a:lvl7pPr>
            <a:lvl8pPr marL="3429000" indent="-228600" eaLnBrk="0" fontAlgn="base" hangingPunct="0">
              <a:spcBef>
                <a:spcPct val="0"/>
              </a:spcBef>
              <a:spcAft>
                <a:spcPct val="0"/>
              </a:spcAft>
              <a:defRPr kumimoji="1" sz="2400">
                <a:solidFill>
                  <a:schemeClr val="tx1"/>
                </a:solidFill>
                <a:latin typeface="宋体" charset="0"/>
                <a:ea typeface="宋体" charset="0"/>
              </a:defRPr>
            </a:lvl8pPr>
            <a:lvl9pPr marL="3886200" indent="-228600" eaLnBrk="0" fontAlgn="base" hangingPunct="0">
              <a:spcBef>
                <a:spcPct val="0"/>
              </a:spcBef>
              <a:spcAft>
                <a:spcPct val="0"/>
              </a:spcAft>
              <a:defRPr kumimoji="1" sz="2400">
                <a:solidFill>
                  <a:schemeClr val="tx1"/>
                </a:solidFill>
                <a:latin typeface="宋体" charset="0"/>
                <a:ea typeface="宋体" charset="0"/>
              </a:defRPr>
            </a:lvl9pPr>
          </a:lstStyle>
          <a:p>
            <a:pPr algn="l">
              <a:spcBef>
                <a:spcPct val="50000"/>
              </a:spcBef>
              <a:defRPr/>
            </a:pPr>
            <a:fld id="{046AD7C7-DE3F-5E43-A3A8-CA80750AE375}" type="slidenum">
              <a:rPr kumimoji="0" lang="en-US" altLang="zh-CN" sz="800" smtClean="0">
                <a:solidFill>
                  <a:schemeClr val="bg1"/>
                </a:solidFill>
                <a:latin typeface="Arial"/>
                <a:cs typeface="Arial"/>
              </a:rPr>
              <a:pPr algn="l">
                <a:spcBef>
                  <a:spcPct val="50000"/>
                </a:spcBef>
                <a:defRPr/>
              </a:pPr>
              <a:t>‹#›</a:t>
            </a:fld>
            <a:endParaRPr kumimoji="0" lang="en-US" altLang="zh-CN" sz="800" dirty="0" smtClean="0">
              <a:solidFill>
                <a:schemeClr val="bg1"/>
              </a:solidFill>
              <a:latin typeface="Arial"/>
              <a:cs typeface="Arial"/>
            </a:endParaRPr>
          </a:p>
        </p:txBody>
      </p:sp>
      <p:sp>
        <p:nvSpPr>
          <p:cNvPr id="7" name="Content Placeholder 5"/>
          <p:cNvSpPr>
            <a:spLocks noGrp="1"/>
          </p:cNvSpPr>
          <p:nvPr>
            <p:ph sz="quarter" idx="12"/>
          </p:nvPr>
        </p:nvSpPr>
        <p:spPr>
          <a:xfrm>
            <a:off x="443869" y="1079506"/>
            <a:ext cx="8404856" cy="3667649"/>
          </a:xfrm>
        </p:spPr>
        <p:txBody>
          <a:bodyPr/>
          <a:lstStyle>
            <a:lvl1pPr>
              <a:spcBef>
                <a:spcPts val="1000"/>
              </a:spcBef>
              <a:defRPr sz="1200" baseline="0">
                <a:solidFill>
                  <a:srgbClr val="FFFFFF"/>
                </a:solidFill>
                <a:latin typeface="Microsoft YaHei" charset="-122"/>
                <a:ea typeface="Microsoft YaHei" charset="-122"/>
                <a:cs typeface="Microsoft YaHei" charset="-122"/>
              </a:defRPr>
            </a:lvl1pPr>
            <a:lvl2pPr marL="173038" indent="-119063">
              <a:defRPr sz="1200">
                <a:solidFill>
                  <a:srgbClr val="FFFFFF"/>
                </a:solidFill>
                <a:latin typeface="Microsoft YaHei" charset="-122"/>
                <a:ea typeface="Microsoft YaHei" charset="-122"/>
                <a:cs typeface="Microsoft YaHei" charset="-122"/>
              </a:defRPr>
            </a:lvl2pPr>
            <a:lvl3pPr marL="368300" indent="-153988">
              <a:defRPr sz="1200">
                <a:solidFill>
                  <a:srgbClr val="FFFFFF"/>
                </a:solidFill>
                <a:latin typeface="Microsoft YaHei" charset="-122"/>
                <a:ea typeface="Microsoft YaHei" charset="-122"/>
                <a:cs typeface="Microsoft YaHei" charset="-122"/>
              </a:defRPr>
            </a:lvl3pPr>
            <a:lvl4pPr marL="533400" indent="-123825">
              <a:tabLst/>
              <a:defRPr sz="1200">
                <a:solidFill>
                  <a:srgbClr val="FFFFFF"/>
                </a:solidFill>
                <a:latin typeface="Microsoft YaHei" charset="-122"/>
                <a:ea typeface="Microsoft YaHei" charset="-122"/>
                <a:cs typeface="Microsoft YaHei" charset="-122"/>
              </a:defRPr>
            </a:lvl4pPr>
            <a:lvl5pPr marL="730250" indent="-160338">
              <a:defRPr sz="1200">
                <a:solidFill>
                  <a:srgbClr val="FFFFFF"/>
                </a:solidFill>
                <a:latin typeface="Microsoft YaHei" charset="-122"/>
                <a:ea typeface="Microsoft YaHei" charset="-122"/>
                <a:cs typeface="Microsoft YaHei" charset="-122"/>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pic>
        <p:nvPicPr>
          <p:cNvPr id="8" name="图片 7"/>
          <p:cNvPicPr>
            <a:picLocks noChangeAspect="1"/>
          </p:cNvPicPr>
          <p:nvPr userDrawn="1"/>
        </p:nvPicPr>
        <p:blipFill rotWithShape="1">
          <a:blip r:embed="rId2">
            <a:extLst>
              <a:ext uri="{28A0092B-C50C-407E-A947-70E740481C1C}">
                <a14:useLocalDpi xmlns:a14="http://schemas.microsoft.com/office/drawing/2010/main" val="0"/>
              </a:ext>
            </a:extLst>
          </a:blip>
          <a:srcRect t="-12439" r="37297" b="-1"/>
          <a:stretch/>
        </p:blipFill>
        <p:spPr>
          <a:xfrm>
            <a:off x="7826835" y="143934"/>
            <a:ext cx="1020303" cy="380554"/>
          </a:xfrm>
          <a:prstGeom prst="rect">
            <a:avLst/>
          </a:prstGeom>
        </p:spPr>
      </p:pic>
      <p:sp>
        <p:nvSpPr>
          <p:cNvPr id="12" name="Text Box 5">
            <a:extLst>
              <a:ext uri="{FF2B5EF4-FFF2-40B4-BE49-F238E27FC236}">
                <a16:creationId xmlns="" xmlns:a16="http://schemas.microsoft.com/office/drawing/2014/main" id="{66B87493-C003-6B48-80CC-99817ED7BD76}"/>
              </a:ext>
            </a:extLst>
          </p:cNvPr>
          <p:cNvSpPr txBox="1">
            <a:spLocks noChangeArrowheads="1"/>
          </p:cNvSpPr>
          <p:nvPr userDrawn="1"/>
        </p:nvSpPr>
        <p:spPr bwMode="auto">
          <a:xfrm>
            <a:off x="8682438" y="4918883"/>
            <a:ext cx="461562" cy="126958"/>
          </a:xfrm>
          <a:prstGeom prst="rect">
            <a:avLst/>
          </a:prstGeom>
          <a:noFill/>
          <a:ln>
            <a:noFill/>
          </a:ln>
        </p:spPr>
        <p:txBody>
          <a:bodyPr wrap="square" lIns="0" tIns="0" rIns="0" bIns="0" anchor="ctr">
            <a:spAutoFit/>
          </a:bodyPr>
          <a:lstStyle>
            <a:lvl1pPr eaLnBrk="0" hangingPunct="0">
              <a:defRPr kumimoji="1" sz="2400">
                <a:solidFill>
                  <a:schemeClr val="tx1"/>
                </a:solidFill>
                <a:latin typeface="宋体" panose="02010600030101010101" pitchFamily="2" charset="-122"/>
                <a:ea typeface="宋体" panose="02010600030101010101" pitchFamily="2" charset="-122"/>
                <a:cs typeface="宋体" panose="02010600030101010101" pitchFamily="2" charset="-122"/>
              </a:defRPr>
            </a:lvl1pPr>
            <a:lvl2pPr marL="742950" indent="-285750" eaLnBrk="0" hangingPunct="0">
              <a:defRPr kumimoji="1" sz="2400">
                <a:solidFill>
                  <a:schemeClr val="tx1"/>
                </a:solidFill>
                <a:latin typeface="宋体" panose="02010600030101010101" pitchFamily="2" charset="-122"/>
                <a:ea typeface="宋体" panose="02010600030101010101" pitchFamily="2" charset="-122"/>
              </a:defRPr>
            </a:lvl2pPr>
            <a:lvl3pPr marL="1143000" indent="-228600" eaLnBrk="0" hangingPunct="0">
              <a:defRPr kumimoji="1" sz="2400">
                <a:solidFill>
                  <a:schemeClr val="tx1"/>
                </a:solidFill>
                <a:latin typeface="宋体" panose="02010600030101010101" pitchFamily="2" charset="-122"/>
                <a:ea typeface="宋体" panose="02010600030101010101" pitchFamily="2" charset="-122"/>
              </a:defRPr>
            </a:lvl3pPr>
            <a:lvl4pPr marL="1600200" indent="-228600" eaLnBrk="0" hangingPunct="0">
              <a:defRPr kumimoji="1" sz="2400">
                <a:solidFill>
                  <a:schemeClr val="tx1"/>
                </a:solidFill>
                <a:latin typeface="宋体" panose="02010600030101010101" pitchFamily="2" charset="-122"/>
                <a:ea typeface="宋体" panose="02010600030101010101" pitchFamily="2" charset="-122"/>
              </a:defRPr>
            </a:lvl4pPr>
            <a:lvl5pPr marL="2057400" indent="-228600" eaLnBrk="0" hangingPunct="0">
              <a:defRPr kumimoji="1" sz="2400">
                <a:solidFill>
                  <a:schemeClr val="tx1"/>
                </a:solidFill>
                <a:latin typeface="宋体" panose="02010600030101010101" pitchFamily="2" charset="-122"/>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9pPr>
          </a:lstStyle>
          <a:p>
            <a:pPr defTabSz="308577" fontAlgn="base">
              <a:spcBef>
                <a:spcPct val="50000"/>
              </a:spcBef>
              <a:spcAft>
                <a:spcPct val="0"/>
              </a:spcAft>
              <a:defRPr/>
            </a:pPr>
            <a:fld id="{046AD7C7-DE3F-5E43-A3A8-CA80750AE375}" type="slidenum">
              <a:rPr kumimoji="0" lang="en-US" altLang="zh-CN" sz="825" b="0" kern="0" smtClean="0">
                <a:solidFill>
                  <a:schemeClr val="bg1"/>
                </a:solidFill>
                <a:latin typeface="Arial" panose="020B0604020202020204"/>
                <a:cs typeface="Arial" panose="020B0604020202020204"/>
                <a:sym typeface="Helvetica Neue"/>
              </a:rPr>
              <a:pPr defTabSz="308577" fontAlgn="base">
                <a:spcBef>
                  <a:spcPct val="50000"/>
                </a:spcBef>
                <a:spcAft>
                  <a:spcPct val="0"/>
                </a:spcAft>
                <a:defRPr/>
              </a:pPr>
              <a:t>‹#›</a:t>
            </a:fld>
            <a:endParaRPr kumimoji="0" lang="en-US" altLang="zh-CN" sz="825" b="0" kern="0" dirty="0">
              <a:solidFill>
                <a:schemeClr val="bg1"/>
              </a:solidFill>
              <a:latin typeface="Arial" panose="020B0604020202020204"/>
              <a:cs typeface="Arial" panose="020B0604020202020204"/>
              <a:sym typeface="Helvetica Neue"/>
            </a:endParaRPr>
          </a:p>
        </p:txBody>
      </p:sp>
    </p:spTree>
    <p:extLst>
      <p:ext uri="{BB962C8B-B14F-4D97-AF65-F5344CB8AC3E}">
        <p14:creationId xmlns:p14="http://schemas.microsoft.com/office/powerpoint/2010/main" val="33244800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Comparison">
    <p:bg>
      <p:bgPr>
        <a:solidFill>
          <a:srgbClr val="1771EA"/>
        </a:solidFill>
        <a:effectLst/>
      </p:bgPr>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443869" y="287867"/>
            <a:ext cx="8417186" cy="4466696"/>
          </a:xfrm>
        </p:spPr>
        <p:txBody>
          <a:bodyPr/>
          <a:lstStyle>
            <a:lvl1pPr>
              <a:defRPr sz="4900" baseline="0">
                <a:solidFill>
                  <a:schemeClr val="bg1"/>
                </a:solidFill>
                <a:latin typeface="Microsoft YaHei" charset="-122"/>
                <a:ea typeface="Microsoft YaHei" charset="-122"/>
                <a:cs typeface="Microsoft YaHei" charset="-122"/>
              </a:defRPr>
            </a:lvl1pPr>
          </a:lstStyle>
          <a:p>
            <a:r>
              <a:rPr lang="zh-CN" altLang="en-US" dirty="0" smtClean="0"/>
              <a:t>单击此处</a:t>
            </a:r>
            <a:r>
              <a:rPr lang="en-US" altLang="zh-CN" dirty="0" smtClean="0"/>
              <a:t/>
            </a:r>
            <a:br>
              <a:rPr lang="en-US" altLang="zh-CN" dirty="0" smtClean="0"/>
            </a:br>
            <a:r>
              <a:rPr lang="zh-CN" altLang="en-US" dirty="0" smtClean="0"/>
              <a:t>可更改模板标题</a:t>
            </a:r>
            <a:r>
              <a:rPr lang="en-US" altLang="zh-CN" dirty="0" smtClean="0"/>
              <a:t/>
            </a:r>
            <a:br>
              <a:rPr lang="en-US" altLang="zh-CN" dirty="0" smtClean="0"/>
            </a:br>
            <a:r>
              <a:rPr lang="zh-CN" altLang="en-US" dirty="0" smtClean="0"/>
              <a:t>中的文字</a:t>
            </a:r>
            <a:endParaRPr lang="en-US" dirty="0"/>
          </a:p>
        </p:txBody>
      </p:sp>
      <p:pic>
        <p:nvPicPr>
          <p:cNvPr id="4" name="图片 3"/>
          <p:cNvPicPr>
            <a:picLocks noChangeAspect="1"/>
          </p:cNvPicPr>
          <p:nvPr userDrawn="1"/>
        </p:nvPicPr>
        <p:blipFill rotWithShape="1">
          <a:blip r:embed="rId2">
            <a:extLst>
              <a:ext uri="{28A0092B-C50C-407E-A947-70E740481C1C}">
                <a14:useLocalDpi xmlns:a14="http://schemas.microsoft.com/office/drawing/2010/main" val="0"/>
              </a:ext>
            </a:extLst>
          </a:blip>
          <a:srcRect t="-12439" r="37297" b="-1"/>
          <a:stretch/>
        </p:blipFill>
        <p:spPr>
          <a:xfrm>
            <a:off x="7826835" y="143934"/>
            <a:ext cx="1020303" cy="380554"/>
          </a:xfrm>
          <a:prstGeom prst="rect">
            <a:avLst/>
          </a:prstGeom>
        </p:spPr>
      </p:pic>
      <p:sp>
        <p:nvSpPr>
          <p:cNvPr id="5" name="Text Box 5">
            <a:extLst>
              <a:ext uri="{FF2B5EF4-FFF2-40B4-BE49-F238E27FC236}">
                <a16:creationId xmlns="" xmlns:a16="http://schemas.microsoft.com/office/drawing/2014/main" id="{66B87493-C003-6B48-80CC-99817ED7BD76}"/>
              </a:ext>
            </a:extLst>
          </p:cNvPr>
          <p:cNvSpPr txBox="1">
            <a:spLocks noChangeArrowheads="1"/>
          </p:cNvSpPr>
          <p:nvPr userDrawn="1"/>
        </p:nvSpPr>
        <p:spPr bwMode="auto">
          <a:xfrm>
            <a:off x="8682438" y="4918883"/>
            <a:ext cx="461562" cy="126958"/>
          </a:xfrm>
          <a:prstGeom prst="rect">
            <a:avLst/>
          </a:prstGeom>
          <a:noFill/>
          <a:ln>
            <a:noFill/>
          </a:ln>
        </p:spPr>
        <p:txBody>
          <a:bodyPr wrap="square" lIns="0" tIns="0" rIns="0" bIns="0" anchor="ctr">
            <a:spAutoFit/>
          </a:bodyPr>
          <a:lstStyle>
            <a:lvl1pPr eaLnBrk="0" hangingPunct="0">
              <a:defRPr kumimoji="1" sz="2400">
                <a:solidFill>
                  <a:schemeClr val="tx1"/>
                </a:solidFill>
                <a:latin typeface="宋体" panose="02010600030101010101" pitchFamily="2" charset="-122"/>
                <a:ea typeface="宋体" panose="02010600030101010101" pitchFamily="2" charset="-122"/>
                <a:cs typeface="宋体" panose="02010600030101010101" pitchFamily="2" charset="-122"/>
              </a:defRPr>
            </a:lvl1pPr>
            <a:lvl2pPr marL="742950" indent="-285750" eaLnBrk="0" hangingPunct="0">
              <a:defRPr kumimoji="1" sz="2400">
                <a:solidFill>
                  <a:schemeClr val="tx1"/>
                </a:solidFill>
                <a:latin typeface="宋体" panose="02010600030101010101" pitchFamily="2" charset="-122"/>
                <a:ea typeface="宋体" panose="02010600030101010101" pitchFamily="2" charset="-122"/>
              </a:defRPr>
            </a:lvl2pPr>
            <a:lvl3pPr marL="1143000" indent="-228600" eaLnBrk="0" hangingPunct="0">
              <a:defRPr kumimoji="1" sz="2400">
                <a:solidFill>
                  <a:schemeClr val="tx1"/>
                </a:solidFill>
                <a:latin typeface="宋体" panose="02010600030101010101" pitchFamily="2" charset="-122"/>
                <a:ea typeface="宋体" panose="02010600030101010101" pitchFamily="2" charset="-122"/>
              </a:defRPr>
            </a:lvl3pPr>
            <a:lvl4pPr marL="1600200" indent="-228600" eaLnBrk="0" hangingPunct="0">
              <a:defRPr kumimoji="1" sz="2400">
                <a:solidFill>
                  <a:schemeClr val="tx1"/>
                </a:solidFill>
                <a:latin typeface="宋体" panose="02010600030101010101" pitchFamily="2" charset="-122"/>
                <a:ea typeface="宋体" panose="02010600030101010101" pitchFamily="2" charset="-122"/>
              </a:defRPr>
            </a:lvl4pPr>
            <a:lvl5pPr marL="2057400" indent="-228600" eaLnBrk="0" hangingPunct="0">
              <a:defRPr kumimoji="1" sz="2400">
                <a:solidFill>
                  <a:schemeClr val="tx1"/>
                </a:solidFill>
                <a:latin typeface="宋体" panose="02010600030101010101" pitchFamily="2" charset="-122"/>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9pPr>
          </a:lstStyle>
          <a:p>
            <a:pPr defTabSz="308577" fontAlgn="base">
              <a:spcBef>
                <a:spcPct val="50000"/>
              </a:spcBef>
              <a:spcAft>
                <a:spcPct val="0"/>
              </a:spcAft>
              <a:defRPr/>
            </a:pPr>
            <a:fld id="{046AD7C7-DE3F-5E43-A3A8-CA80750AE375}" type="slidenum">
              <a:rPr kumimoji="0" lang="en-US" altLang="zh-CN" sz="825" b="0" kern="0" smtClean="0">
                <a:solidFill>
                  <a:schemeClr val="bg1"/>
                </a:solidFill>
                <a:latin typeface="Arial" panose="020B0604020202020204"/>
                <a:cs typeface="Arial" panose="020B0604020202020204"/>
                <a:sym typeface="Helvetica Neue"/>
              </a:rPr>
              <a:pPr defTabSz="308577" fontAlgn="base">
                <a:spcBef>
                  <a:spcPct val="50000"/>
                </a:spcBef>
                <a:spcAft>
                  <a:spcPct val="0"/>
                </a:spcAft>
                <a:defRPr/>
              </a:pPr>
              <a:t>‹#›</a:t>
            </a:fld>
            <a:endParaRPr kumimoji="0" lang="en-US" altLang="zh-CN" sz="825" b="0" kern="0" dirty="0">
              <a:solidFill>
                <a:schemeClr val="bg1"/>
              </a:solidFill>
              <a:latin typeface="Arial" panose="020B0604020202020204"/>
              <a:cs typeface="Arial" panose="020B0604020202020204"/>
              <a:sym typeface="Helvetica Neue"/>
            </a:endParaRPr>
          </a:p>
        </p:txBody>
      </p:sp>
    </p:spTree>
    <p:extLst>
      <p:ext uri="{BB962C8B-B14F-4D97-AF65-F5344CB8AC3E}">
        <p14:creationId xmlns:p14="http://schemas.microsoft.com/office/powerpoint/2010/main" val="12509997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Comparison">
    <p:bg>
      <p:bgPr>
        <a:solidFill>
          <a:srgbClr val="1771EA"/>
        </a:solidFill>
        <a:effectLst/>
      </p:bgPr>
    </p:bg>
    <p:spTree>
      <p:nvGrpSpPr>
        <p:cNvPr id="1" name=""/>
        <p:cNvGrpSpPr/>
        <p:nvPr/>
      </p:nvGrpSpPr>
      <p:grpSpPr>
        <a:xfrm>
          <a:off x="0" y="0"/>
          <a:ext cx="0" cy="0"/>
          <a:chOff x="0" y="0"/>
          <a:chExt cx="0" cy="0"/>
        </a:xfrm>
      </p:grpSpPr>
      <p:pic>
        <p:nvPicPr>
          <p:cNvPr id="4" name="图片 3"/>
          <p:cNvPicPr>
            <a:picLocks noChangeAspect="1"/>
          </p:cNvPicPr>
          <p:nvPr userDrawn="1"/>
        </p:nvPicPr>
        <p:blipFill rotWithShape="1">
          <a:blip r:embed="rId2">
            <a:extLst>
              <a:ext uri="{28A0092B-C50C-407E-A947-70E740481C1C}">
                <a14:useLocalDpi xmlns:a14="http://schemas.microsoft.com/office/drawing/2010/main" val="0"/>
              </a:ext>
            </a:extLst>
          </a:blip>
          <a:srcRect t="-12439" r="37297" b="-1"/>
          <a:stretch/>
        </p:blipFill>
        <p:spPr>
          <a:xfrm>
            <a:off x="7826835" y="143934"/>
            <a:ext cx="1020303" cy="380554"/>
          </a:xfrm>
          <a:prstGeom prst="rect">
            <a:avLst/>
          </a:prstGeom>
        </p:spPr>
      </p:pic>
      <p:sp>
        <p:nvSpPr>
          <p:cNvPr id="5" name="Text Box 5">
            <a:extLst>
              <a:ext uri="{FF2B5EF4-FFF2-40B4-BE49-F238E27FC236}">
                <a16:creationId xmlns="" xmlns:a16="http://schemas.microsoft.com/office/drawing/2014/main" id="{66B87493-C003-6B48-80CC-99817ED7BD76}"/>
              </a:ext>
            </a:extLst>
          </p:cNvPr>
          <p:cNvSpPr txBox="1">
            <a:spLocks noChangeArrowheads="1"/>
          </p:cNvSpPr>
          <p:nvPr userDrawn="1"/>
        </p:nvSpPr>
        <p:spPr bwMode="auto">
          <a:xfrm>
            <a:off x="8682438" y="4918883"/>
            <a:ext cx="461562" cy="126958"/>
          </a:xfrm>
          <a:prstGeom prst="rect">
            <a:avLst/>
          </a:prstGeom>
          <a:noFill/>
          <a:ln>
            <a:noFill/>
          </a:ln>
        </p:spPr>
        <p:txBody>
          <a:bodyPr wrap="square" lIns="0" tIns="0" rIns="0" bIns="0" anchor="ctr">
            <a:spAutoFit/>
          </a:bodyPr>
          <a:lstStyle>
            <a:lvl1pPr eaLnBrk="0" hangingPunct="0">
              <a:defRPr kumimoji="1" sz="2400">
                <a:solidFill>
                  <a:schemeClr val="tx1"/>
                </a:solidFill>
                <a:latin typeface="宋体" panose="02010600030101010101" pitchFamily="2" charset="-122"/>
                <a:ea typeface="宋体" panose="02010600030101010101" pitchFamily="2" charset="-122"/>
                <a:cs typeface="宋体" panose="02010600030101010101" pitchFamily="2" charset="-122"/>
              </a:defRPr>
            </a:lvl1pPr>
            <a:lvl2pPr marL="742950" indent="-285750" eaLnBrk="0" hangingPunct="0">
              <a:defRPr kumimoji="1" sz="2400">
                <a:solidFill>
                  <a:schemeClr val="tx1"/>
                </a:solidFill>
                <a:latin typeface="宋体" panose="02010600030101010101" pitchFamily="2" charset="-122"/>
                <a:ea typeface="宋体" panose="02010600030101010101" pitchFamily="2" charset="-122"/>
              </a:defRPr>
            </a:lvl2pPr>
            <a:lvl3pPr marL="1143000" indent="-228600" eaLnBrk="0" hangingPunct="0">
              <a:defRPr kumimoji="1" sz="2400">
                <a:solidFill>
                  <a:schemeClr val="tx1"/>
                </a:solidFill>
                <a:latin typeface="宋体" panose="02010600030101010101" pitchFamily="2" charset="-122"/>
                <a:ea typeface="宋体" panose="02010600030101010101" pitchFamily="2" charset="-122"/>
              </a:defRPr>
            </a:lvl3pPr>
            <a:lvl4pPr marL="1600200" indent="-228600" eaLnBrk="0" hangingPunct="0">
              <a:defRPr kumimoji="1" sz="2400">
                <a:solidFill>
                  <a:schemeClr val="tx1"/>
                </a:solidFill>
                <a:latin typeface="宋体" panose="02010600030101010101" pitchFamily="2" charset="-122"/>
                <a:ea typeface="宋体" panose="02010600030101010101" pitchFamily="2" charset="-122"/>
              </a:defRPr>
            </a:lvl4pPr>
            <a:lvl5pPr marL="2057400" indent="-228600" eaLnBrk="0" hangingPunct="0">
              <a:defRPr kumimoji="1" sz="2400">
                <a:solidFill>
                  <a:schemeClr val="tx1"/>
                </a:solidFill>
                <a:latin typeface="宋体" panose="02010600030101010101" pitchFamily="2" charset="-122"/>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9pPr>
          </a:lstStyle>
          <a:p>
            <a:pPr defTabSz="308577" fontAlgn="base">
              <a:spcBef>
                <a:spcPct val="50000"/>
              </a:spcBef>
              <a:spcAft>
                <a:spcPct val="0"/>
              </a:spcAft>
              <a:defRPr/>
            </a:pPr>
            <a:fld id="{046AD7C7-DE3F-5E43-A3A8-CA80750AE375}" type="slidenum">
              <a:rPr kumimoji="0" lang="en-US" altLang="zh-CN" sz="825" b="0" kern="0" smtClean="0">
                <a:solidFill>
                  <a:schemeClr val="bg1"/>
                </a:solidFill>
                <a:latin typeface="Arial" panose="020B0604020202020204"/>
                <a:cs typeface="Arial" panose="020B0604020202020204"/>
                <a:sym typeface="Helvetica Neue"/>
              </a:rPr>
              <a:pPr defTabSz="308577" fontAlgn="base">
                <a:spcBef>
                  <a:spcPct val="50000"/>
                </a:spcBef>
                <a:spcAft>
                  <a:spcPct val="0"/>
                </a:spcAft>
                <a:defRPr/>
              </a:pPr>
              <a:t>‹#›</a:t>
            </a:fld>
            <a:endParaRPr kumimoji="0" lang="en-US" altLang="zh-CN" sz="825" b="0" kern="0" dirty="0">
              <a:solidFill>
                <a:schemeClr val="bg1"/>
              </a:solidFill>
              <a:latin typeface="Arial" panose="020B0604020202020204"/>
              <a:cs typeface="Arial" panose="020B0604020202020204"/>
              <a:sym typeface="Helvetica Neue"/>
            </a:endParaRPr>
          </a:p>
        </p:txBody>
      </p:sp>
      <p:sp>
        <p:nvSpPr>
          <p:cNvPr id="8" name="Rectangle 2"/>
          <p:cNvSpPr>
            <a:spLocks noGrp="1" noChangeArrowheads="1"/>
          </p:cNvSpPr>
          <p:nvPr>
            <p:ph type="title" hasCustomPrompt="1"/>
          </p:nvPr>
        </p:nvSpPr>
        <p:spPr bwMode="auto">
          <a:xfrm>
            <a:off x="453872" y="222365"/>
            <a:ext cx="8396441" cy="52571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defRPr sz="1600">
                <a:solidFill>
                  <a:schemeClr val="bg1"/>
                </a:solidFill>
              </a:defRPr>
            </a:lvl1pPr>
          </a:lstStyle>
          <a:p>
            <a:r>
              <a:rPr lang="zh-CN" altLang="en-US" sz="2400" b="1" dirty="0" smtClean="0"/>
              <a:t>小标题</a:t>
            </a:r>
            <a:r>
              <a:rPr lang="en-US" altLang="zh-CN" sz="3600" b="0" dirty="0" smtClean="0"/>
              <a:t/>
            </a:r>
            <a:br>
              <a:rPr lang="en-US" altLang="zh-CN" sz="3600" b="0" dirty="0" smtClean="0"/>
            </a:br>
            <a:r>
              <a:rPr kumimoji="1" lang="zh-CN" altLang="en-US" sz="4400" dirty="0" smtClean="0">
                <a:solidFill>
                  <a:srgbClr val="FFC000"/>
                </a:solidFill>
              </a:rPr>
              <a:t>单击此处</a:t>
            </a:r>
            <a:br>
              <a:rPr kumimoji="1" lang="zh-CN" altLang="en-US" sz="4400" dirty="0" smtClean="0">
                <a:solidFill>
                  <a:srgbClr val="FFC000"/>
                </a:solidFill>
              </a:rPr>
            </a:br>
            <a:r>
              <a:rPr kumimoji="1" lang="zh-CN" altLang="en-US" sz="4400" dirty="0" smtClean="0">
                <a:solidFill>
                  <a:srgbClr val="FFC000"/>
                </a:solidFill>
              </a:rPr>
              <a:t>可更改模板标题</a:t>
            </a:r>
            <a:br>
              <a:rPr kumimoji="1" lang="zh-CN" altLang="en-US" sz="4400" dirty="0" smtClean="0">
                <a:solidFill>
                  <a:srgbClr val="FFC000"/>
                </a:solidFill>
              </a:rPr>
            </a:br>
            <a:r>
              <a:rPr kumimoji="1" lang="zh-CN" altLang="en-US" sz="4400" dirty="0" smtClean="0">
                <a:solidFill>
                  <a:srgbClr val="FFC000"/>
                </a:solidFill>
              </a:rPr>
              <a:t>中的文字</a:t>
            </a:r>
            <a:endParaRPr kumimoji="1" lang="zh-CN" altLang="en-US" sz="4400" dirty="0">
              <a:solidFill>
                <a:srgbClr val="FFC000"/>
              </a:solidFill>
            </a:endParaRPr>
          </a:p>
        </p:txBody>
      </p:sp>
    </p:spTree>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Two Content">
    <p:bg>
      <p:bgPr>
        <a:solidFill>
          <a:srgbClr val="1771EB"/>
        </a:solidFill>
        <a:effectLst/>
      </p:bgPr>
    </p:bg>
    <p:spTree>
      <p:nvGrpSpPr>
        <p:cNvPr id="1" name=""/>
        <p:cNvGrpSpPr/>
        <p:nvPr/>
      </p:nvGrpSpPr>
      <p:grpSpPr>
        <a:xfrm>
          <a:off x="0" y="0"/>
          <a:ext cx="0" cy="0"/>
          <a:chOff x="0" y="0"/>
          <a:chExt cx="0" cy="0"/>
        </a:xfrm>
      </p:grpSpPr>
      <p:grpSp>
        <p:nvGrpSpPr>
          <p:cNvPr id="11" name="Group 10"/>
          <p:cNvGrpSpPr/>
          <p:nvPr userDrawn="1"/>
        </p:nvGrpSpPr>
        <p:grpSpPr>
          <a:xfrm>
            <a:off x="-201085" y="208515"/>
            <a:ext cx="136829" cy="4388332"/>
            <a:chOff x="-279703" y="208515"/>
            <a:chExt cx="243417" cy="4388332"/>
          </a:xfrm>
        </p:grpSpPr>
        <p:cxnSp>
          <p:nvCxnSpPr>
            <p:cNvPr id="19" name="Straight Connector 18"/>
            <p:cNvCxnSpPr/>
            <p:nvPr userDrawn="1"/>
          </p:nvCxnSpPr>
          <p:spPr>
            <a:xfrm flipH="1">
              <a:off x="-279703" y="1414714"/>
              <a:ext cx="243417" cy="0"/>
            </a:xfrm>
            <a:prstGeom prst="line">
              <a:avLst/>
            </a:prstGeom>
            <a:ln w="6350" cmpd="sng">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grpSp>
          <p:nvGrpSpPr>
            <p:cNvPr id="13" name="Group 12"/>
            <p:cNvGrpSpPr/>
            <p:nvPr userDrawn="1"/>
          </p:nvGrpSpPr>
          <p:grpSpPr>
            <a:xfrm>
              <a:off x="-279703" y="4254803"/>
              <a:ext cx="243417" cy="342044"/>
              <a:chOff x="-243418" y="1063625"/>
              <a:chExt cx="243417" cy="342044"/>
            </a:xfrm>
          </p:grpSpPr>
          <p:cxnSp>
            <p:nvCxnSpPr>
              <p:cNvPr id="17" name="Straight Connector 16"/>
              <p:cNvCxnSpPr/>
              <p:nvPr userDrawn="1"/>
            </p:nvCxnSpPr>
            <p:spPr>
              <a:xfrm flipH="1">
                <a:off x="-243418" y="1405669"/>
                <a:ext cx="243417" cy="0"/>
              </a:xfrm>
              <a:prstGeom prst="line">
                <a:avLst/>
              </a:prstGeom>
              <a:ln w="6350" cmpd="sng">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userDrawn="1"/>
            </p:nvCxnSpPr>
            <p:spPr>
              <a:xfrm flipH="1">
                <a:off x="-243418" y="1063625"/>
                <a:ext cx="243417" cy="0"/>
              </a:xfrm>
              <a:prstGeom prst="line">
                <a:avLst/>
              </a:prstGeom>
              <a:ln w="6350" cmpd="sng">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grpSp>
        <p:grpSp>
          <p:nvGrpSpPr>
            <p:cNvPr id="14" name="Group 13"/>
            <p:cNvGrpSpPr/>
            <p:nvPr userDrawn="1"/>
          </p:nvGrpSpPr>
          <p:grpSpPr>
            <a:xfrm>
              <a:off x="-279703" y="208515"/>
              <a:ext cx="243417" cy="864155"/>
              <a:chOff x="-243418" y="1063625"/>
              <a:chExt cx="243417" cy="864155"/>
            </a:xfrm>
          </p:grpSpPr>
          <p:cxnSp>
            <p:nvCxnSpPr>
              <p:cNvPr id="15" name="Straight Connector 14"/>
              <p:cNvCxnSpPr/>
              <p:nvPr userDrawn="1"/>
            </p:nvCxnSpPr>
            <p:spPr>
              <a:xfrm flipH="1">
                <a:off x="-243418" y="1927780"/>
                <a:ext cx="243417" cy="0"/>
              </a:xfrm>
              <a:prstGeom prst="line">
                <a:avLst/>
              </a:prstGeom>
              <a:ln w="6350" cmpd="sng">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userDrawn="1"/>
            </p:nvCxnSpPr>
            <p:spPr>
              <a:xfrm flipH="1">
                <a:off x="-243418" y="1063625"/>
                <a:ext cx="243417" cy="0"/>
              </a:xfrm>
              <a:prstGeom prst="line">
                <a:avLst/>
              </a:prstGeom>
              <a:ln w="6350" cmpd="sng">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grpSp>
      </p:grpSp>
      <p:sp>
        <p:nvSpPr>
          <p:cNvPr id="24" name="Content Placeholder 5"/>
          <p:cNvSpPr>
            <a:spLocks noGrp="1"/>
          </p:cNvSpPr>
          <p:nvPr>
            <p:ph sz="quarter" idx="12" hasCustomPrompt="1"/>
          </p:nvPr>
        </p:nvSpPr>
        <p:spPr>
          <a:xfrm>
            <a:off x="443869" y="777932"/>
            <a:ext cx="8404856" cy="3878735"/>
          </a:xfrm>
        </p:spPr>
        <p:txBody>
          <a:bodyPr/>
          <a:lstStyle>
            <a:lvl1pPr>
              <a:spcBef>
                <a:spcPts val="1000"/>
              </a:spcBef>
              <a:defRPr sz="1200" baseline="0">
                <a:solidFill>
                  <a:schemeClr val="bg1"/>
                </a:solidFill>
                <a:latin typeface="Microsoft YaHei" charset="-122"/>
                <a:ea typeface="Microsoft YaHei" charset="-122"/>
                <a:cs typeface="Microsoft YaHei" charset="-122"/>
              </a:defRPr>
            </a:lvl1pPr>
            <a:lvl2pPr marL="173038" indent="-119063">
              <a:defRPr sz="1200">
                <a:solidFill>
                  <a:srgbClr val="646464"/>
                </a:solidFill>
                <a:latin typeface="Microsoft YaHei" charset="-122"/>
                <a:ea typeface="Microsoft YaHei" charset="-122"/>
                <a:cs typeface="Microsoft YaHei" charset="-122"/>
              </a:defRPr>
            </a:lvl2pPr>
            <a:lvl3pPr marL="368300" indent="-153988">
              <a:defRPr sz="1200">
                <a:solidFill>
                  <a:srgbClr val="646464"/>
                </a:solidFill>
                <a:latin typeface="Microsoft YaHei" charset="-122"/>
                <a:ea typeface="Microsoft YaHei" charset="-122"/>
                <a:cs typeface="Microsoft YaHei" charset="-122"/>
              </a:defRPr>
            </a:lvl3pPr>
            <a:lvl4pPr marL="533400" indent="-123825">
              <a:tabLst/>
              <a:defRPr sz="1200">
                <a:solidFill>
                  <a:srgbClr val="646464"/>
                </a:solidFill>
                <a:latin typeface="Microsoft YaHei" charset="-122"/>
                <a:ea typeface="Microsoft YaHei" charset="-122"/>
                <a:cs typeface="Microsoft YaHei" charset="-122"/>
              </a:defRPr>
            </a:lvl4pPr>
            <a:lvl5pPr marL="730250" indent="-160338">
              <a:defRPr sz="1200">
                <a:solidFill>
                  <a:srgbClr val="646464"/>
                </a:solidFill>
                <a:latin typeface="Microsoft YaHei" charset="-122"/>
                <a:ea typeface="Microsoft YaHei" charset="-122"/>
                <a:cs typeface="Microsoft YaHei" charset="-122"/>
              </a:defRPr>
            </a:lvl5pPr>
          </a:lstStyle>
          <a:p>
            <a:pPr>
              <a:spcBef>
                <a:spcPts val="500"/>
              </a:spcBef>
              <a:defRPr/>
            </a:pPr>
            <a:r>
              <a:rPr lang="zh-CN" altLang="en-US" sz="1050" dirty="0" smtClean="0">
                <a:solidFill>
                  <a:schemeClr val="tx1">
                    <a:lumMod val="65000"/>
                    <a:lumOff val="35000"/>
                  </a:schemeClr>
                </a:solidFill>
                <a:latin typeface="微软雅黑" pitchFamily="34" charset="-122"/>
                <a:ea typeface="微软雅黑" pitchFamily="34" charset="-122"/>
              </a:rPr>
              <a:t>没有金蝶软件国际软件集团有限公司的特别许可，任何人不能以任何形式或为任何目的复制或传播本文档的任何部分。本文档中包含的信息如有更改，恕不另行通知。</a:t>
            </a:r>
            <a:endParaRPr lang="en-US" altLang="zh-CN" sz="1050" dirty="0" smtClean="0">
              <a:solidFill>
                <a:schemeClr val="tx1">
                  <a:lumMod val="65000"/>
                  <a:lumOff val="35000"/>
                </a:schemeClr>
              </a:solidFill>
              <a:latin typeface="微软雅黑" pitchFamily="34" charset="-122"/>
              <a:ea typeface="微软雅黑" pitchFamily="34" charset="-122"/>
            </a:endParaRPr>
          </a:p>
          <a:p>
            <a:pPr>
              <a:spcBef>
                <a:spcPts val="500"/>
              </a:spcBef>
              <a:defRPr/>
            </a:pPr>
            <a:endParaRPr lang="en-US" altLang="zh-CN" sz="1050" dirty="0" smtClean="0">
              <a:solidFill>
                <a:schemeClr val="tx1">
                  <a:lumMod val="65000"/>
                  <a:lumOff val="35000"/>
                </a:schemeClr>
              </a:solidFill>
              <a:latin typeface="微软雅黑" pitchFamily="34" charset="-122"/>
              <a:ea typeface="微软雅黑" pitchFamily="34" charset="-122"/>
            </a:endParaRPr>
          </a:p>
          <a:p>
            <a:pPr>
              <a:spcBef>
                <a:spcPts val="500"/>
              </a:spcBef>
              <a:defRPr/>
            </a:pPr>
            <a:r>
              <a:rPr lang="zh-CN" altLang="en-US" sz="1050" dirty="0" smtClean="0">
                <a:solidFill>
                  <a:schemeClr val="tx1">
                    <a:lumMod val="65000"/>
                    <a:lumOff val="35000"/>
                  </a:schemeClr>
                </a:solidFill>
                <a:latin typeface="微软雅黑" pitchFamily="34" charset="-122"/>
                <a:ea typeface="微软雅黑" pitchFamily="34" charset="-122"/>
              </a:rPr>
              <a:t>由金蝶软件（中国）有限公司和其分销商所销售的某些软件产品包含有其它软件供应商版权所有的软件组件。</a:t>
            </a:r>
          </a:p>
          <a:p>
            <a:pPr>
              <a:spcBef>
                <a:spcPts val="500"/>
              </a:spcBef>
              <a:defRPr/>
            </a:pPr>
            <a:r>
              <a:rPr lang="en-US" altLang="zh-CN" sz="1050" dirty="0" smtClean="0">
                <a:solidFill>
                  <a:schemeClr val="tx1">
                    <a:lumMod val="65000"/>
                    <a:lumOff val="35000"/>
                  </a:schemeClr>
                </a:solidFill>
                <a:latin typeface="微软雅黑" pitchFamily="34" charset="-122"/>
                <a:ea typeface="微软雅黑" pitchFamily="34" charset="-122"/>
              </a:rPr>
              <a:t>Microsoft®</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smtClean="0">
                <a:solidFill>
                  <a:schemeClr val="tx1">
                    <a:lumMod val="65000"/>
                    <a:lumOff val="35000"/>
                  </a:schemeClr>
                </a:solidFill>
                <a:latin typeface="微软雅黑" pitchFamily="34" charset="-122"/>
                <a:ea typeface="微软雅黑" pitchFamily="34" charset="-122"/>
              </a:rPr>
              <a:t>WINDOWS®</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smtClean="0">
                <a:solidFill>
                  <a:schemeClr val="tx1">
                    <a:lumMod val="65000"/>
                    <a:lumOff val="35000"/>
                  </a:schemeClr>
                </a:solidFill>
                <a:latin typeface="微软雅黑" pitchFamily="34" charset="-122"/>
                <a:ea typeface="微软雅黑" pitchFamily="34" charset="-122"/>
              </a:rPr>
              <a:t>NT®</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smtClean="0">
                <a:solidFill>
                  <a:schemeClr val="tx1">
                    <a:lumMod val="65000"/>
                    <a:lumOff val="35000"/>
                  </a:schemeClr>
                </a:solidFill>
                <a:latin typeface="微软雅黑" pitchFamily="34" charset="-122"/>
                <a:ea typeface="微软雅黑" pitchFamily="34" charset="-122"/>
              </a:rPr>
              <a:t>EXCEL®</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smtClean="0">
                <a:solidFill>
                  <a:schemeClr val="tx1">
                    <a:lumMod val="65000"/>
                    <a:lumOff val="35000"/>
                  </a:schemeClr>
                </a:solidFill>
                <a:latin typeface="微软雅黑" pitchFamily="34" charset="-122"/>
                <a:ea typeface="微软雅黑" pitchFamily="34" charset="-122"/>
              </a:rPr>
              <a:t>Word®</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smtClean="0">
                <a:solidFill>
                  <a:schemeClr val="tx1">
                    <a:lumMod val="65000"/>
                    <a:lumOff val="35000"/>
                  </a:schemeClr>
                </a:solidFill>
                <a:latin typeface="微软雅黑" pitchFamily="34" charset="-122"/>
                <a:ea typeface="微软雅黑" pitchFamily="34" charset="-122"/>
              </a:rPr>
              <a:t>PowerPoint® </a:t>
            </a:r>
            <a:r>
              <a:rPr lang="zh-CN" altLang="en-US" sz="1050" dirty="0" smtClean="0">
                <a:solidFill>
                  <a:schemeClr val="tx1">
                    <a:lumMod val="65000"/>
                    <a:lumOff val="35000"/>
                  </a:schemeClr>
                </a:solidFill>
                <a:latin typeface="微软雅黑" pitchFamily="34" charset="-122"/>
                <a:ea typeface="微软雅黑" pitchFamily="34" charset="-122"/>
              </a:rPr>
              <a:t>和</a:t>
            </a:r>
            <a:r>
              <a:rPr lang="en-US" altLang="zh-CN" sz="1050" dirty="0" smtClean="0">
                <a:solidFill>
                  <a:schemeClr val="tx1">
                    <a:lumMod val="65000"/>
                    <a:lumOff val="35000"/>
                  </a:schemeClr>
                </a:solidFill>
                <a:latin typeface="微软雅黑" pitchFamily="34" charset="-122"/>
                <a:ea typeface="微软雅黑" pitchFamily="34" charset="-122"/>
              </a:rPr>
              <a:t>SQL Server® </a:t>
            </a:r>
            <a:r>
              <a:rPr lang="zh-CN" altLang="en-US" sz="1050" dirty="0" smtClean="0">
                <a:solidFill>
                  <a:schemeClr val="tx1">
                    <a:lumMod val="65000"/>
                    <a:lumOff val="35000"/>
                  </a:schemeClr>
                </a:solidFill>
                <a:latin typeface="微软雅黑" pitchFamily="34" charset="-122"/>
                <a:ea typeface="微软雅黑" pitchFamily="34" charset="-122"/>
              </a:rPr>
              <a:t>是微软公司的注册商标。</a:t>
            </a:r>
          </a:p>
          <a:p>
            <a:pPr>
              <a:spcBef>
                <a:spcPts val="500"/>
              </a:spcBef>
              <a:defRPr/>
            </a:pPr>
            <a:r>
              <a:rPr lang="en-US" altLang="zh-CN" sz="1050" dirty="0" smtClean="0">
                <a:solidFill>
                  <a:schemeClr val="tx1">
                    <a:lumMod val="65000"/>
                    <a:lumOff val="35000"/>
                  </a:schemeClr>
                </a:solidFill>
                <a:latin typeface="微软雅黑" pitchFamily="34" charset="-122"/>
                <a:ea typeface="微软雅黑" pitchFamily="34" charset="-122"/>
              </a:rPr>
              <a:t>IBM®</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smtClean="0">
                <a:solidFill>
                  <a:schemeClr val="tx1">
                    <a:lumMod val="65000"/>
                    <a:lumOff val="35000"/>
                  </a:schemeClr>
                </a:solidFill>
                <a:latin typeface="微软雅黑" pitchFamily="34" charset="-122"/>
                <a:ea typeface="微软雅黑" pitchFamily="34" charset="-122"/>
              </a:rPr>
              <a:t>DB2®</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smtClean="0">
                <a:solidFill>
                  <a:schemeClr val="tx1">
                    <a:lumMod val="65000"/>
                    <a:lumOff val="35000"/>
                  </a:schemeClr>
                </a:solidFill>
                <a:latin typeface="微软雅黑" pitchFamily="34" charset="-122"/>
                <a:ea typeface="微软雅黑" pitchFamily="34" charset="-122"/>
              </a:rPr>
              <a:t>DB2 </a:t>
            </a:r>
            <a:r>
              <a:rPr lang="zh-CN" altLang="en-US" sz="1050" dirty="0" smtClean="0">
                <a:solidFill>
                  <a:schemeClr val="tx1">
                    <a:lumMod val="65000"/>
                    <a:lumOff val="35000"/>
                  </a:schemeClr>
                </a:solidFill>
                <a:latin typeface="微软雅黑" pitchFamily="34" charset="-122"/>
                <a:ea typeface="微软雅黑" pitchFamily="34" charset="-122"/>
              </a:rPr>
              <a:t>通用数据库、</a:t>
            </a:r>
            <a:r>
              <a:rPr lang="en-US" altLang="zh-CN" sz="1050" dirty="0" smtClean="0">
                <a:solidFill>
                  <a:schemeClr val="tx1">
                    <a:lumMod val="65000"/>
                    <a:lumOff val="35000"/>
                  </a:schemeClr>
                </a:solidFill>
                <a:latin typeface="微软雅黑" pitchFamily="34" charset="-122"/>
                <a:ea typeface="微软雅黑" pitchFamily="34" charset="-122"/>
              </a:rPr>
              <a:t>OS/2®</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smtClean="0">
                <a:solidFill>
                  <a:schemeClr val="tx1">
                    <a:lumMod val="65000"/>
                    <a:lumOff val="35000"/>
                  </a:schemeClr>
                </a:solidFill>
                <a:latin typeface="微软雅黑" pitchFamily="34" charset="-122"/>
                <a:ea typeface="微软雅黑" pitchFamily="34" charset="-122"/>
              </a:rPr>
              <a:t>Parallel </a:t>
            </a:r>
            <a:r>
              <a:rPr lang="en-US" altLang="zh-CN" sz="1050" dirty="0" err="1" smtClean="0">
                <a:solidFill>
                  <a:schemeClr val="tx1">
                    <a:lumMod val="65000"/>
                    <a:lumOff val="35000"/>
                  </a:schemeClr>
                </a:solidFill>
                <a:latin typeface="微软雅黑" pitchFamily="34" charset="-122"/>
                <a:ea typeface="微软雅黑" pitchFamily="34" charset="-122"/>
              </a:rPr>
              <a:t>Sysplex</a:t>
            </a:r>
            <a:r>
              <a:rPr lang="en-US" altLang="zh-CN" sz="1050" dirty="0" smtClean="0">
                <a:solidFill>
                  <a:schemeClr val="tx1">
                    <a:lumMod val="65000"/>
                    <a:lumOff val="35000"/>
                  </a:schemeClr>
                </a:solidFill>
                <a:latin typeface="微软雅黑" pitchFamily="34" charset="-122"/>
                <a:ea typeface="微软雅黑" pitchFamily="34" charset="-122"/>
              </a:rPr>
              <a:t>®</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smtClean="0">
                <a:solidFill>
                  <a:schemeClr val="tx1">
                    <a:lumMod val="65000"/>
                    <a:lumOff val="35000"/>
                  </a:schemeClr>
                </a:solidFill>
                <a:latin typeface="微软雅黑" pitchFamily="34" charset="-122"/>
                <a:ea typeface="微软雅黑" pitchFamily="34" charset="-122"/>
              </a:rPr>
              <a:t>MVS/ESA</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smtClean="0">
                <a:solidFill>
                  <a:schemeClr val="tx1">
                    <a:lumMod val="65000"/>
                    <a:lumOff val="35000"/>
                  </a:schemeClr>
                </a:solidFill>
                <a:latin typeface="微软雅黑" pitchFamily="34" charset="-122"/>
                <a:ea typeface="微软雅黑" pitchFamily="34" charset="-122"/>
              </a:rPr>
              <a:t>AIX®</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smtClean="0">
                <a:solidFill>
                  <a:schemeClr val="tx1">
                    <a:lumMod val="65000"/>
                    <a:lumOff val="35000"/>
                  </a:schemeClr>
                </a:solidFill>
                <a:latin typeface="微软雅黑" pitchFamily="34" charset="-122"/>
                <a:ea typeface="微软雅黑" pitchFamily="34" charset="-122"/>
              </a:rPr>
              <a:t>S/390®</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smtClean="0">
                <a:solidFill>
                  <a:schemeClr val="tx1">
                    <a:lumMod val="65000"/>
                    <a:lumOff val="35000"/>
                  </a:schemeClr>
                </a:solidFill>
                <a:latin typeface="微软雅黑" pitchFamily="34" charset="-122"/>
                <a:ea typeface="微软雅黑" pitchFamily="34" charset="-122"/>
              </a:rPr>
              <a:t>AS/400®</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smtClean="0">
                <a:solidFill>
                  <a:schemeClr val="tx1">
                    <a:lumMod val="65000"/>
                    <a:lumOff val="35000"/>
                  </a:schemeClr>
                </a:solidFill>
                <a:latin typeface="微软雅黑" pitchFamily="34" charset="-122"/>
                <a:ea typeface="微软雅黑" pitchFamily="34" charset="-122"/>
              </a:rPr>
              <a:t>OS/390®</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smtClean="0">
                <a:solidFill>
                  <a:schemeClr val="tx1">
                    <a:lumMod val="65000"/>
                    <a:lumOff val="35000"/>
                  </a:schemeClr>
                </a:solidFill>
                <a:latin typeface="微软雅黑" pitchFamily="34" charset="-122"/>
                <a:ea typeface="微软雅黑" pitchFamily="34" charset="-122"/>
              </a:rPr>
              <a:t>OS/400®</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smtClean="0">
                <a:solidFill>
                  <a:schemeClr val="tx1">
                    <a:lumMod val="65000"/>
                    <a:lumOff val="35000"/>
                  </a:schemeClr>
                </a:solidFill>
                <a:latin typeface="微软雅黑" pitchFamily="34" charset="-122"/>
                <a:ea typeface="微软雅黑" pitchFamily="34" charset="-122"/>
              </a:rPr>
              <a:t>iSeries</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err="1" smtClean="0">
                <a:solidFill>
                  <a:schemeClr val="tx1">
                    <a:lumMod val="65000"/>
                    <a:lumOff val="35000"/>
                  </a:schemeClr>
                </a:solidFill>
                <a:latin typeface="微软雅黑" pitchFamily="34" charset="-122"/>
                <a:ea typeface="微软雅黑" pitchFamily="34" charset="-122"/>
              </a:rPr>
              <a:t>pSeries</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err="1" smtClean="0">
                <a:solidFill>
                  <a:schemeClr val="tx1">
                    <a:lumMod val="65000"/>
                    <a:lumOff val="35000"/>
                  </a:schemeClr>
                </a:solidFill>
                <a:latin typeface="微软雅黑" pitchFamily="34" charset="-122"/>
                <a:ea typeface="微软雅黑" pitchFamily="34" charset="-122"/>
              </a:rPr>
              <a:t>xSeries</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err="1" smtClean="0">
                <a:solidFill>
                  <a:schemeClr val="tx1">
                    <a:lumMod val="65000"/>
                    <a:lumOff val="35000"/>
                  </a:schemeClr>
                </a:solidFill>
                <a:latin typeface="微软雅黑" pitchFamily="34" charset="-122"/>
                <a:ea typeface="微软雅黑" pitchFamily="34" charset="-122"/>
              </a:rPr>
              <a:t>zSeries</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smtClean="0">
                <a:solidFill>
                  <a:schemeClr val="tx1">
                    <a:lumMod val="65000"/>
                    <a:lumOff val="35000"/>
                  </a:schemeClr>
                </a:solidFill>
                <a:latin typeface="微软雅黑" pitchFamily="34" charset="-122"/>
                <a:ea typeface="微软雅黑" pitchFamily="34" charset="-122"/>
              </a:rPr>
              <a:t>z/OS</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smtClean="0">
                <a:solidFill>
                  <a:schemeClr val="tx1">
                    <a:lumMod val="65000"/>
                    <a:lumOff val="35000"/>
                  </a:schemeClr>
                </a:solidFill>
                <a:latin typeface="微软雅黑" pitchFamily="34" charset="-122"/>
                <a:ea typeface="微软雅黑" pitchFamily="34" charset="-122"/>
              </a:rPr>
              <a:t>AFP</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smtClean="0">
                <a:solidFill>
                  <a:schemeClr val="tx1">
                    <a:lumMod val="65000"/>
                    <a:lumOff val="35000"/>
                  </a:schemeClr>
                </a:solidFill>
                <a:latin typeface="微软雅黑" pitchFamily="34" charset="-122"/>
                <a:ea typeface="微软雅黑" pitchFamily="34" charset="-122"/>
              </a:rPr>
              <a:t>Intelligent Miner</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smtClean="0">
                <a:solidFill>
                  <a:schemeClr val="tx1">
                    <a:lumMod val="65000"/>
                    <a:lumOff val="35000"/>
                  </a:schemeClr>
                </a:solidFill>
                <a:latin typeface="微软雅黑" pitchFamily="34" charset="-122"/>
                <a:ea typeface="微软雅黑" pitchFamily="34" charset="-122"/>
              </a:rPr>
              <a:t>WebSphere®</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err="1" smtClean="0">
                <a:solidFill>
                  <a:schemeClr val="tx1">
                    <a:lumMod val="65000"/>
                    <a:lumOff val="35000"/>
                  </a:schemeClr>
                </a:solidFill>
                <a:latin typeface="微软雅黑" pitchFamily="34" charset="-122"/>
                <a:ea typeface="微软雅黑" pitchFamily="34" charset="-122"/>
              </a:rPr>
              <a:t>Netfinity</a:t>
            </a:r>
            <a:r>
              <a:rPr lang="en-US" altLang="zh-CN" sz="1050" dirty="0" smtClean="0">
                <a:solidFill>
                  <a:schemeClr val="tx1">
                    <a:lumMod val="65000"/>
                    <a:lumOff val="35000"/>
                  </a:schemeClr>
                </a:solidFill>
                <a:latin typeface="微软雅黑" pitchFamily="34" charset="-122"/>
                <a:ea typeface="微软雅黑" pitchFamily="34" charset="-122"/>
              </a:rPr>
              <a:t>®</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smtClean="0">
                <a:solidFill>
                  <a:schemeClr val="tx1">
                    <a:lumMod val="65000"/>
                    <a:lumOff val="35000"/>
                  </a:schemeClr>
                </a:solidFill>
                <a:latin typeface="微软雅黑" pitchFamily="34" charset="-122"/>
                <a:ea typeface="微软雅黑" pitchFamily="34" charset="-122"/>
              </a:rPr>
              <a:t>Tivoli®</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smtClean="0">
                <a:solidFill>
                  <a:schemeClr val="tx1">
                    <a:lumMod val="65000"/>
                    <a:lumOff val="35000"/>
                  </a:schemeClr>
                </a:solidFill>
                <a:latin typeface="微软雅黑" pitchFamily="34" charset="-122"/>
                <a:ea typeface="微软雅黑" pitchFamily="34" charset="-122"/>
              </a:rPr>
              <a:t>Informix </a:t>
            </a:r>
            <a:r>
              <a:rPr lang="zh-CN" altLang="en-US" sz="1050" dirty="0" smtClean="0">
                <a:solidFill>
                  <a:schemeClr val="tx1">
                    <a:lumMod val="65000"/>
                    <a:lumOff val="35000"/>
                  </a:schemeClr>
                </a:solidFill>
                <a:latin typeface="微软雅黑" pitchFamily="34" charset="-122"/>
                <a:ea typeface="微软雅黑" pitchFamily="34" charset="-122"/>
              </a:rPr>
              <a:t>和</a:t>
            </a:r>
            <a:r>
              <a:rPr lang="en-US" altLang="zh-CN" sz="1050" dirty="0" smtClean="0">
                <a:solidFill>
                  <a:schemeClr val="tx1">
                    <a:lumMod val="65000"/>
                    <a:lumOff val="35000"/>
                  </a:schemeClr>
                </a:solidFill>
                <a:latin typeface="微软雅黑" pitchFamily="34" charset="-122"/>
                <a:ea typeface="微软雅黑" pitchFamily="34" charset="-122"/>
              </a:rPr>
              <a:t>Informix® </a:t>
            </a:r>
            <a:r>
              <a:rPr lang="zh-CN" altLang="en-US" sz="1050" dirty="0" smtClean="0">
                <a:solidFill>
                  <a:schemeClr val="tx1">
                    <a:lumMod val="65000"/>
                    <a:lumOff val="35000"/>
                  </a:schemeClr>
                </a:solidFill>
                <a:latin typeface="微软雅黑" pitchFamily="34" charset="-122"/>
                <a:ea typeface="微软雅黑" pitchFamily="34" charset="-122"/>
              </a:rPr>
              <a:t>动态</a:t>
            </a:r>
            <a:r>
              <a:rPr lang="en-US" altLang="zh-CN" sz="1050" dirty="0" err="1" smtClean="0">
                <a:solidFill>
                  <a:schemeClr val="tx1">
                    <a:lumMod val="65000"/>
                    <a:lumOff val="35000"/>
                  </a:schemeClr>
                </a:solidFill>
                <a:latin typeface="微软雅黑" pitchFamily="34" charset="-122"/>
                <a:ea typeface="微软雅黑" pitchFamily="34" charset="-122"/>
              </a:rPr>
              <a:t>ServerTM</a:t>
            </a:r>
            <a:r>
              <a:rPr lang="en-US" altLang="zh-CN" sz="1050" dirty="0" smtClean="0">
                <a:solidFill>
                  <a:schemeClr val="tx1">
                    <a:lumMod val="65000"/>
                    <a:lumOff val="35000"/>
                  </a:schemeClr>
                </a:solidFill>
                <a:latin typeface="微软雅黑" pitchFamily="34" charset="-122"/>
                <a:ea typeface="微软雅黑" pitchFamily="34" charset="-122"/>
              </a:rPr>
              <a:t> </a:t>
            </a:r>
            <a:r>
              <a:rPr lang="zh-CN" altLang="en-US" sz="1050" dirty="0" smtClean="0">
                <a:solidFill>
                  <a:schemeClr val="tx1">
                    <a:lumMod val="65000"/>
                    <a:lumOff val="35000"/>
                  </a:schemeClr>
                </a:solidFill>
                <a:latin typeface="微软雅黑" pitchFamily="34" charset="-122"/>
                <a:ea typeface="微软雅黑" pitchFamily="34" charset="-122"/>
              </a:rPr>
              <a:t>是国际商业机器公司在美国或其他公司的商标。</a:t>
            </a:r>
          </a:p>
          <a:p>
            <a:pPr>
              <a:spcBef>
                <a:spcPts val="500"/>
              </a:spcBef>
              <a:defRPr/>
            </a:pPr>
            <a:r>
              <a:rPr lang="en-US" altLang="zh-CN" sz="1050" dirty="0" smtClean="0">
                <a:solidFill>
                  <a:schemeClr val="tx1">
                    <a:lumMod val="65000"/>
                    <a:lumOff val="35000"/>
                  </a:schemeClr>
                </a:solidFill>
                <a:latin typeface="微软雅黑" pitchFamily="34" charset="-122"/>
                <a:ea typeface="微软雅黑" pitchFamily="34" charset="-122"/>
              </a:rPr>
              <a:t>ORACLE® </a:t>
            </a:r>
            <a:r>
              <a:rPr lang="zh-CN" altLang="en-US" sz="1050" dirty="0" smtClean="0">
                <a:solidFill>
                  <a:schemeClr val="tx1">
                    <a:lumMod val="65000"/>
                    <a:lumOff val="35000"/>
                  </a:schemeClr>
                </a:solidFill>
                <a:latin typeface="微软雅黑" pitchFamily="34" charset="-122"/>
                <a:ea typeface="微软雅黑" pitchFamily="34" charset="-122"/>
              </a:rPr>
              <a:t>是</a:t>
            </a:r>
            <a:r>
              <a:rPr lang="en-US" altLang="zh-CN" sz="1050" dirty="0" smtClean="0">
                <a:solidFill>
                  <a:schemeClr val="tx1">
                    <a:lumMod val="65000"/>
                    <a:lumOff val="35000"/>
                  </a:schemeClr>
                </a:solidFill>
                <a:latin typeface="微软雅黑" pitchFamily="34" charset="-122"/>
                <a:ea typeface="微软雅黑" pitchFamily="34" charset="-122"/>
              </a:rPr>
              <a:t>ORACLE </a:t>
            </a:r>
            <a:r>
              <a:rPr lang="zh-CN" altLang="en-US" sz="1050" dirty="0" smtClean="0">
                <a:solidFill>
                  <a:schemeClr val="tx1">
                    <a:lumMod val="65000"/>
                    <a:lumOff val="35000"/>
                  </a:schemeClr>
                </a:solidFill>
                <a:latin typeface="微软雅黑" pitchFamily="34" charset="-122"/>
                <a:ea typeface="微软雅黑" pitchFamily="34" charset="-122"/>
              </a:rPr>
              <a:t>公司的注册商标。</a:t>
            </a:r>
          </a:p>
          <a:p>
            <a:pPr>
              <a:spcBef>
                <a:spcPts val="500"/>
              </a:spcBef>
              <a:defRPr/>
            </a:pPr>
            <a:r>
              <a:rPr lang="en-US" altLang="zh-CN" sz="1050" dirty="0" smtClean="0">
                <a:solidFill>
                  <a:schemeClr val="tx1">
                    <a:lumMod val="65000"/>
                    <a:lumOff val="35000"/>
                  </a:schemeClr>
                </a:solidFill>
                <a:latin typeface="微软雅黑" pitchFamily="34" charset="-122"/>
                <a:ea typeface="微软雅黑" pitchFamily="34" charset="-122"/>
              </a:rPr>
              <a:t>UNIX®</a:t>
            </a:r>
            <a:r>
              <a:rPr lang="zh-CN" altLang="en-US" sz="1050" dirty="0" smtClean="0">
                <a:solidFill>
                  <a:schemeClr val="tx1">
                    <a:lumMod val="65000"/>
                    <a:lumOff val="35000"/>
                  </a:schemeClr>
                </a:solidFill>
                <a:latin typeface="微软雅黑" pitchFamily="34" charset="-122"/>
                <a:ea typeface="微软雅黑" pitchFamily="34" charset="-122"/>
              </a:rPr>
              <a:t>是</a:t>
            </a:r>
            <a:r>
              <a:rPr lang="en-US" altLang="zh-CN" sz="1050" dirty="0" smtClean="0">
                <a:solidFill>
                  <a:schemeClr val="tx1">
                    <a:lumMod val="65000"/>
                    <a:lumOff val="35000"/>
                  </a:schemeClr>
                </a:solidFill>
                <a:latin typeface="微软雅黑" pitchFamily="34" charset="-122"/>
                <a:ea typeface="微软雅黑" pitchFamily="34" charset="-122"/>
              </a:rPr>
              <a:t>UNIX INTERNATIONAL CO.,LIMTED</a:t>
            </a:r>
            <a:r>
              <a:rPr lang="zh-CN" altLang="en-US" sz="1050" dirty="0" smtClean="0">
                <a:solidFill>
                  <a:schemeClr val="tx1">
                    <a:lumMod val="65000"/>
                    <a:lumOff val="35000"/>
                  </a:schemeClr>
                </a:solidFill>
                <a:latin typeface="微软雅黑" pitchFamily="34" charset="-122"/>
                <a:ea typeface="微软雅黑" pitchFamily="34" charset="-122"/>
              </a:rPr>
              <a:t>的注册商标、</a:t>
            </a:r>
            <a:r>
              <a:rPr lang="en-US" altLang="zh-CN" sz="1050" dirty="0" smtClean="0">
                <a:solidFill>
                  <a:schemeClr val="tx1">
                    <a:lumMod val="65000"/>
                    <a:lumOff val="35000"/>
                  </a:schemeClr>
                </a:solidFill>
                <a:latin typeface="微软雅黑" pitchFamily="34" charset="-122"/>
                <a:ea typeface="微软雅黑" pitchFamily="34" charset="-122"/>
              </a:rPr>
              <a:t>OSF/1® </a:t>
            </a:r>
            <a:r>
              <a:rPr lang="zh-CN" altLang="en-US" sz="1050" dirty="0" smtClean="0">
                <a:solidFill>
                  <a:schemeClr val="tx1">
                    <a:lumMod val="65000"/>
                    <a:lumOff val="35000"/>
                  </a:schemeClr>
                </a:solidFill>
                <a:latin typeface="微软雅黑" pitchFamily="34" charset="-122"/>
                <a:ea typeface="微软雅黑" pitchFamily="34" charset="-122"/>
              </a:rPr>
              <a:t>和</a:t>
            </a:r>
            <a:r>
              <a:rPr lang="en-US" altLang="zh-CN" sz="1050" dirty="0" smtClean="0">
                <a:solidFill>
                  <a:schemeClr val="tx1">
                    <a:lumMod val="65000"/>
                    <a:lumOff val="35000"/>
                  </a:schemeClr>
                </a:solidFill>
                <a:latin typeface="微软雅黑" pitchFamily="34" charset="-122"/>
                <a:ea typeface="微软雅黑" pitchFamily="34" charset="-122"/>
              </a:rPr>
              <a:t>Motif® </a:t>
            </a:r>
            <a:r>
              <a:rPr lang="zh-CN" altLang="en-US" sz="1050" dirty="0" smtClean="0">
                <a:solidFill>
                  <a:schemeClr val="tx1">
                    <a:lumMod val="65000"/>
                    <a:lumOff val="35000"/>
                  </a:schemeClr>
                </a:solidFill>
                <a:latin typeface="微软雅黑" pitchFamily="34" charset="-122"/>
                <a:ea typeface="微软雅黑" pitchFamily="34" charset="-122"/>
              </a:rPr>
              <a:t>是</a:t>
            </a:r>
            <a:r>
              <a:rPr lang="en-US" altLang="zh-CN" sz="1050" dirty="0" smtClean="0">
                <a:solidFill>
                  <a:schemeClr val="tx1">
                    <a:lumMod val="65000"/>
                    <a:lumOff val="35000"/>
                  </a:schemeClr>
                </a:solidFill>
                <a:latin typeface="微软雅黑" pitchFamily="34" charset="-122"/>
                <a:ea typeface="微软雅黑" pitchFamily="34" charset="-122"/>
              </a:rPr>
              <a:t>Open Group </a:t>
            </a:r>
            <a:r>
              <a:rPr lang="zh-CN" altLang="en-US" sz="1050" dirty="0" smtClean="0">
                <a:solidFill>
                  <a:schemeClr val="tx1">
                    <a:lumMod val="65000"/>
                    <a:lumOff val="35000"/>
                  </a:schemeClr>
                </a:solidFill>
                <a:latin typeface="微软雅黑" pitchFamily="34" charset="-122"/>
                <a:ea typeface="微软雅黑" pitchFamily="34" charset="-122"/>
              </a:rPr>
              <a:t>的注册商标。</a:t>
            </a:r>
          </a:p>
          <a:p>
            <a:pPr>
              <a:spcBef>
                <a:spcPts val="500"/>
              </a:spcBef>
              <a:defRPr/>
            </a:pPr>
            <a:r>
              <a:rPr lang="en-US" altLang="zh-CN" sz="1050" dirty="0" smtClean="0">
                <a:solidFill>
                  <a:schemeClr val="tx1">
                    <a:lumMod val="65000"/>
                    <a:lumOff val="35000"/>
                  </a:schemeClr>
                </a:solidFill>
                <a:latin typeface="微软雅黑" pitchFamily="34" charset="-122"/>
                <a:ea typeface="微软雅黑" pitchFamily="34" charset="-122"/>
              </a:rPr>
              <a:t>Citrix®</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smtClean="0">
                <a:solidFill>
                  <a:schemeClr val="tx1">
                    <a:lumMod val="65000"/>
                    <a:lumOff val="35000"/>
                  </a:schemeClr>
                </a:solidFill>
                <a:latin typeface="微软雅黑" pitchFamily="34" charset="-122"/>
                <a:ea typeface="微软雅黑" pitchFamily="34" charset="-122"/>
              </a:rPr>
              <a:t>Citrix </a:t>
            </a:r>
            <a:r>
              <a:rPr lang="zh-CN" altLang="en-US" sz="1050" dirty="0" smtClean="0">
                <a:solidFill>
                  <a:schemeClr val="tx1">
                    <a:lumMod val="65000"/>
                    <a:lumOff val="35000"/>
                  </a:schemeClr>
                </a:solidFill>
                <a:latin typeface="微软雅黑" pitchFamily="34" charset="-122"/>
                <a:ea typeface="微软雅黑" pitchFamily="34" charset="-122"/>
              </a:rPr>
              <a:t>徽标、</a:t>
            </a:r>
            <a:r>
              <a:rPr lang="en-US" altLang="zh-CN" sz="1050" dirty="0" smtClean="0">
                <a:solidFill>
                  <a:schemeClr val="tx1">
                    <a:lumMod val="65000"/>
                    <a:lumOff val="35000"/>
                  </a:schemeClr>
                </a:solidFill>
                <a:latin typeface="微软雅黑" pitchFamily="34" charset="-122"/>
                <a:ea typeface="微软雅黑" pitchFamily="34" charset="-122"/>
              </a:rPr>
              <a:t>ICA</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smtClean="0">
                <a:solidFill>
                  <a:schemeClr val="tx1">
                    <a:lumMod val="65000"/>
                    <a:lumOff val="35000"/>
                  </a:schemeClr>
                </a:solidFill>
                <a:latin typeface="微软雅黑" pitchFamily="34" charset="-122"/>
                <a:ea typeface="微软雅黑" pitchFamily="34" charset="-122"/>
              </a:rPr>
              <a:t>Program Neighborhood® </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err="1" smtClean="0">
                <a:solidFill>
                  <a:schemeClr val="tx1">
                    <a:lumMod val="65000"/>
                    <a:lumOff val="35000"/>
                  </a:schemeClr>
                </a:solidFill>
                <a:latin typeface="微软雅黑" pitchFamily="34" charset="-122"/>
                <a:ea typeface="微软雅黑" pitchFamily="34" charset="-122"/>
              </a:rPr>
              <a:t>MetaFrame</a:t>
            </a:r>
            <a:r>
              <a:rPr lang="en-US" altLang="zh-CN" sz="1050" dirty="0" smtClean="0">
                <a:solidFill>
                  <a:schemeClr val="tx1">
                    <a:lumMod val="65000"/>
                    <a:lumOff val="35000"/>
                  </a:schemeClr>
                </a:solidFill>
                <a:latin typeface="微软雅黑" pitchFamily="34" charset="-122"/>
                <a:ea typeface="微软雅黑" pitchFamily="34" charset="-122"/>
              </a:rPr>
              <a:t>® </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err="1" smtClean="0">
                <a:solidFill>
                  <a:schemeClr val="tx1">
                    <a:lumMod val="65000"/>
                    <a:lumOff val="35000"/>
                  </a:schemeClr>
                </a:solidFill>
                <a:latin typeface="微软雅黑" pitchFamily="34" charset="-122"/>
                <a:ea typeface="微软雅黑" pitchFamily="34" charset="-122"/>
              </a:rPr>
              <a:t>WinFrame</a:t>
            </a:r>
            <a:r>
              <a:rPr lang="en-US" altLang="zh-CN" sz="1050" dirty="0" smtClean="0">
                <a:solidFill>
                  <a:schemeClr val="tx1">
                    <a:lumMod val="65000"/>
                    <a:lumOff val="35000"/>
                  </a:schemeClr>
                </a:solidFill>
                <a:latin typeface="微软雅黑" pitchFamily="34" charset="-122"/>
                <a:ea typeface="微软雅黑" pitchFamily="34" charset="-122"/>
              </a:rPr>
              <a:t>® </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err="1" smtClean="0">
                <a:solidFill>
                  <a:schemeClr val="tx1">
                    <a:lumMod val="65000"/>
                    <a:lumOff val="35000"/>
                  </a:schemeClr>
                </a:solidFill>
                <a:latin typeface="微软雅黑" pitchFamily="34" charset="-122"/>
                <a:ea typeface="微软雅黑" pitchFamily="34" charset="-122"/>
              </a:rPr>
              <a:t>VideoFrame</a:t>
            </a:r>
            <a:r>
              <a:rPr lang="en-US" altLang="zh-CN" sz="1050" dirty="0" smtClean="0">
                <a:solidFill>
                  <a:schemeClr val="tx1">
                    <a:lumMod val="65000"/>
                    <a:lumOff val="35000"/>
                  </a:schemeClr>
                </a:solidFill>
                <a:latin typeface="微软雅黑" pitchFamily="34" charset="-122"/>
                <a:ea typeface="微软雅黑" pitchFamily="34" charset="-122"/>
              </a:rPr>
              <a:t>® </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err="1" smtClean="0">
                <a:solidFill>
                  <a:schemeClr val="tx1">
                    <a:lumMod val="65000"/>
                    <a:lumOff val="35000"/>
                  </a:schemeClr>
                </a:solidFill>
                <a:latin typeface="微软雅黑" pitchFamily="34" charset="-122"/>
                <a:ea typeface="微软雅黑" pitchFamily="34" charset="-122"/>
              </a:rPr>
              <a:t>MultiWin</a:t>
            </a:r>
            <a:r>
              <a:rPr lang="en-US" altLang="zh-CN" sz="1050" dirty="0" smtClean="0">
                <a:solidFill>
                  <a:schemeClr val="tx1">
                    <a:lumMod val="65000"/>
                    <a:lumOff val="35000"/>
                  </a:schemeClr>
                </a:solidFill>
                <a:latin typeface="微软雅黑" pitchFamily="34" charset="-122"/>
                <a:ea typeface="微软雅黑" pitchFamily="34" charset="-122"/>
              </a:rPr>
              <a:t>®</a:t>
            </a:r>
            <a:r>
              <a:rPr lang="zh-CN" altLang="en-US" sz="1050" dirty="0" smtClean="0">
                <a:solidFill>
                  <a:schemeClr val="tx1">
                    <a:lumMod val="65000"/>
                    <a:lumOff val="35000"/>
                  </a:schemeClr>
                </a:solidFill>
                <a:latin typeface="微软雅黑" pitchFamily="34" charset="-122"/>
                <a:ea typeface="微软雅黑" pitchFamily="34" charset="-122"/>
              </a:rPr>
              <a:t>以及此处引用的</a:t>
            </a:r>
            <a:r>
              <a:rPr lang="en-US" altLang="zh-CN" sz="1050" dirty="0" smtClean="0">
                <a:solidFill>
                  <a:schemeClr val="tx1">
                    <a:lumMod val="65000"/>
                    <a:lumOff val="35000"/>
                  </a:schemeClr>
                </a:solidFill>
                <a:latin typeface="微软雅黑" pitchFamily="34" charset="-122"/>
                <a:ea typeface="微软雅黑" pitchFamily="34" charset="-122"/>
              </a:rPr>
              <a:t>Citrix </a:t>
            </a:r>
            <a:r>
              <a:rPr lang="zh-CN" altLang="en-US" sz="1050" dirty="0" smtClean="0">
                <a:solidFill>
                  <a:schemeClr val="tx1">
                    <a:lumMod val="65000"/>
                    <a:lumOff val="35000"/>
                  </a:schemeClr>
                </a:solidFill>
                <a:latin typeface="微软雅黑" pitchFamily="34" charset="-122"/>
                <a:ea typeface="微软雅黑" pitchFamily="34" charset="-122"/>
              </a:rPr>
              <a:t>产品名是</a:t>
            </a:r>
            <a:r>
              <a:rPr lang="en-US" altLang="zh-CN" sz="1050" dirty="0" smtClean="0">
                <a:solidFill>
                  <a:schemeClr val="tx1">
                    <a:lumMod val="65000"/>
                    <a:lumOff val="35000"/>
                  </a:schemeClr>
                </a:solidFill>
                <a:latin typeface="微软雅黑" pitchFamily="34" charset="-122"/>
                <a:ea typeface="微软雅黑" pitchFamily="34" charset="-122"/>
              </a:rPr>
              <a:t>Citrix Systems </a:t>
            </a:r>
            <a:r>
              <a:rPr lang="zh-CN" altLang="en-US" sz="1050" dirty="0" smtClean="0">
                <a:solidFill>
                  <a:schemeClr val="tx1">
                    <a:lumMod val="65000"/>
                    <a:lumOff val="35000"/>
                  </a:schemeClr>
                </a:solidFill>
                <a:latin typeface="微软雅黑" pitchFamily="34" charset="-122"/>
                <a:ea typeface="微软雅黑" pitchFamily="34" charset="-122"/>
              </a:rPr>
              <a:t>公司的商标或注册商标。</a:t>
            </a:r>
          </a:p>
          <a:p>
            <a:pPr>
              <a:spcBef>
                <a:spcPts val="500"/>
              </a:spcBef>
              <a:defRPr/>
            </a:pPr>
            <a:r>
              <a:rPr lang="en-US" altLang="zh-CN" sz="1050" dirty="0" smtClean="0">
                <a:solidFill>
                  <a:schemeClr val="tx1">
                    <a:lumMod val="65000"/>
                    <a:lumOff val="35000"/>
                  </a:schemeClr>
                </a:solidFill>
                <a:latin typeface="微软雅黑" pitchFamily="34" charset="-122"/>
                <a:ea typeface="微软雅黑" pitchFamily="34" charset="-122"/>
              </a:rPr>
              <a:t>HTML</a:t>
            </a:r>
            <a:r>
              <a:rPr lang="zh-CN" altLang="en-US" sz="1050" dirty="0" smtClean="0">
                <a:solidFill>
                  <a:schemeClr val="tx1">
                    <a:lumMod val="65000"/>
                    <a:lumOff val="35000"/>
                  </a:schemeClr>
                </a:solidFill>
                <a:latin typeface="微软雅黑" pitchFamily="34" charset="-122"/>
                <a:ea typeface="微软雅黑" pitchFamily="34" charset="-122"/>
              </a:rPr>
              <a:t>是</a:t>
            </a:r>
            <a:r>
              <a:rPr lang="en-US" altLang="zh-CN" sz="1050" dirty="0" smtClean="0">
                <a:solidFill>
                  <a:schemeClr val="tx1">
                    <a:lumMod val="65000"/>
                    <a:lumOff val="35000"/>
                  </a:schemeClr>
                </a:solidFill>
                <a:latin typeface="微软雅黑" pitchFamily="34" charset="-122"/>
                <a:ea typeface="微软雅黑" pitchFamily="34" charset="-122"/>
              </a:rPr>
              <a:t>HATEMOGLU TEKSTIL GIYIM SANAYI VE TICARET A.S.</a:t>
            </a:r>
            <a:r>
              <a:rPr lang="zh-CN" altLang="en-US" sz="1050" dirty="0" smtClean="0">
                <a:solidFill>
                  <a:schemeClr val="tx1">
                    <a:lumMod val="65000"/>
                    <a:lumOff val="35000"/>
                  </a:schemeClr>
                </a:solidFill>
                <a:latin typeface="微软雅黑" pitchFamily="34" charset="-122"/>
                <a:ea typeface="微软雅黑" pitchFamily="34" charset="-122"/>
              </a:rPr>
              <a:t>的注册商标，</a:t>
            </a:r>
            <a:r>
              <a:rPr lang="en-US" altLang="zh-CN" sz="1050" dirty="0" smtClean="0">
                <a:solidFill>
                  <a:schemeClr val="tx1">
                    <a:lumMod val="65000"/>
                    <a:lumOff val="35000"/>
                  </a:schemeClr>
                </a:solidFill>
                <a:latin typeface="微软雅黑" pitchFamily="34" charset="-122"/>
                <a:ea typeface="微软雅黑" pitchFamily="34" charset="-122"/>
              </a:rPr>
              <a:t>DHTML</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smtClean="0">
                <a:solidFill>
                  <a:schemeClr val="tx1">
                    <a:lumMod val="65000"/>
                    <a:lumOff val="35000"/>
                  </a:schemeClr>
                </a:solidFill>
                <a:latin typeface="微软雅黑" pitchFamily="34" charset="-122"/>
                <a:ea typeface="微软雅黑" pitchFamily="34" charset="-122"/>
              </a:rPr>
              <a:t>XML</a:t>
            </a:r>
            <a:r>
              <a:rPr lang="zh-CN" altLang="en-US" sz="1050" dirty="0" smtClean="0">
                <a:solidFill>
                  <a:schemeClr val="tx1">
                    <a:lumMod val="65000"/>
                    <a:lumOff val="35000"/>
                  </a:schemeClr>
                </a:solidFill>
                <a:latin typeface="微软雅黑" pitchFamily="34" charset="-122"/>
                <a:ea typeface="微软雅黑" pitchFamily="34" charset="-122"/>
              </a:rPr>
              <a:t>和</a:t>
            </a:r>
            <a:r>
              <a:rPr lang="en-US" altLang="zh-CN" sz="1050" dirty="0" smtClean="0">
                <a:solidFill>
                  <a:schemeClr val="tx1">
                    <a:lumMod val="65000"/>
                    <a:lumOff val="35000"/>
                  </a:schemeClr>
                </a:solidFill>
                <a:latin typeface="微软雅黑" pitchFamily="34" charset="-122"/>
                <a:ea typeface="微软雅黑" pitchFamily="34" charset="-122"/>
              </a:rPr>
              <a:t>XHTML </a:t>
            </a:r>
            <a:r>
              <a:rPr lang="zh-CN" altLang="en-US" sz="1050" dirty="0" smtClean="0">
                <a:solidFill>
                  <a:schemeClr val="tx1">
                    <a:lumMod val="65000"/>
                    <a:lumOff val="35000"/>
                  </a:schemeClr>
                </a:solidFill>
                <a:latin typeface="微软雅黑" pitchFamily="34" charset="-122"/>
                <a:ea typeface="微软雅黑" pitchFamily="34" charset="-122"/>
              </a:rPr>
              <a:t>是</a:t>
            </a:r>
            <a:r>
              <a:rPr lang="en-US" altLang="zh-CN" sz="1050" dirty="0" smtClean="0">
                <a:solidFill>
                  <a:schemeClr val="tx1">
                    <a:lumMod val="65000"/>
                    <a:lumOff val="35000"/>
                  </a:schemeClr>
                </a:solidFill>
                <a:latin typeface="微软雅黑" pitchFamily="34" charset="-122"/>
                <a:ea typeface="微软雅黑" pitchFamily="34" charset="-122"/>
              </a:rPr>
              <a:t>W3C®</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smtClean="0">
                <a:solidFill>
                  <a:schemeClr val="tx1">
                    <a:lumMod val="65000"/>
                    <a:lumOff val="35000"/>
                  </a:schemeClr>
                </a:solidFill>
                <a:latin typeface="微软雅黑" pitchFamily="34" charset="-122"/>
                <a:ea typeface="微软雅黑" pitchFamily="34" charset="-122"/>
              </a:rPr>
              <a:t>World Wide Web </a:t>
            </a:r>
            <a:r>
              <a:rPr lang="zh-CN" altLang="en-US" sz="1050" dirty="0" smtClean="0">
                <a:solidFill>
                  <a:schemeClr val="tx1">
                    <a:lumMod val="65000"/>
                    <a:lumOff val="35000"/>
                  </a:schemeClr>
                </a:solidFill>
                <a:latin typeface="微软雅黑" pitchFamily="34" charset="-122"/>
                <a:ea typeface="微软雅黑" pitchFamily="34" charset="-122"/>
              </a:rPr>
              <a:t>协会、计算机科学实验室的商标或注册商标，</a:t>
            </a:r>
            <a:r>
              <a:rPr lang="en-US" altLang="zh-CN" sz="1050" dirty="0" err="1" smtClean="0">
                <a:solidFill>
                  <a:schemeClr val="tx1">
                    <a:lumMod val="65000"/>
                    <a:lumOff val="35000"/>
                  </a:schemeClr>
                </a:solidFill>
                <a:latin typeface="微软雅黑" pitchFamily="34" charset="-122"/>
                <a:ea typeface="微软雅黑" pitchFamily="34" charset="-122"/>
              </a:rPr>
              <a:t>PureXML</a:t>
            </a:r>
            <a:r>
              <a:rPr lang="zh-CN" altLang="en-US" sz="1050" dirty="0" smtClean="0">
                <a:solidFill>
                  <a:schemeClr val="tx1">
                    <a:lumMod val="65000"/>
                    <a:lumOff val="35000"/>
                  </a:schemeClr>
                </a:solidFill>
                <a:latin typeface="微软雅黑" pitchFamily="34" charset="-122"/>
                <a:ea typeface="微软雅黑" pitchFamily="34" charset="-122"/>
              </a:rPr>
              <a:t>是国际商业机器公司的注册商标。</a:t>
            </a:r>
          </a:p>
          <a:p>
            <a:pPr>
              <a:spcBef>
                <a:spcPts val="500"/>
              </a:spcBef>
              <a:defRPr/>
            </a:pPr>
            <a:r>
              <a:rPr lang="en-US" altLang="zh-CN" sz="1050" dirty="0" smtClean="0">
                <a:solidFill>
                  <a:schemeClr val="tx1">
                    <a:lumMod val="65000"/>
                    <a:lumOff val="35000"/>
                  </a:schemeClr>
                </a:solidFill>
                <a:latin typeface="微软雅黑" pitchFamily="34" charset="-122"/>
                <a:ea typeface="微软雅黑" pitchFamily="34" charset="-122"/>
              </a:rPr>
              <a:t>JAVA® </a:t>
            </a:r>
            <a:r>
              <a:rPr lang="zh-CN" altLang="en-US" sz="1050" dirty="0" smtClean="0">
                <a:solidFill>
                  <a:schemeClr val="tx1">
                    <a:lumMod val="65000"/>
                    <a:lumOff val="35000"/>
                  </a:schemeClr>
                </a:solidFill>
                <a:latin typeface="微软雅黑" pitchFamily="34" charset="-122"/>
                <a:ea typeface="微软雅黑" pitchFamily="34" charset="-122"/>
              </a:rPr>
              <a:t>是甲骨文美国有限公司的注册商标。</a:t>
            </a:r>
          </a:p>
          <a:p>
            <a:pPr>
              <a:spcBef>
                <a:spcPts val="500"/>
              </a:spcBef>
              <a:defRPr/>
            </a:pPr>
            <a:r>
              <a:rPr lang="en-US" altLang="zh-CN" sz="1050" dirty="0" smtClean="0">
                <a:solidFill>
                  <a:schemeClr val="tx1">
                    <a:lumMod val="65000"/>
                    <a:lumOff val="35000"/>
                  </a:schemeClr>
                </a:solidFill>
                <a:latin typeface="微软雅黑" pitchFamily="34" charset="-122"/>
                <a:ea typeface="微软雅黑" pitchFamily="34" charset="-122"/>
              </a:rPr>
              <a:t>JAVASCRIPT®</a:t>
            </a:r>
            <a:r>
              <a:rPr lang="zh-CN" altLang="en-US" sz="1050" dirty="0" smtClean="0">
                <a:solidFill>
                  <a:schemeClr val="tx1">
                    <a:lumMod val="65000"/>
                    <a:lumOff val="35000"/>
                  </a:schemeClr>
                </a:solidFill>
                <a:latin typeface="微软雅黑" pitchFamily="34" charset="-122"/>
                <a:ea typeface="微软雅黑" pitchFamily="34" charset="-122"/>
              </a:rPr>
              <a:t>是甲骨文美国有限公司的注册商标，由其技术开发和实施商</a:t>
            </a:r>
            <a:r>
              <a:rPr lang="en-US" altLang="zh-CN" sz="1050" dirty="0" smtClean="0">
                <a:solidFill>
                  <a:schemeClr val="tx1">
                    <a:lumMod val="65000"/>
                    <a:lumOff val="35000"/>
                  </a:schemeClr>
                </a:solidFill>
                <a:latin typeface="微软雅黑" pitchFamily="34" charset="-122"/>
                <a:ea typeface="微软雅黑" pitchFamily="34" charset="-122"/>
              </a:rPr>
              <a:t>Netscape </a:t>
            </a:r>
            <a:r>
              <a:rPr lang="zh-CN" altLang="en-US" sz="1050" dirty="0" smtClean="0">
                <a:solidFill>
                  <a:schemeClr val="tx1">
                    <a:lumMod val="65000"/>
                    <a:lumOff val="35000"/>
                  </a:schemeClr>
                </a:solidFill>
                <a:latin typeface="微软雅黑" pitchFamily="34" charset="-122"/>
                <a:ea typeface="微软雅黑" pitchFamily="34" charset="-122"/>
              </a:rPr>
              <a:t>许可使用。</a:t>
            </a:r>
          </a:p>
          <a:p>
            <a:pPr>
              <a:spcBef>
                <a:spcPts val="500"/>
              </a:spcBef>
              <a:defRPr/>
            </a:pPr>
            <a:r>
              <a:rPr lang="en-US" altLang="zh-CN" sz="1050" dirty="0" err="1" smtClean="0">
                <a:solidFill>
                  <a:schemeClr val="tx1">
                    <a:lumMod val="65000"/>
                    <a:lumOff val="35000"/>
                  </a:schemeClr>
                </a:solidFill>
                <a:latin typeface="微软雅黑" pitchFamily="34" charset="-122"/>
                <a:ea typeface="微软雅黑" pitchFamily="34" charset="-122"/>
              </a:rPr>
              <a:t>Apusic</a:t>
            </a:r>
            <a:r>
              <a:rPr lang="en-US" altLang="zh-CN" sz="1050" dirty="0" smtClean="0">
                <a:solidFill>
                  <a:schemeClr val="tx1">
                    <a:lumMod val="65000"/>
                    <a:lumOff val="35000"/>
                  </a:schemeClr>
                </a:solidFill>
                <a:latin typeface="微软雅黑" pitchFamily="34" charset="-122"/>
                <a:ea typeface="微软雅黑" pitchFamily="34" charset="-122"/>
              </a:rPr>
              <a:t> ®</a:t>
            </a:r>
            <a:r>
              <a:rPr lang="zh-CN" altLang="en-US" sz="1050" dirty="0" smtClean="0">
                <a:solidFill>
                  <a:schemeClr val="tx1">
                    <a:lumMod val="65000"/>
                    <a:lumOff val="35000"/>
                  </a:schemeClr>
                </a:solidFill>
                <a:latin typeface="微软雅黑" pitchFamily="34" charset="-122"/>
                <a:ea typeface="微软雅黑" pitchFamily="34" charset="-122"/>
              </a:rPr>
              <a:t>是深圳市金蝶中间件有限公司的注册商标。</a:t>
            </a:r>
          </a:p>
          <a:p>
            <a:pPr>
              <a:spcBef>
                <a:spcPts val="500"/>
              </a:spcBef>
              <a:defRPr/>
            </a:pPr>
            <a:r>
              <a:rPr lang="zh-CN" altLang="en-US" sz="1050" dirty="0" smtClean="0">
                <a:solidFill>
                  <a:schemeClr val="tx1">
                    <a:lumMod val="65000"/>
                    <a:lumOff val="35000"/>
                  </a:schemeClr>
                </a:solidFill>
                <a:latin typeface="微软雅黑" pitchFamily="34" charset="-122"/>
                <a:ea typeface="微软雅黑" pitchFamily="34" charset="-122"/>
              </a:rPr>
              <a:t>本文档提到的金蝶</a:t>
            </a:r>
            <a:r>
              <a:rPr lang="en-US" altLang="zh-CN" sz="1050" dirty="0" smtClean="0">
                <a:solidFill>
                  <a:schemeClr val="tx1">
                    <a:lumMod val="65000"/>
                    <a:lumOff val="35000"/>
                  </a:schemeClr>
                </a:solidFill>
                <a:latin typeface="微软雅黑" pitchFamily="34" charset="-122"/>
                <a:ea typeface="微软雅黑" pitchFamily="34" charset="-122"/>
              </a:rPr>
              <a:t>® </a:t>
            </a:r>
            <a:r>
              <a:rPr lang="zh-CN" altLang="en-US" sz="1050" dirty="0" smtClean="0">
                <a:solidFill>
                  <a:schemeClr val="tx1">
                    <a:lumMod val="65000"/>
                    <a:lumOff val="35000"/>
                  </a:schemeClr>
                </a:solidFill>
                <a:latin typeface="微软雅黑" pitchFamily="34" charset="-122"/>
                <a:ea typeface="微软雅黑" pitchFamily="34" charset="-122"/>
              </a:rPr>
              <a:t>、金蝶</a:t>
            </a:r>
            <a:r>
              <a:rPr lang="en-US" altLang="zh-CN" sz="1050" dirty="0" smtClean="0">
                <a:solidFill>
                  <a:schemeClr val="tx1">
                    <a:lumMod val="65000"/>
                    <a:lumOff val="35000"/>
                  </a:schemeClr>
                </a:solidFill>
                <a:latin typeface="微软雅黑" pitchFamily="34" charset="-122"/>
                <a:ea typeface="微软雅黑" pitchFamily="34" charset="-122"/>
              </a:rPr>
              <a:t>KIS ® </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smtClean="0">
                <a:solidFill>
                  <a:schemeClr val="tx1">
                    <a:lumMod val="65000"/>
                    <a:lumOff val="35000"/>
                  </a:schemeClr>
                </a:solidFill>
                <a:latin typeface="微软雅黑" pitchFamily="34" charset="-122"/>
                <a:ea typeface="微软雅黑" pitchFamily="34" charset="-122"/>
              </a:rPr>
              <a:t>K/3 ®</a:t>
            </a:r>
            <a:r>
              <a:rPr lang="zh-CN" altLang="en-US" sz="1050" dirty="0" smtClean="0">
                <a:solidFill>
                  <a:schemeClr val="tx1">
                    <a:lumMod val="65000"/>
                    <a:lumOff val="35000"/>
                  </a:schemeClr>
                </a:solidFill>
                <a:latin typeface="微软雅黑" pitchFamily="34" charset="-122"/>
                <a:ea typeface="微软雅黑" pitchFamily="34" charset="-122"/>
              </a:rPr>
              <a:t>、金蝶</a:t>
            </a:r>
            <a:r>
              <a:rPr lang="en-US" altLang="zh-CN" sz="1050" dirty="0" smtClean="0">
                <a:solidFill>
                  <a:schemeClr val="tx1">
                    <a:lumMod val="65000"/>
                    <a:lumOff val="35000"/>
                  </a:schemeClr>
                </a:solidFill>
                <a:latin typeface="微软雅黑" pitchFamily="34" charset="-122"/>
                <a:ea typeface="微软雅黑" pitchFamily="34" charset="-122"/>
              </a:rPr>
              <a:t>EAS ® </a:t>
            </a:r>
            <a:r>
              <a:rPr lang="zh-CN" altLang="en-US" sz="1050" dirty="0" smtClean="0">
                <a:solidFill>
                  <a:schemeClr val="tx1">
                    <a:lumMod val="65000"/>
                    <a:lumOff val="35000"/>
                  </a:schemeClr>
                </a:solidFill>
                <a:latin typeface="微软雅黑" pitchFamily="34" charset="-122"/>
                <a:ea typeface="微软雅黑" pitchFamily="34" charset="-122"/>
              </a:rPr>
              <a:t>、友商网 </a:t>
            </a:r>
            <a:r>
              <a:rPr lang="en-US" altLang="zh-CN" sz="1050" dirty="0" smtClean="0">
                <a:solidFill>
                  <a:schemeClr val="tx1">
                    <a:lumMod val="65000"/>
                    <a:lumOff val="35000"/>
                  </a:schemeClr>
                </a:solidFill>
                <a:latin typeface="微软雅黑" pitchFamily="34" charset="-122"/>
                <a:ea typeface="微软雅黑" pitchFamily="34" charset="-122"/>
              </a:rPr>
              <a:t>®</a:t>
            </a:r>
            <a:r>
              <a:rPr lang="zh-CN" altLang="en-US" sz="1050" dirty="0" smtClean="0">
                <a:solidFill>
                  <a:schemeClr val="tx1">
                    <a:lumMod val="65000"/>
                    <a:lumOff val="35000"/>
                  </a:schemeClr>
                </a:solidFill>
                <a:latin typeface="微软雅黑" pitchFamily="34" charset="-122"/>
                <a:ea typeface="微软雅黑" pitchFamily="34" charset="-122"/>
              </a:rPr>
              <a:t>和其它金蝶 产品和服务以及它们各自的徽标是金蝶软件（中国）有限公司在中国和世界其它一些国家的商标或注册商标。本文档提到的所有其它产品和服务名称是它们各自公司的商标。</a:t>
            </a:r>
            <a:endParaRPr lang="zh-CN" altLang="en-US" sz="1050" dirty="0">
              <a:solidFill>
                <a:schemeClr val="tx1">
                  <a:lumMod val="65000"/>
                  <a:lumOff val="35000"/>
                </a:schemeClr>
              </a:solidFill>
              <a:latin typeface="微软雅黑" pitchFamily="34" charset="-122"/>
              <a:ea typeface="微软雅黑" pitchFamily="34" charset="-122"/>
            </a:endParaRPr>
          </a:p>
        </p:txBody>
      </p:sp>
      <p:sp>
        <p:nvSpPr>
          <p:cNvPr id="20" name="Title 1"/>
          <p:cNvSpPr>
            <a:spLocks noGrp="1"/>
          </p:cNvSpPr>
          <p:nvPr>
            <p:ph type="title" hasCustomPrompt="1"/>
          </p:nvPr>
        </p:nvSpPr>
        <p:spPr>
          <a:xfrm>
            <a:off x="443869" y="222590"/>
            <a:ext cx="8403269" cy="525528"/>
          </a:xfrm>
        </p:spPr>
        <p:txBody>
          <a:bodyPr/>
          <a:lstStyle>
            <a:lvl1pPr>
              <a:defRPr baseline="0">
                <a:solidFill>
                  <a:srgbClr val="FFC000"/>
                </a:solidFill>
                <a:latin typeface="Microsoft YaHei" charset="-122"/>
                <a:ea typeface="Microsoft YaHei" charset="-122"/>
                <a:cs typeface="Microsoft YaHei" charset="-122"/>
              </a:defRPr>
            </a:lvl1pPr>
          </a:lstStyle>
          <a:p>
            <a:r>
              <a:rPr lang="zh-CN" altLang="en-US" dirty="0" smtClean="0"/>
              <a:t>特别声明</a:t>
            </a:r>
            <a:endParaRPr lang="en-US" dirty="0"/>
          </a:p>
        </p:txBody>
      </p:sp>
      <p:sp>
        <p:nvSpPr>
          <p:cNvPr id="22" name="Text Box 5">
            <a:extLst>
              <a:ext uri="{FF2B5EF4-FFF2-40B4-BE49-F238E27FC236}">
                <a16:creationId xmlns="" xmlns:a16="http://schemas.microsoft.com/office/drawing/2014/main" id="{66B87493-C003-6B48-80CC-99817ED7BD76}"/>
              </a:ext>
            </a:extLst>
          </p:cNvPr>
          <p:cNvSpPr txBox="1">
            <a:spLocks noChangeArrowheads="1"/>
          </p:cNvSpPr>
          <p:nvPr userDrawn="1"/>
        </p:nvSpPr>
        <p:spPr bwMode="auto">
          <a:xfrm>
            <a:off x="8682438" y="4918883"/>
            <a:ext cx="461562" cy="126958"/>
          </a:xfrm>
          <a:prstGeom prst="rect">
            <a:avLst/>
          </a:prstGeom>
          <a:noFill/>
          <a:ln>
            <a:noFill/>
          </a:ln>
        </p:spPr>
        <p:txBody>
          <a:bodyPr wrap="square" lIns="0" tIns="0" rIns="0" bIns="0" anchor="ctr">
            <a:spAutoFit/>
          </a:bodyPr>
          <a:lstStyle>
            <a:lvl1pPr eaLnBrk="0" hangingPunct="0">
              <a:defRPr kumimoji="1" sz="2400">
                <a:solidFill>
                  <a:schemeClr val="tx1"/>
                </a:solidFill>
                <a:latin typeface="宋体" panose="02010600030101010101" pitchFamily="2" charset="-122"/>
                <a:ea typeface="宋体" panose="02010600030101010101" pitchFamily="2" charset="-122"/>
                <a:cs typeface="宋体" panose="02010600030101010101" pitchFamily="2" charset="-122"/>
              </a:defRPr>
            </a:lvl1pPr>
            <a:lvl2pPr marL="742950" indent="-285750" eaLnBrk="0" hangingPunct="0">
              <a:defRPr kumimoji="1" sz="2400">
                <a:solidFill>
                  <a:schemeClr val="tx1"/>
                </a:solidFill>
                <a:latin typeface="宋体" panose="02010600030101010101" pitchFamily="2" charset="-122"/>
                <a:ea typeface="宋体" panose="02010600030101010101" pitchFamily="2" charset="-122"/>
              </a:defRPr>
            </a:lvl2pPr>
            <a:lvl3pPr marL="1143000" indent="-228600" eaLnBrk="0" hangingPunct="0">
              <a:defRPr kumimoji="1" sz="2400">
                <a:solidFill>
                  <a:schemeClr val="tx1"/>
                </a:solidFill>
                <a:latin typeface="宋体" panose="02010600030101010101" pitchFamily="2" charset="-122"/>
                <a:ea typeface="宋体" panose="02010600030101010101" pitchFamily="2" charset="-122"/>
              </a:defRPr>
            </a:lvl3pPr>
            <a:lvl4pPr marL="1600200" indent="-228600" eaLnBrk="0" hangingPunct="0">
              <a:defRPr kumimoji="1" sz="2400">
                <a:solidFill>
                  <a:schemeClr val="tx1"/>
                </a:solidFill>
                <a:latin typeface="宋体" panose="02010600030101010101" pitchFamily="2" charset="-122"/>
                <a:ea typeface="宋体" panose="02010600030101010101" pitchFamily="2" charset="-122"/>
              </a:defRPr>
            </a:lvl4pPr>
            <a:lvl5pPr marL="2057400" indent="-228600" eaLnBrk="0" hangingPunct="0">
              <a:defRPr kumimoji="1" sz="2400">
                <a:solidFill>
                  <a:schemeClr val="tx1"/>
                </a:solidFill>
                <a:latin typeface="宋体" panose="02010600030101010101" pitchFamily="2" charset="-122"/>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9pPr>
          </a:lstStyle>
          <a:p>
            <a:pPr defTabSz="308577" fontAlgn="base">
              <a:spcBef>
                <a:spcPct val="50000"/>
              </a:spcBef>
              <a:spcAft>
                <a:spcPct val="0"/>
              </a:spcAft>
              <a:defRPr/>
            </a:pPr>
            <a:fld id="{046AD7C7-DE3F-5E43-A3A8-CA80750AE375}" type="slidenum">
              <a:rPr kumimoji="0" lang="en-US" altLang="zh-CN" sz="825" b="0" kern="0" smtClean="0">
                <a:solidFill>
                  <a:schemeClr val="bg1"/>
                </a:solidFill>
                <a:latin typeface="Arial" panose="020B0604020202020204"/>
                <a:cs typeface="Arial" panose="020B0604020202020204"/>
                <a:sym typeface="Helvetica Neue"/>
              </a:rPr>
              <a:pPr defTabSz="308577" fontAlgn="base">
                <a:spcBef>
                  <a:spcPct val="50000"/>
                </a:spcBef>
                <a:spcAft>
                  <a:spcPct val="0"/>
                </a:spcAft>
                <a:defRPr/>
              </a:pPr>
              <a:t>‹#›</a:t>
            </a:fld>
            <a:endParaRPr kumimoji="0" lang="en-US" altLang="zh-CN" sz="825" b="0" kern="0" dirty="0">
              <a:solidFill>
                <a:schemeClr val="bg1"/>
              </a:solidFill>
              <a:latin typeface="Arial" panose="020B0604020202020204"/>
              <a:cs typeface="Arial" panose="020B0604020202020204"/>
              <a:sym typeface="Helvetica Neue"/>
            </a:endParaRPr>
          </a:p>
        </p:txBody>
      </p:sp>
      <p:pic>
        <p:nvPicPr>
          <p:cNvPr id="25" name="图片 24"/>
          <p:cNvPicPr>
            <a:picLocks noChangeAspect="1"/>
          </p:cNvPicPr>
          <p:nvPr userDrawn="1"/>
        </p:nvPicPr>
        <p:blipFill rotWithShape="1">
          <a:blip r:embed="rId2">
            <a:extLst>
              <a:ext uri="{28A0092B-C50C-407E-A947-70E740481C1C}">
                <a14:useLocalDpi xmlns:a14="http://schemas.microsoft.com/office/drawing/2010/main" val="0"/>
              </a:ext>
            </a:extLst>
          </a:blip>
          <a:srcRect t="-12439" r="37297" b="-1"/>
          <a:stretch/>
        </p:blipFill>
        <p:spPr>
          <a:xfrm>
            <a:off x="7826835" y="143934"/>
            <a:ext cx="1020303" cy="380554"/>
          </a:xfrm>
          <a:prstGeom prst="rect">
            <a:avLst/>
          </a:prstGeom>
        </p:spPr>
      </p:pic>
    </p:spTree>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2" name="Group 41"/>
          <p:cNvGrpSpPr/>
          <p:nvPr userDrawn="1"/>
        </p:nvGrpSpPr>
        <p:grpSpPr>
          <a:xfrm>
            <a:off x="-1081337" y="-53219"/>
            <a:ext cx="646288" cy="646288"/>
            <a:chOff x="-1138755" y="0"/>
            <a:chExt cx="646288" cy="646288"/>
          </a:xfrm>
          <a:solidFill>
            <a:srgbClr val="24215F"/>
          </a:solidFill>
        </p:grpSpPr>
        <p:sp>
          <p:nvSpPr>
            <p:cNvPr id="43" name="Rectangle 42"/>
            <p:cNvSpPr/>
            <p:nvPr userDrawn="1"/>
          </p:nvSpPr>
          <p:spPr>
            <a:xfrm>
              <a:off x="-1138755" y="0"/>
              <a:ext cx="646288" cy="646288"/>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800" dirty="0"/>
            </a:p>
          </p:txBody>
        </p:sp>
        <p:sp>
          <p:nvSpPr>
            <p:cNvPr id="44" name="TextBox 43"/>
            <p:cNvSpPr txBox="1"/>
            <p:nvPr userDrawn="1"/>
          </p:nvSpPr>
          <p:spPr>
            <a:xfrm>
              <a:off x="-1138755" y="0"/>
              <a:ext cx="407083" cy="461665"/>
            </a:xfrm>
            <a:prstGeom prst="rect">
              <a:avLst/>
            </a:prstGeom>
            <a:grpFill/>
          </p:spPr>
          <p:txBody>
            <a:bodyPr wrap="none" rtlCol="0">
              <a:spAutoFit/>
            </a:bodyPr>
            <a:lstStyle/>
            <a:p>
              <a:r>
                <a:rPr lang="en-US" sz="800" dirty="0" smtClean="0">
                  <a:solidFill>
                    <a:schemeClr val="bg1"/>
                  </a:solidFill>
                </a:rPr>
                <a:t>R:</a:t>
              </a:r>
              <a:r>
                <a:rPr lang="en-US" altLang="zh-CN" sz="800" dirty="0" smtClean="0">
                  <a:solidFill>
                    <a:schemeClr val="bg1"/>
                  </a:solidFill>
                </a:rPr>
                <a:t>36</a:t>
              </a:r>
              <a:endParaRPr lang="en-US" sz="800" dirty="0" smtClean="0">
                <a:solidFill>
                  <a:schemeClr val="bg1"/>
                </a:solidFill>
              </a:endParaRPr>
            </a:p>
            <a:p>
              <a:r>
                <a:rPr lang="en-US" sz="800" dirty="0" smtClean="0">
                  <a:solidFill>
                    <a:schemeClr val="bg1"/>
                  </a:solidFill>
                </a:rPr>
                <a:t>G:</a:t>
              </a:r>
              <a:r>
                <a:rPr lang="en-US" altLang="zh-CN" sz="800" dirty="0" smtClean="0">
                  <a:solidFill>
                    <a:schemeClr val="bg1"/>
                  </a:solidFill>
                </a:rPr>
                <a:t>33</a:t>
              </a:r>
              <a:endParaRPr lang="en-US" sz="800" dirty="0" smtClean="0">
                <a:solidFill>
                  <a:schemeClr val="bg1"/>
                </a:solidFill>
              </a:endParaRPr>
            </a:p>
            <a:p>
              <a:r>
                <a:rPr lang="en-US" sz="800" dirty="0" smtClean="0">
                  <a:solidFill>
                    <a:schemeClr val="bg1"/>
                  </a:solidFill>
                </a:rPr>
                <a:t>B:</a:t>
              </a:r>
              <a:r>
                <a:rPr lang="en-US" altLang="zh-CN" sz="800" dirty="0" smtClean="0">
                  <a:solidFill>
                    <a:schemeClr val="bg1"/>
                  </a:solidFill>
                </a:rPr>
                <a:t>9</a:t>
              </a:r>
              <a:r>
                <a:rPr lang="en-US" sz="800" dirty="0" smtClean="0">
                  <a:solidFill>
                    <a:schemeClr val="bg1"/>
                  </a:solidFill>
                </a:rPr>
                <a:t>5</a:t>
              </a:r>
              <a:endParaRPr lang="en-US" sz="800" dirty="0">
                <a:solidFill>
                  <a:schemeClr val="bg1"/>
                </a:solidFill>
              </a:endParaRPr>
            </a:p>
          </p:txBody>
        </p:sp>
      </p:grpSp>
      <p:grpSp>
        <p:nvGrpSpPr>
          <p:cNvPr id="45" name="Group 44"/>
          <p:cNvGrpSpPr/>
          <p:nvPr userDrawn="1"/>
        </p:nvGrpSpPr>
        <p:grpSpPr>
          <a:xfrm>
            <a:off x="-1081337" y="659218"/>
            <a:ext cx="646288" cy="646288"/>
            <a:chOff x="-1138755" y="0"/>
            <a:chExt cx="646288" cy="646288"/>
          </a:xfrm>
        </p:grpSpPr>
        <p:sp>
          <p:nvSpPr>
            <p:cNvPr id="46" name="Rectangle 45"/>
            <p:cNvSpPr/>
            <p:nvPr userDrawn="1"/>
          </p:nvSpPr>
          <p:spPr>
            <a:xfrm>
              <a:off x="-1138755" y="0"/>
              <a:ext cx="646288" cy="646288"/>
            </a:xfrm>
            <a:prstGeom prst="rect">
              <a:avLst/>
            </a:prstGeom>
            <a:solidFill>
              <a:srgbClr val="1771E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800" dirty="0"/>
            </a:p>
          </p:txBody>
        </p:sp>
        <p:sp>
          <p:nvSpPr>
            <p:cNvPr id="47" name="TextBox 46"/>
            <p:cNvSpPr txBox="1"/>
            <p:nvPr userDrawn="1"/>
          </p:nvSpPr>
          <p:spPr>
            <a:xfrm>
              <a:off x="-1138755" y="0"/>
              <a:ext cx="466794" cy="461665"/>
            </a:xfrm>
            <a:prstGeom prst="rect">
              <a:avLst/>
            </a:prstGeom>
            <a:noFill/>
          </p:spPr>
          <p:txBody>
            <a:bodyPr wrap="none" rtlCol="0">
              <a:spAutoFit/>
            </a:bodyPr>
            <a:lstStyle/>
            <a:p>
              <a:r>
                <a:rPr lang="en-US" sz="800" dirty="0" smtClean="0">
                  <a:solidFill>
                    <a:schemeClr val="bg1"/>
                  </a:solidFill>
                </a:rPr>
                <a:t>R:</a:t>
              </a:r>
              <a:r>
                <a:rPr lang="en-US" altLang="zh-CN" sz="800" dirty="0" smtClean="0">
                  <a:solidFill>
                    <a:schemeClr val="bg1"/>
                  </a:solidFill>
                </a:rPr>
                <a:t>23</a:t>
              </a:r>
              <a:endParaRPr lang="en-US" sz="800" dirty="0" smtClean="0">
                <a:solidFill>
                  <a:schemeClr val="bg1"/>
                </a:solidFill>
              </a:endParaRPr>
            </a:p>
            <a:p>
              <a:r>
                <a:rPr lang="en-US" sz="800" dirty="0" smtClean="0">
                  <a:solidFill>
                    <a:schemeClr val="bg1"/>
                  </a:solidFill>
                </a:rPr>
                <a:t>G:1</a:t>
              </a:r>
              <a:r>
                <a:rPr lang="en-US" altLang="zh-CN" sz="800" dirty="0" smtClean="0">
                  <a:solidFill>
                    <a:schemeClr val="bg1"/>
                  </a:solidFill>
                </a:rPr>
                <a:t>36</a:t>
              </a:r>
              <a:endParaRPr lang="en-US" sz="800" dirty="0" smtClean="0">
                <a:solidFill>
                  <a:schemeClr val="bg1"/>
                </a:solidFill>
              </a:endParaRPr>
            </a:p>
            <a:p>
              <a:r>
                <a:rPr lang="en-US" sz="800" dirty="0" smtClean="0">
                  <a:solidFill>
                    <a:schemeClr val="bg1"/>
                  </a:solidFill>
                </a:rPr>
                <a:t>B:</a:t>
              </a:r>
              <a:r>
                <a:rPr lang="en-US" altLang="zh-CN" sz="800" dirty="0" smtClean="0">
                  <a:solidFill>
                    <a:schemeClr val="bg1"/>
                  </a:solidFill>
                </a:rPr>
                <a:t>238</a:t>
              </a:r>
              <a:endParaRPr lang="en-US" sz="800" dirty="0">
                <a:solidFill>
                  <a:schemeClr val="bg1"/>
                </a:solidFill>
              </a:endParaRPr>
            </a:p>
          </p:txBody>
        </p:sp>
      </p:grpSp>
      <p:grpSp>
        <p:nvGrpSpPr>
          <p:cNvPr id="48" name="Group 47"/>
          <p:cNvGrpSpPr/>
          <p:nvPr userDrawn="1"/>
        </p:nvGrpSpPr>
        <p:grpSpPr>
          <a:xfrm>
            <a:off x="-1081337" y="1371655"/>
            <a:ext cx="646288" cy="646288"/>
            <a:chOff x="-1138755" y="0"/>
            <a:chExt cx="646288" cy="646288"/>
          </a:xfrm>
        </p:grpSpPr>
        <p:sp>
          <p:nvSpPr>
            <p:cNvPr id="49" name="Rectangle 48"/>
            <p:cNvSpPr/>
            <p:nvPr userDrawn="1"/>
          </p:nvSpPr>
          <p:spPr>
            <a:xfrm>
              <a:off x="-1138755" y="0"/>
              <a:ext cx="646288" cy="646288"/>
            </a:xfrm>
            <a:prstGeom prst="rect">
              <a:avLst/>
            </a:prstGeom>
            <a:solidFill>
              <a:srgbClr val="25C1F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800" dirty="0"/>
            </a:p>
          </p:txBody>
        </p:sp>
        <p:sp>
          <p:nvSpPr>
            <p:cNvPr id="50" name="TextBox 49"/>
            <p:cNvSpPr txBox="1"/>
            <p:nvPr userDrawn="1"/>
          </p:nvSpPr>
          <p:spPr>
            <a:xfrm>
              <a:off x="-1138755" y="0"/>
              <a:ext cx="466794" cy="461665"/>
            </a:xfrm>
            <a:prstGeom prst="rect">
              <a:avLst/>
            </a:prstGeom>
            <a:noFill/>
          </p:spPr>
          <p:txBody>
            <a:bodyPr wrap="none" rtlCol="0">
              <a:spAutoFit/>
            </a:bodyPr>
            <a:lstStyle/>
            <a:p>
              <a:r>
                <a:rPr lang="en-US" sz="800" dirty="0" smtClean="0">
                  <a:solidFill>
                    <a:schemeClr val="tx1"/>
                  </a:solidFill>
                </a:rPr>
                <a:t>R:</a:t>
              </a:r>
              <a:r>
                <a:rPr lang="en-US" altLang="zh-CN" sz="800" dirty="0" smtClean="0">
                  <a:solidFill>
                    <a:schemeClr val="tx1"/>
                  </a:solidFill>
                </a:rPr>
                <a:t>35</a:t>
              </a:r>
              <a:endParaRPr lang="en-US" sz="800" dirty="0" smtClean="0">
                <a:solidFill>
                  <a:schemeClr val="tx1"/>
                </a:solidFill>
              </a:endParaRPr>
            </a:p>
            <a:p>
              <a:r>
                <a:rPr lang="en-US" sz="800" dirty="0" smtClean="0">
                  <a:solidFill>
                    <a:schemeClr val="tx1"/>
                  </a:solidFill>
                </a:rPr>
                <a:t>G:2</a:t>
              </a:r>
              <a:r>
                <a:rPr lang="en-US" altLang="zh-CN" sz="800" dirty="0" smtClean="0">
                  <a:solidFill>
                    <a:schemeClr val="tx1"/>
                  </a:solidFill>
                </a:rPr>
                <a:t>04</a:t>
              </a:r>
              <a:endParaRPr lang="en-US" sz="800" dirty="0" smtClean="0">
                <a:solidFill>
                  <a:schemeClr val="tx1"/>
                </a:solidFill>
              </a:endParaRPr>
            </a:p>
            <a:p>
              <a:r>
                <a:rPr lang="en-US" sz="800" dirty="0" smtClean="0">
                  <a:solidFill>
                    <a:schemeClr val="tx1"/>
                  </a:solidFill>
                </a:rPr>
                <a:t>B:2</a:t>
              </a:r>
              <a:r>
                <a:rPr lang="en-US" altLang="zh-CN" sz="800" dirty="0" smtClean="0">
                  <a:solidFill>
                    <a:schemeClr val="tx1"/>
                  </a:solidFill>
                </a:rPr>
                <a:t>52</a:t>
              </a:r>
              <a:endParaRPr lang="en-US" sz="800" dirty="0">
                <a:solidFill>
                  <a:schemeClr val="tx1"/>
                </a:solidFill>
              </a:endParaRPr>
            </a:p>
          </p:txBody>
        </p:sp>
      </p:grpSp>
      <p:grpSp>
        <p:nvGrpSpPr>
          <p:cNvPr id="51" name="Group 50"/>
          <p:cNvGrpSpPr/>
          <p:nvPr userDrawn="1"/>
        </p:nvGrpSpPr>
        <p:grpSpPr>
          <a:xfrm>
            <a:off x="-1081337" y="2084092"/>
            <a:ext cx="646288" cy="646288"/>
            <a:chOff x="-1138755" y="0"/>
            <a:chExt cx="646288" cy="646288"/>
          </a:xfrm>
        </p:grpSpPr>
        <p:sp>
          <p:nvSpPr>
            <p:cNvPr id="52" name="Rectangle 51"/>
            <p:cNvSpPr/>
            <p:nvPr userDrawn="1"/>
          </p:nvSpPr>
          <p:spPr>
            <a:xfrm>
              <a:off x="-1138755" y="0"/>
              <a:ext cx="646288" cy="646288"/>
            </a:xfrm>
            <a:prstGeom prst="rect">
              <a:avLst/>
            </a:prstGeom>
            <a:solidFill>
              <a:srgbClr val="24BEB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800" dirty="0"/>
            </a:p>
          </p:txBody>
        </p:sp>
        <p:sp>
          <p:nvSpPr>
            <p:cNvPr id="53" name="TextBox 52"/>
            <p:cNvSpPr txBox="1"/>
            <p:nvPr userDrawn="1"/>
          </p:nvSpPr>
          <p:spPr>
            <a:xfrm>
              <a:off x="-1138755" y="0"/>
              <a:ext cx="466794" cy="461665"/>
            </a:xfrm>
            <a:prstGeom prst="rect">
              <a:avLst/>
            </a:prstGeom>
            <a:noFill/>
          </p:spPr>
          <p:txBody>
            <a:bodyPr wrap="none" rtlCol="0">
              <a:spAutoFit/>
            </a:bodyPr>
            <a:lstStyle/>
            <a:p>
              <a:r>
                <a:rPr lang="en-US" sz="800" dirty="0" smtClean="0">
                  <a:solidFill>
                    <a:schemeClr val="bg1"/>
                  </a:solidFill>
                </a:rPr>
                <a:t>R:</a:t>
              </a:r>
              <a:r>
                <a:rPr lang="en-US" altLang="zh-CN" sz="800" dirty="0" smtClean="0">
                  <a:solidFill>
                    <a:schemeClr val="bg1"/>
                  </a:solidFill>
                </a:rPr>
                <a:t>33</a:t>
              </a:r>
              <a:endParaRPr lang="en-US" sz="800" dirty="0" smtClean="0">
                <a:solidFill>
                  <a:schemeClr val="bg1"/>
                </a:solidFill>
              </a:endParaRPr>
            </a:p>
            <a:p>
              <a:r>
                <a:rPr lang="en-US" sz="800" dirty="0" smtClean="0">
                  <a:solidFill>
                    <a:schemeClr val="bg1"/>
                  </a:solidFill>
                </a:rPr>
                <a:t>G:</a:t>
              </a:r>
              <a:r>
                <a:rPr lang="en-US" altLang="zh-CN" sz="800" dirty="0" smtClean="0">
                  <a:solidFill>
                    <a:schemeClr val="bg1"/>
                  </a:solidFill>
                </a:rPr>
                <a:t>200</a:t>
              </a:r>
              <a:endParaRPr lang="en-US" sz="800" dirty="0" smtClean="0">
                <a:solidFill>
                  <a:schemeClr val="bg1"/>
                </a:solidFill>
              </a:endParaRPr>
            </a:p>
            <a:p>
              <a:r>
                <a:rPr lang="en-US" sz="800" dirty="0" smtClean="0">
                  <a:solidFill>
                    <a:schemeClr val="bg1"/>
                  </a:solidFill>
                </a:rPr>
                <a:t>B:</a:t>
              </a:r>
              <a:r>
                <a:rPr lang="en-US" altLang="zh-CN" sz="800" dirty="0" smtClean="0">
                  <a:solidFill>
                    <a:schemeClr val="bg1"/>
                  </a:solidFill>
                </a:rPr>
                <a:t>200</a:t>
              </a:r>
              <a:endParaRPr lang="en-US" sz="800" dirty="0">
                <a:solidFill>
                  <a:schemeClr val="bg1"/>
                </a:solidFill>
              </a:endParaRPr>
            </a:p>
          </p:txBody>
        </p:sp>
      </p:grpSp>
      <p:sp>
        <p:nvSpPr>
          <p:cNvPr id="59" name="TextBox 58"/>
          <p:cNvSpPr txBox="1"/>
          <p:nvPr userDrawn="1"/>
        </p:nvSpPr>
        <p:spPr>
          <a:xfrm>
            <a:off x="-1095448" y="3710098"/>
            <a:ext cx="646288" cy="415498"/>
          </a:xfrm>
          <a:prstGeom prst="rect">
            <a:avLst/>
          </a:prstGeom>
          <a:noFill/>
        </p:spPr>
        <p:txBody>
          <a:bodyPr wrap="square" rtlCol="0">
            <a:spAutoFit/>
          </a:bodyPr>
          <a:lstStyle/>
          <a:p>
            <a:r>
              <a:rPr lang="zh-CN" altLang="en-US" sz="700" dirty="0" smtClean="0">
                <a:solidFill>
                  <a:schemeClr val="bg1"/>
                </a:solidFill>
              </a:rPr>
              <a:t>中文字体：</a:t>
            </a:r>
            <a:endParaRPr lang="en-US" altLang="zh-CN" sz="700" dirty="0" smtClean="0">
              <a:solidFill>
                <a:srgbClr val="1EA19F"/>
              </a:solidFill>
            </a:endParaRPr>
          </a:p>
          <a:p>
            <a:pPr marL="0" marR="0" indent="0" algn="l" defTabSz="457200" rtl="0" eaLnBrk="1" fontAlgn="auto" latinLnBrk="0" hangingPunct="1">
              <a:lnSpc>
                <a:spcPct val="100000"/>
              </a:lnSpc>
              <a:spcBef>
                <a:spcPts val="0"/>
              </a:spcBef>
              <a:spcAft>
                <a:spcPts val="0"/>
              </a:spcAft>
              <a:buClrTx/>
              <a:buSzTx/>
              <a:buFontTx/>
              <a:buNone/>
              <a:tabLst/>
              <a:defRPr/>
            </a:pPr>
            <a:r>
              <a:rPr lang="zh-CN" altLang="en-US" sz="1400" b="0" i="0" dirty="0" smtClean="0">
                <a:solidFill>
                  <a:srgbClr val="FFFFFF"/>
                </a:solidFill>
                <a:latin typeface="Heiti SC Medium"/>
                <a:ea typeface="Heiti SC Medium"/>
                <a:cs typeface="Heiti SC Medium"/>
              </a:rPr>
              <a:t>黑体</a:t>
            </a:r>
            <a:endParaRPr lang="en-US" altLang="zh-CN" sz="1400" b="0" i="0" dirty="0" smtClean="0">
              <a:solidFill>
                <a:srgbClr val="FFFFFF"/>
              </a:solidFill>
              <a:latin typeface="Heiti SC Medium"/>
              <a:ea typeface="Heiti SC Medium"/>
              <a:cs typeface="Heiti SC Medium"/>
            </a:endParaRPr>
          </a:p>
        </p:txBody>
      </p:sp>
      <p:grpSp>
        <p:nvGrpSpPr>
          <p:cNvPr id="60" name="Group 59"/>
          <p:cNvGrpSpPr/>
          <p:nvPr userDrawn="1"/>
        </p:nvGrpSpPr>
        <p:grpSpPr>
          <a:xfrm>
            <a:off x="-1081337" y="2796527"/>
            <a:ext cx="646288" cy="646288"/>
            <a:chOff x="-1138755" y="0"/>
            <a:chExt cx="646288" cy="646288"/>
          </a:xfrm>
        </p:grpSpPr>
        <p:sp>
          <p:nvSpPr>
            <p:cNvPr id="61" name="Rectangle 60"/>
            <p:cNvSpPr/>
            <p:nvPr userDrawn="1"/>
          </p:nvSpPr>
          <p:spPr>
            <a:xfrm>
              <a:off x="-1138755" y="0"/>
              <a:ext cx="646288" cy="646288"/>
            </a:xfrm>
            <a:prstGeom prst="rect">
              <a:avLst/>
            </a:prstGeom>
            <a:solidFill>
              <a:srgbClr val="9F55F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800" dirty="0"/>
            </a:p>
          </p:txBody>
        </p:sp>
        <p:sp>
          <p:nvSpPr>
            <p:cNvPr id="62" name="TextBox 61"/>
            <p:cNvSpPr txBox="1"/>
            <p:nvPr userDrawn="1"/>
          </p:nvSpPr>
          <p:spPr>
            <a:xfrm>
              <a:off x="-1138755" y="0"/>
              <a:ext cx="466794" cy="461665"/>
            </a:xfrm>
            <a:prstGeom prst="rect">
              <a:avLst/>
            </a:prstGeom>
            <a:noFill/>
          </p:spPr>
          <p:txBody>
            <a:bodyPr wrap="none" rtlCol="0">
              <a:spAutoFit/>
            </a:bodyPr>
            <a:lstStyle/>
            <a:p>
              <a:r>
                <a:rPr lang="en-US" sz="800" dirty="0" smtClean="0">
                  <a:solidFill>
                    <a:schemeClr val="bg1"/>
                  </a:solidFill>
                </a:rPr>
                <a:t>R:</a:t>
              </a:r>
              <a:r>
                <a:rPr lang="zh-CN" altLang="zh-CN" sz="800" dirty="0" smtClean="0">
                  <a:solidFill>
                    <a:schemeClr val="bg1"/>
                  </a:solidFill>
                </a:rPr>
                <a:t>1</a:t>
              </a:r>
              <a:r>
                <a:rPr lang="en-US" altLang="zh-CN" sz="800" dirty="0" smtClean="0">
                  <a:solidFill>
                    <a:schemeClr val="bg1"/>
                  </a:solidFill>
                </a:rPr>
                <a:t>76</a:t>
              </a:r>
              <a:endParaRPr lang="en-US" sz="800" dirty="0" smtClean="0">
                <a:solidFill>
                  <a:schemeClr val="bg1"/>
                </a:solidFill>
              </a:endParaRPr>
            </a:p>
            <a:p>
              <a:r>
                <a:rPr lang="en-US" sz="800" dirty="0" smtClean="0">
                  <a:solidFill>
                    <a:schemeClr val="bg1"/>
                  </a:solidFill>
                </a:rPr>
                <a:t>G:</a:t>
              </a:r>
              <a:r>
                <a:rPr lang="zh-CN" altLang="zh-CN" sz="800" dirty="0" smtClean="0">
                  <a:solidFill>
                    <a:schemeClr val="bg1"/>
                  </a:solidFill>
                </a:rPr>
                <a:t>1</a:t>
              </a:r>
              <a:r>
                <a:rPr lang="en-US" altLang="zh-CN" sz="800" dirty="0" smtClean="0">
                  <a:solidFill>
                    <a:schemeClr val="bg1"/>
                  </a:solidFill>
                </a:rPr>
                <a:t>15</a:t>
              </a:r>
              <a:endParaRPr lang="en-US" sz="800" dirty="0" smtClean="0">
                <a:solidFill>
                  <a:schemeClr val="bg1"/>
                </a:solidFill>
              </a:endParaRPr>
            </a:p>
            <a:p>
              <a:r>
                <a:rPr lang="en-US" sz="800" dirty="0" smtClean="0">
                  <a:solidFill>
                    <a:schemeClr val="bg1"/>
                  </a:solidFill>
                </a:rPr>
                <a:t>B:</a:t>
              </a:r>
              <a:r>
                <a:rPr lang="zh-CN" altLang="zh-CN" sz="800" dirty="0" smtClean="0">
                  <a:solidFill>
                    <a:schemeClr val="bg1"/>
                  </a:solidFill>
                </a:rPr>
                <a:t>2</a:t>
              </a:r>
              <a:r>
                <a:rPr lang="en-US" altLang="zh-CN" sz="800" dirty="0" smtClean="0">
                  <a:solidFill>
                    <a:schemeClr val="bg1"/>
                  </a:solidFill>
                </a:rPr>
                <a:t>52</a:t>
              </a:r>
              <a:endParaRPr lang="en-US" sz="800" dirty="0">
                <a:solidFill>
                  <a:schemeClr val="bg1"/>
                </a:solidFill>
              </a:endParaRPr>
            </a:p>
          </p:txBody>
        </p:sp>
      </p:grpSp>
      <p:sp>
        <p:nvSpPr>
          <p:cNvPr id="63" name="Rectangle 62"/>
          <p:cNvSpPr/>
          <p:nvPr userDrawn="1"/>
        </p:nvSpPr>
        <p:spPr>
          <a:xfrm>
            <a:off x="-1095448" y="4158940"/>
            <a:ext cx="770893" cy="446276"/>
          </a:xfrm>
          <a:prstGeom prst="rect">
            <a:avLst/>
          </a:prstGeom>
        </p:spPr>
        <p:txBody>
          <a:bodyPr wrap="square">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zh-CN" altLang="en-US" sz="700" dirty="0" smtClean="0">
                <a:solidFill>
                  <a:schemeClr val="bg1"/>
                </a:solidFill>
              </a:rPr>
              <a:t>英文字体：</a:t>
            </a:r>
            <a:endParaRPr lang="en-US" altLang="zh-CN" sz="700" b="1" i="0" dirty="0" smtClean="0">
              <a:solidFill>
                <a:srgbClr val="FFFFFF"/>
              </a:solidFill>
              <a:latin typeface="Arial"/>
              <a:cs typeface="Arial"/>
            </a:endParaRPr>
          </a:p>
          <a:p>
            <a:r>
              <a:rPr lang="en-US" altLang="zh-CN" sz="1600" b="1" i="0" dirty="0" smtClean="0">
                <a:solidFill>
                  <a:srgbClr val="FFFFFF"/>
                </a:solidFill>
                <a:latin typeface="Arial"/>
                <a:cs typeface="Arial"/>
              </a:rPr>
              <a:t>Arial</a:t>
            </a:r>
          </a:p>
        </p:txBody>
      </p:sp>
      <p:grpSp>
        <p:nvGrpSpPr>
          <p:cNvPr id="76" name="Group 75"/>
          <p:cNvGrpSpPr/>
          <p:nvPr userDrawn="1"/>
        </p:nvGrpSpPr>
        <p:grpSpPr>
          <a:xfrm>
            <a:off x="-201085" y="208515"/>
            <a:ext cx="136829" cy="4388332"/>
            <a:chOff x="-279703" y="208515"/>
            <a:chExt cx="243417" cy="4388332"/>
          </a:xfrm>
        </p:grpSpPr>
        <p:cxnSp>
          <p:nvCxnSpPr>
            <p:cNvPr id="77" name="Straight Connector 76"/>
            <p:cNvCxnSpPr/>
            <p:nvPr userDrawn="1"/>
          </p:nvCxnSpPr>
          <p:spPr>
            <a:xfrm flipH="1">
              <a:off x="-279703" y="1414714"/>
              <a:ext cx="243417" cy="0"/>
            </a:xfrm>
            <a:prstGeom prst="line">
              <a:avLst/>
            </a:prstGeom>
            <a:ln w="6350" cmpd="sng">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grpSp>
          <p:nvGrpSpPr>
            <p:cNvPr id="78" name="Group 77"/>
            <p:cNvGrpSpPr/>
            <p:nvPr userDrawn="1"/>
          </p:nvGrpSpPr>
          <p:grpSpPr>
            <a:xfrm>
              <a:off x="-279703" y="4254803"/>
              <a:ext cx="243417" cy="342044"/>
              <a:chOff x="-243418" y="1063625"/>
              <a:chExt cx="243417" cy="342044"/>
            </a:xfrm>
          </p:grpSpPr>
          <p:cxnSp>
            <p:nvCxnSpPr>
              <p:cNvPr id="82" name="Straight Connector 81"/>
              <p:cNvCxnSpPr/>
              <p:nvPr userDrawn="1"/>
            </p:nvCxnSpPr>
            <p:spPr>
              <a:xfrm flipH="1">
                <a:off x="-243418" y="1405669"/>
                <a:ext cx="243417" cy="0"/>
              </a:xfrm>
              <a:prstGeom prst="line">
                <a:avLst/>
              </a:prstGeom>
              <a:ln w="6350" cmpd="sng">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83" name="Straight Connector 82"/>
              <p:cNvCxnSpPr/>
              <p:nvPr userDrawn="1"/>
            </p:nvCxnSpPr>
            <p:spPr>
              <a:xfrm flipH="1">
                <a:off x="-243418" y="1063625"/>
                <a:ext cx="243417" cy="0"/>
              </a:xfrm>
              <a:prstGeom prst="line">
                <a:avLst/>
              </a:prstGeom>
              <a:ln w="6350" cmpd="sng">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grpSp>
        <p:grpSp>
          <p:nvGrpSpPr>
            <p:cNvPr id="79" name="Group 78"/>
            <p:cNvGrpSpPr/>
            <p:nvPr userDrawn="1"/>
          </p:nvGrpSpPr>
          <p:grpSpPr>
            <a:xfrm>
              <a:off x="-279703" y="208515"/>
              <a:ext cx="243417" cy="864155"/>
              <a:chOff x="-243418" y="1063625"/>
              <a:chExt cx="243417" cy="864155"/>
            </a:xfrm>
          </p:grpSpPr>
          <p:cxnSp>
            <p:nvCxnSpPr>
              <p:cNvPr id="80" name="Straight Connector 79"/>
              <p:cNvCxnSpPr/>
              <p:nvPr userDrawn="1"/>
            </p:nvCxnSpPr>
            <p:spPr>
              <a:xfrm flipH="1">
                <a:off x="-243418" y="1927780"/>
                <a:ext cx="243417" cy="0"/>
              </a:xfrm>
              <a:prstGeom prst="line">
                <a:avLst/>
              </a:prstGeom>
              <a:ln w="6350" cmpd="sng">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81" name="Straight Connector 80"/>
              <p:cNvCxnSpPr/>
              <p:nvPr userDrawn="1"/>
            </p:nvCxnSpPr>
            <p:spPr>
              <a:xfrm flipH="1">
                <a:off x="-243418" y="1063625"/>
                <a:ext cx="243417" cy="0"/>
              </a:xfrm>
              <a:prstGeom prst="line">
                <a:avLst/>
              </a:prstGeom>
              <a:ln w="6350" cmpd="sng">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grpSp>
        <p:cxnSp>
          <p:nvCxnSpPr>
            <p:cNvPr id="94" name="Straight Connector 93"/>
            <p:cNvCxnSpPr/>
            <p:nvPr userDrawn="1"/>
          </p:nvCxnSpPr>
          <p:spPr>
            <a:xfrm flipH="1">
              <a:off x="-279703" y="550559"/>
              <a:ext cx="243417" cy="0"/>
            </a:xfrm>
            <a:prstGeom prst="line">
              <a:avLst/>
            </a:prstGeom>
            <a:ln w="6350" cmpd="sng">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grpSp>
      <p:grpSp>
        <p:nvGrpSpPr>
          <p:cNvPr id="96" name="Group 95"/>
          <p:cNvGrpSpPr/>
          <p:nvPr userDrawn="1"/>
        </p:nvGrpSpPr>
        <p:grpSpPr>
          <a:xfrm>
            <a:off x="9196915" y="208515"/>
            <a:ext cx="136829" cy="4388332"/>
            <a:chOff x="-279703" y="208515"/>
            <a:chExt cx="243417" cy="4388332"/>
          </a:xfrm>
        </p:grpSpPr>
        <p:cxnSp>
          <p:nvCxnSpPr>
            <p:cNvPr id="97" name="Straight Connector 96"/>
            <p:cNvCxnSpPr/>
            <p:nvPr userDrawn="1"/>
          </p:nvCxnSpPr>
          <p:spPr>
            <a:xfrm flipH="1">
              <a:off x="-279703" y="1414714"/>
              <a:ext cx="243417" cy="0"/>
            </a:xfrm>
            <a:prstGeom prst="line">
              <a:avLst/>
            </a:prstGeom>
            <a:ln w="6350" cmpd="sng">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grpSp>
          <p:nvGrpSpPr>
            <p:cNvPr id="98" name="Group 97"/>
            <p:cNvGrpSpPr/>
            <p:nvPr userDrawn="1"/>
          </p:nvGrpSpPr>
          <p:grpSpPr>
            <a:xfrm>
              <a:off x="-279703" y="4254803"/>
              <a:ext cx="243417" cy="342044"/>
              <a:chOff x="-243418" y="1063625"/>
              <a:chExt cx="243417" cy="342044"/>
            </a:xfrm>
          </p:grpSpPr>
          <p:cxnSp>
            <p:nvCxnSpPr>
              <p:cNvPr id="103" name="Straight Connector 102"/>
              <p:cNvCxnSpPr/>
              <p:nvPr userDrawn="1"/>
            </p:nvCxnSpPr>
            <p:spPr>
              <a:xfrm flipH="1">
                <a:off x="-243418" y="1405669"/>
                <a:ext cx="243417" cy="0"/>
              </a:xfrm>
              <a:prstGeom prst="line">
                <a:avLst/>
              </a:prstGeom>
              <a:ln w="6350" cmpd="sng">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104" name="Straight Connector 103"/>
              <p:cNvCxnSpPr/>
              <p:nvPr userDrawn="1"/>
            </p:nvCxnSpPr>
            <p:spPr>
              <a:xfrm flipH="1">
                <a:off x="-243418" y="1063625"/>
                <a:ext cx="243417" cy="0"/>
              </a:xfrm>
              <a:prstGeom prst="line">
                <a:avLst/>
              </a:prstGeom>
              <a:ln w="6350" cmpd="sng">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grpSp>
        <p:grpSp>
          <p:nvGrpSpPr>
            <p:cNvPr id="99" name="Group 98"/>
            <p:cNvGrpSpPr/>
            <p:nvPr userDrawn="1"/>
          </p:nvGrpSpPr>
          <p:grpSpPr>
            <a:xfrm>
              <a:off x="-279703" y="208515"/>
              <a:ext cx="243417" cy="864155"/>
              <a:chOff x="-243418" y="1063625"/>
              <a:chExt cx="243417" cy="864155"/>
            </a:xfrm>
          </p:grpSpPr>
          <p:cxnSp>
            <p:nvCxnSpPr>
              <p:cNvPr id="101" name="Straight Connector 100"/>
              <p:cNvCxnSpPr/>
              <p:nvPr userDrawn="1"/>
            </p:nvCxnSpPr>
            <p:spPr>
              <a:xfrm flipH="1">
                <a:off x="-243418" y="1927780"/>
                <a:ext cx="243417" cy="0"/>
              </a:xfrm>
              <a:prstGeom prst="line">
                <a:avLst/>
              </a:prstGeom>
              <a:ln w="6350" cmpd="sng">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102" name="Straight Connector 101"/>
              <p:cNvCxnSpPr/>
              <p:nvPr userDrawn="1"/>
            </p:nvCxnSpPr>
            <p:spPr>
              <a:xfrm flipH="1">
                <a:off x="-243418" y="1063625"/>
                <a:ext cx="243417" cy="0"/>
              </a:xfrm>
              <a:prstGeom prst="line">
                <a:avLst/>
              </a:prstGeom>
              <a:ln w="6350" cmpd="sng">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grpSp>
        <p:cxnSp>
          <p:nvCxnSpPr>
            <p:cNvPr id="100" name="Straight Connector 99"/>
            <p:cNvCxnSpPr/>
            <p:nvPr userDrawn="1"/>
          </p:nvCxnSpPr>
          <p:spPr>
            <a:xfrm flipH="1">
              <a:off x="-279703" y="550559"/>
              <a:ext cx="243417" cy="0"/>
            </a:xfrm>
            <a:prstGeom prst="line">
              <a:avLst/>
            </a:prstGeom>
            <a:ln w="6350" cmpd="sng">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grpSp>
      <p:sp>
        <p:nvSpPr>
          <p:cNvPr id="54" name="Rectangle 2"/>
          <p:cNvSpPr>
            <a:spLocks noGrp="1" noChangeArrowheads="1"/>
          </p:cNvSpPr>
          <p:nvPr>
            <p:ph type="title"/>
          </p:nvPr>
        </p:nvSpPr>
        <p:spPr bwMode="auto">
          <a:xfrm>
            <a:off x="453872" y="222365"/>
            <a:ext cx="8396441" cy="52571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zh-CN" altLang="en-US" dirty="0" smtClean="0"/>
              <a:t>单击此处编辑母版标题样式</a:t>
            </a:r>
            <a:endParaRPr lang="en-US" dirty="0"/>
          </a:p>
        </p:txBody>
      </p:sp>
      <p:sp>
        <p:nvSpPr>
          <p:cNvPr id="56" name="Rectangle 3"/>
          <p:cNvSpPr>
            <a:spLocks noGrp="1" noChangeArrowheads="1"/>
          </p:cNvSpPr>
          <p:nvPr>
            <p:ph type="body" idx="1"/>
          </p:nvPr>
        </p:nvSpPr>
        <p:spPr bwMode="auto">
          <a:xfrm>
            <a:off x="453872" y="1082837"/>
            <a:ext cx="8396441" cy="3668551"/>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extLst>
      <p:ext uri="{BB962C8B-B14F-4D97-AF65-F5344CB8AC3E}">
        <p14:creationId xmlns:p14="http://schemas.microsoft.com/office/powerpoint/2010/main" val="3693843513"/>
      </p:ext>
    </p:extLst>
  </p:cSld>
  <p:clrMap bg1="lt1" tx1="dk1" bg2="lt2" tx2="dk2" accent1="accent1" accent2="accent2" accent3="accent3" accent4="accent4" accent5="accent5" accent6="accent6" hlink="hlink" folHlink="folHlink"/>
  <p:sldLayoutIdLst>
    <p:sldLayoutId id="2147493479" r:id="rId1"/>
    <p:sldLayoutId id="2147493475" r:id="rId2"/>
    <p:sldLayoutId id="2147493460" r:id="rId3"/>
    <p:sldLayoutId id="2147493468" r:id="rId4"/>
    <p:sldLayoutId id="2147493469" r:id="rId5"/>
    <p:sldLayoutId id="2147493472" r:id="rId6"/>
    <p:sldLayoutId id="2147493477" r:id="rId7"/>
    <p:sldLayoutId id="2147493482" r:id="rId8"/>
    <p:sldLayoutId id="2147493481" r:id="rId9"/>
    <p:sldLayoutId id="2147493471" r:id="rId10"/>
  </p:sldLayoutIdLst>
  <p:timing>
    <p:tnLst>
      <p:par>
        <p:cTn id="1" dur="indefinite" restart="never" nodeType="tmRoot"/>
      </p:par>
    </p:tnLst>
  </p:timing>
  <p:hf hdr="0" ftr="0" dt="0"/>
  <p:txStyles>
    <p:titleStyle>
      <a:lvl1pPr algn="l" defTabSz="457200" rtl="0" eaLnBrk="1" latinLnBrk="0" hangingPunct="1">
        <a:spcBef>
          <a:spcPct val="0"/>
        </a:spcBef>
        <a:buNone/>
        <a:defRPr sz="1600" b="1" i="0" kern="1200">
          <a:solidFill>
            <a:schemeClr val="tx1"/>
          </a:solidFill>
          <a:latin typeface="Microsoft YaHei" charset="-122"/>
          <a:ea typeface="Microsoft YaHei" charset="-122"/>
          <a:cs typeface="Microsoft YaHei" charset="-122"/>
        </a:defRPr>
      </a:lvl1pPr>
    </p:titleStyle>
    <p:bodyStyle>
      <a:lvl1pPr marL="0" indent="0" algn="l" defTabSz="457200" rtl="0" eaLnBrk="1" latinLnBrk="0" hangingPunct="1">
        <a:spcBef>
          <a:spcPct val="20000"/>
        </a:spcBef>
        <a:buFont typeface="Arial"/>
        <a:buNone/>
        <a:defRPr sz="1600" b="0" i="0" kern="1200">
          <a:solidFill>
            <a:schemeClr val="tx1"/>
          </a:solidFill>
          <a:latin typeface="Microsoft YaHei" charset="-122"/>
          <a:ea typeface="Microsoft YaHei" charset="-122"/>
          <a:cs typeface="Microsoft YaHei" charset="-122"/>
        </a:defRPr>
      </a:lvl1pPr>
      <a:lvl2pPr marL="457200" indent="0" algn="l" defTabSz="457200" rtl="0" eaLnBrk="1" latinLnBrk="0" hangingPunct="1">
        <a:spcBef>
          <a:spcPct val="20000"/>
        </a:spcBef>
        <a:buFont typeface="Arial"/>
        <a:buNone/>
        <a:defRPr sz="1600" b="0" i="0" kern="1200">
          <a:solidFill>
            <a:schemeClr val="tx1"/>
          </a:solidFill>
          <a:latin typeface="Microsoft YaHei" charset="-122"/>
          <a:ea typeface="Microsoft YaHei" charset="-122"/>
          <a:cs typeface="Microsoft YaHei" charset="-122"/>
        </a:defRPr>
      </a:lvl2pPr>
      <a:lvl3pPr marL="914400" indent="0" algn="l" defTabSz="457200" rtl="0" eaLnBrk="1" latinLnBrk="0" hangingPunct="1">
        <a:spcBef>
          <a:spcPct val="20000"/>
        </a:spcBef>
        <a:buFont typeface="Arial"/>
        <a:buNone/>
        <a:defRPr sz="1600" b="0" i="0" kern="1200">
          <a:solidFill>
            <a:schemeClr val="tx1"/>
          </a:solidFill>
          <a:latin typeface="Microsoft YaHei" charset="-122"/>
          <a:ea typeface="Microsoft YaHei" charset="-122"/>
          <a:cs typeface="Microsoft YaHei" charset="-122"/>
        </a:defRPr>
      </a:lvl3pPr>
      <a:lvl4pPr marL="1371600" indent="0" algn="l" defTabSz="457200" rtl="0" eaLnBrk="1" latinLnBrk="0" hangingPunct="1">
        <a:spcBef>
          <a:spcPct val="20000"/>
        </a:spcBef>
        <a:buFont typeface="Arial"/>
        <a:buNone/>
        <a:defRPr sz="1600" b="0" i="0" kern="1200">
          <a:solidFill>
            <a:schemeClr val="tx1"/>
          </a:solidFill>
          <a:latin typeface="Microsoft YaHei" charset="-122"/>
          <a:ea typeface="Microsoft YaHei" charset="-122"/>
          <a:cs typeface="Microsoft YaHei" charset="-122"/>
        </a:defRPr>
      </a:lvl4pPr>
      <a:lvl5pPr marL="1828800" indent="0" algn="l" defTabSz="457200" rtl="0" eaLnBrk="1" latinLnBrk="0" hangingPunct="1">
        <a:spcBef>
          <a:spcPct val="20000"/>
        </a:spcBef>
        <a:buFont typeface="Arial"/>
        <a:buNone/>
        <a:defRPr sz="1600" b="0" i="0" kern="1200">
          <a:solidFill>
            <a:schemeClr val="tx1"/>
          </a:solidFill>
          <a:latin typeface="Microsoft YaHei" charset="-122"/>
          <a:ea typeface="Microsoft YaHei" charset="-122"/>
          <a:cs typeface="Microsoft YaHei" charset="-122"/>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771EB"/>
        </a:solidFill>
        <a:effectLst/>
      </p:bgPr>
    </p:bg>
    <p:spTree>
      <p:nvGrpSpPr>
        <p:cNvPr id="1" name=""/>
        <p:cNvGrpSpPr/>
        <p:nvPr/>
      </p:nvGrpSpPr>
      <p:grpSpPr>
        <a:xfrm>
          <a:off x="0" y="0"/>
          <a:ext cx="0" cy="0"/>
          <a:chOff x="0" y="0"/>
          <a:chExt cx="0" cy="0"/>
        </a:xfrm>
      </p:grpSpPr>
      <p:sp>
        <p:nvSpPr>
          <p:cNvPr id="8" name="Text Placeholder 4"/>
          <p:cNvSpPr txBox="1">
            <a:spLocks/>
          </p:cNvSpPr>
          <p:nvPr/>
        </p:nvSpPr>
        <p:spPr bwMode="auto">
          <a:xfrm>
            <a:off x="856192" y="2915704"/>
            <a:ext cx="2369607" cy="250829"/>
          </a:xfrm>
          <a:prstGeom prst="rect">
            <a:avLst/>
          </a:prstGeom>
          <a:noFill/>
          <a:ln w="9525">
            <a:noFill/>
            <a:miter lim="800000"/>
            <a:headEnd/>
            <a:tailEnd/>
          </a:ln>
        </p:spPr>
        <p:txBody>
          <a:bodyPr vert="horz" wrap="square" lIns="0" tIns="0" rIns="0" bIns="0" numCol="1" anchor="t" anchorCtr="0" compatLnSpc="1">
            <a:prstTxWarp prst="textNoShape">
              <a:avLst/>
            </a:prstTxWarp>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000" b="0" i="0" kern="1200">
                <a:solidFill>
                  <a:schemeClr val="bg1"/>
                </a:solidFill>
                <a:latin typeface="Microsoft YaHei" charset="-122"/>
                <a:ea typeface="Microsoft YaHei" charset="-122"/>
                <a:cs typeface="Microsoft YaHei" charset="-122"/>
              </a:defRPr>
            </a:lvl1pPr>
            <a:lvl2pPr marL="457200" indent="0" algn="l" defTabSz="457200" rtl="0" eaLnBrk="1" latinLnBrk="0" hangingPunct="1">
              <a:spcBef>
                <a:spcPct val="20000"/>
              </a:spcBef>
              <a:buFont typeface="Arial"/>
              <a:buNone/>
              <a:defRPr sz="1600" b="0" i="0" kern="1200">
                <a:solidFill>
                  <a:schemeClr val="tx1"/>
                </a:solidFill>
                <a:latin typeface="Arial"/>
                <a:ea typeface="+mn-ea"/>
                <a:cs typeface="Arial"/>
              </a:defRPr>
            </a:lvl2pPr>
            <a:lvl3pPr marL="914400" indent="0" algn="l" defTabSz="457200" rtl="0" eaLnBrk="1" latinLnBrk="0" hangingPunct="1">
              <a:spcBef>
                <a:spcPct val="20000"/>
              </a:spcBef>
              <a:buFont typeface="Arial"/>
              <a:buNone/>
              <a:defRPr sz="1600" b="0" i="0" kern="1200">
                <a:solidFill>
                  <a:schemeClr val="tx1"/>
                </a:solidFill>
                <a:latin typeface="Arial"/>
                <a:ea typeface="+mn-ea"/>
                <a:cs typeface="Arial"/>
              </a:defRPr>
            </a:lvl3pPr>
            <a:lvl4pPr marL="1371600" indent="0" algn="l" defTabSz="457200" rtl="0" eaLnBrk="1" latinLnBrk="0" hangingPunct="1">
              <a:spcBef>
                <a:spcPct val="20000"/>
              </a:spcBef>
              <a:buFont typeface="Arial"/>
              <a:buNone/>
              <a:defRPr sz="1600" b="0" i="0" kern="1200">
                <a:solidFill>
                  <a:schemeClr val="tx1"/>
                </a:solidFill>
                <a:latin typeface="Arial"/>
                <a:ea typeface="+mn-ea"/>
                <a:cs typeface="Arial"/>
              </a:defRPr>
            </a:lvl4pPr>
            <a:lvl5pPr marL="1828800" indent="0" algn="l" defTabSz="457200" rtl="0" eaLnBrk="1" latinLnBrk="0" hangingPunct="1">
              <a:spcBef>
                <a:spcPct val="20000"/>
              </a:spcBef>
              <a:buFont typeface="Arial"/>
              <a:buNone/>
              <a:defRPr sz="1600" b="0" i="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altLang="zh-CN" sz="1200" b="1" dirty="0" smtClean="0"/>
              <a:t>KIS</a:t>
            </a:r>
            <a:r>
              <a:rPr lang="zh-CN" altLang="en-US" sz="1200" b="1" dirty="0" smtClean="0"/>
              <a:t>服务营销部</a:t>
            </a:r>
            <a:endParaRPr lang="en-US" altLang="zh-CN" sz="1200" b="1" dirty="0"/>
          </a:p>
        </p:txBody>
      </p:sp>
      <p:sp>
        <p:nvSpPr>
          <p:cNvPr id="13" name="Title 1"/>
          <p:cNvSpPr txBox="1">
            <a:spLocks/>
          </p:cNvSpPr>
          <p:nvPr/>
        </p:nvSpPr>
        <p:spPr bwMode="auto">
          <a:xfrm>
            <a:off x="856193" y="1420171"/>
            <a:ext cx="3890735" cy="1122215"/>
          </a:xfrm>
          <a:prstGeom prst="rect">
            <a:avLst/>
          </a:prstGeom>
          <a:noFill/>
          <a:ln w="9525">
            <a:noFill/>
            <a:miter lim="800000"/>
            <a:headEnd/>
            <a:tailEnd/>
          </a:ln>
        </p:spPr>
        <p:txBody>
          <a:bodyPr vert="horz" wrap="square" lIns="0" tIns="0" rIns="0" bIns="0" numCol="1" anchor="t" anchorCtr="0" compatLnSpc="1">
            <a:prstTxWarp prst="textNoShape">
              <a:avLst/>
            </a:prstTxWarp>
            <a:normAutofit fontScale="92500"/>
          </a:bodyPr>
          <a:lstStyle>
            <a:lvl1pPr algn="l" defTabSz="457200" rtl="0" eaLnBrk="1" latinLnBrk="0" hangingPunct="1">
              <a:lnSpc>
                <a:spcPct val="100000"/>
              </a:lnSpc>
              <a:spcBef>
                <a:spcPct val="0"/>
              </a:spcBef>
              <a:buNone/>
              <a:defRPr sz="3200" b="1" i="0" kern="1200" baseline="0">
                <a:solidFill>
                  <a:schemeClr val="bg1"/>
                </a:solidFill>
                <a:latin typeface="Microsoft YaHei" charset="-122"/>
                <a:ea typeface="Microsoft YaHei" charset="-122"/>
                <a:cs typeface="Microsoft YaHei" charset="-122"/>
              </a:defRPr>
            </a:lvl1pPr>
          </a:lstStyle>
          <a:p>
            <a:r>
              <a:rPr lang="en-US" altLang="zh-CN" dirty="0" smtClean="0"/>
              <a:t>KIS</a:t>
            </a:r>
            <a:r>
              <a:rPr lang="zh-CN" altLang="en-US" dirty="0" smtClean="0"/>
              <a:t>云专业版固定资产</a:t>
            </a:r>
            <a:r>
              <a:rPr lang="zh-CN" altLang="en-US" dirty="0" smtClean="0"/>
              <a:t>（</a:t>
            </a:r>
            <a:r>
              <a:rPr lang="en-US" altLang="zh-CN" dirty="0" smtClean="0"/>
              <a:t>3</a:t>
            </a:r>
            <a:r>
              <a:rPr lang="zh-CN" altLang="en-US" dirty="0" smtClean="0"/>
              <a:t>）</a:t>
            </a:r>
            <a:r>
              <a:rPr lang="en-US" altLang="zh-CN" dirty="0" smtClean="0"/>
              <a:t>-</a:t>
            </a:r>
            <a:r>
              <a:rPr lang="zh-CN" altLang="en-US" dirty="0" smtClean="0"/>
              <a:t>期末卡片</a:t>
            </a:r>
            <a:r>
              <a:rPr lang="zh-CN" altLang="en-US" dirty="0" smtClean="0"/>
              <a:t>处理</a:t>
            </a:r>
            <a:endParaRPr lang="en-US" dirty="0"/>
          </a:p>
        </p:txBody>
      </p:sp>
      <p:sp>
        <p:nvSpPr>
          <p:cNvPr id="4" name="Text Placeholder 4"/>
          <p:cNvSpPr txBox="1">
            <a:spLocks/>
          </p:cNvSpPr>
          <p:nvPr/>
        </p:nvSpPr>
        <p:spPr bwMode="auto">
          <a:xfrm>
            <a:off x="856193" y="3200400"/>
            <a:ext cx="2369607" cy="250829"/>
          </a:xfrm>
          <a:prstGeom prst="rect">
            <a:avLst/>
          </a:prstGeom>
          <a:noFill/>
          <a:ln w="9525">
            <a:noFill/>
            <a:miter lim="800000"/>
            <a:headEnd/>
            <a:tailEnd/>
          </a:ln>
        </p:spPr>
        <p:txBody>
          <a:bodyPr vert="horz" wrap="square" lIns="0" tIns="0" rIns="0" bIns="0" numCol="1" anchor="t" anchorCtr="0" compatLnSpc="1">
            <a:prstTxWarp prst="textNoShape">
              <a:avLst/>
            </a:prstTxWarp>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000" b="0" i="0" kern="1200">
                <a:solidFill>
                  <a:schemeClr val="bg1"/>
                </a:solidFill>
                <a:latin typeface="Microsoft YaHei" charset="-122"/>
                <a:ea typeface="Microsoft YaHei" charset="-122"/>
                <a:cs typeface="Microsoft YaHei" charset="-122"/>
              </a:defRPr>
            </a:lvl1pPr>
            <a:lvl2pPr marL="457200" indent="0" algn="l" defTabSz="457200" rtl="0" eaLnBrk="1" latinLnBrk="0" hangingPunct="1">
              <a:spcBef>
                <a:spcPct val="20000"/>
              </a:spcBef>
              <a:buFont typeface="Arial"/>
              <a:buNone/>
              <a:defRPr sz="1600" b="0" i="0" kern="1200">
                <a:solidFill>
                  <a:schemeClr val="tx1"/>
                </a:solidFill>
                <a:latin typeface="Arial"/>
                <a:ea typeface="+mn-ea"/>
                <a:cs typeface="Arial"/>
              </a:defRPr>
            </a:lvl2pPr>
            <a:lvl3pPr marL="914400" indent="0" algn="l" defTabSz="457200" rtl="0" eaLnBrk="1" latinLnBrk="0" hangingPunct="1">
              <a:spcBef>
                <a:spcPct val="20000"/>
              </a:spcBef>
              <a:buFont typeface="Arial"/>
              <a:buNone/>
              <a:defRPr sz="1600" b="0" i="0" kern="1200">
                <a:solidFill>
                  <a:schemeClr val="tx1"/>
                </a:solidFill>
                <a:latin typeface="Arial"/>
                <a:ea typeface="+mn-ea"/>
                <a:cs typeface="Arial"/>
              </a:defRPr>
            </a:lvl3pPr>
            <a:lvl4pPr marL="1371600" indent="0" algn="l" defTabSz="457200" rtl="0" eaLnBrk="1" latinLnBrk="0" hangingPunct="1">
              <a:spcBef>
                <a:spcPct val="20000"/>
              </a:spcBef>
              <a:buFont typeface="Arial"/>
              <a:buNone/>
              <a:defRPr sz="1600" b="0" i="0" kern="1200">
                <a:solidFill>
                  <a:schemeClr val="tx1"/>
                </a:solidFill>
                <a:latin typeface="Arial"/>
                <a:ea typeface="+mn-ea"/>
                <a:cs typeface="Arial"/>
              </a:defRPr>
            </a:lvl4pPr>
            <a:lvl5pPr marL="1828800" indent="0" algn="l" defTabSz="457200" rtl="0" eaLnBrk="1" latinLnBrk="0" hangingPunct="1">
              <a:spcBef>
                <a:spcPct val="20000"/>
              </a:spcBef>
              <a:buFont typeface="Arial"/>
              <a:buNone/>
              <a:defRPr sz="1600" b="0" i="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altLang="zh-CN" sz="1200" dirty="0" smtClean="0"/>
              <a:t>2019.5</a:t>
            </a:r>
            <a:endParaRPr lang="en-US" altLang="zh-CN" sz="1200" dirty="0"/>
          </a:p>
        </p:txBody>
      </p:sp>
    </p:spTree>
    <p:extLst>
      <p:ext uri="{BB962C8B-B14F-4D97-AF65-F5344CB8AC3E}">
        <p14:creationId xmlns:p14="http://schemas.microsoft.com/office/powerpoint/2010/main" val="28506511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sz="2000" dirty="0" smtClean="0"/>
              <a:t>目录</a:t>
            </a:r>
            <a:endParaRPr lang="zh-CN" altLang="en-US" sz="2000" dirty="0"/>
          </a:p>
        </p:txBody>
      </p:sp>
      <p:sp>
        <p:nvSpPr>
          <p:cNvPr id="15" name="Freeform 20"/>
          <p:cNvSpPr>
            <a:spLocks noEditPoints="1"/>
          </p:cNvSpPr>
          <p:nvPr/>
        </p:nvSpPr>
        <p:spPr bwMode="auto">
          <a:xfrm>
            <a:off x="2187947" y="1569537"/>
            <a:ext cx="930989" cy="632640"/>
          </a:xfrm>
          <a:custGeom>
            <a:avLst/>
            <a:gdLst>
              <a:gd name="T0" fmla="*/ 135 w 157"/>
              <a:gd name="T1" fmla="*/ 46 h 107"/>
              <a:gd name="T2" fmla="*/ 136 w 157"/>
              <a:gd name="T3" fmla="*/ 37 h 107"/>
              <a:gd name="T4" fmla="*/ 99 w 157"/>
              <a:gd name="T5" fmla="*/ 0 h 107"/>
              <a:gd name="T6" fmla="*/ 73 w 157"/>
              <a:gd name="T7" fmla="*/ 18 h 107"/>
              <a:gd name="T8" fmla="*/ 45 w 157"/>
              <a:gd name="T9" fmla="*/ 8 h 107"/>
              <a:gd name="T10" fmla="*/ 19 w 157"/>
              <a:gd name="T11" fmla="*/ 40 h 107"/>
              <a:gd name="T12" fmla="*/ 20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6 h 107"/>
              <a:gd name="T24" fmla="*/ 120 w 157"/>
              <a:gd name="T25" fmla="*/ 100 h 107"/>
              <a:gd name="T26" fmla="*/ 79 w 157"/>
              <a:gd name="T27" fmla="*/ 100 h 107"/>
              <a:gd name="T28" fmla="*/ 103 w 157"/>
              <a:gd name="T29" fmla="*/ 75 h 107"/>
              <a:gd name="T30" fmla="*/ 102 w 157"/>
              <a:gd name="T31" fmla="*/ 72 h 107"/>
              <a:gd name="T32" fmla="*/ 92 w 157"/>
              <a:gd name="T33" fmla="*/ 72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0 w 157"/>
              <a:gd name="T51" fmla="*/ 76 h 107"/>
              <a:gd name="T52" fmla="*/ 75 w 157"/>
              <a:gd name="T53" fmla="*/ 100 h 107"/>
              <a:gd name="T54" fmla="*/ 38 w 157"/>
              <a:gd name="T55" fmla="*/ 100 h 107"/>
              <a:gd name="T56" fmla="*/ 11 w 157"/>
              <a:gd name="T57" fmla="*/ 74 h 107"/>
              <a:gd name="T58" fmla="*/ 29 w 157"/>
              <a:gd name="T59" fmla="*/ 50 h 107"/>
              <a:gd name="T60" fmla="*/ 28 w 157"/>
              <a:gd name="T61" fmla="*/ 44 h 107"/>
              <a:gd name="T62" fmla="*/ 50 w 157"/>
              <a:gd name="T63" fmla="*/ 17 h 107"/>
              <a:gd name="T64" fmla="*/ 74 w 157"/>
              <a:gd name="T65" fmla="*/ 29 h 107"/>
              <a:gd name="T66" fmla="*/ 97 w 157"/>
              <a:gd name="T67" fmla="*/ 11 h 107"/>
              <a:gd name="T68" fmla="*/ 128 w 157"/>
              <a:gd name="T69" fmla="*/ 42 h 107"/>
              <a:gd name="T70" fmla="*/ 127 w 157"/>
              <a:gd name="T71" fmla="*/ 50 h 107"/>
              <a:gd name="T72" fmla="*/ 147 w 157"/>
              <a:gd name="T73" fmla="*/ 74 h 107"/>
              <a:gd name="T74" fmla="*/ 120 w 157"/>
              <a:gd name="T75" fmla="*/ 10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6"/>
                </a:moveTo>
                <a:cubicBezTo>
                  <a:pt x="136" y="43"/>
                  <a:pt x="136" y="40"/>
                  <a:pt x="136" y="37"/>
                </a:cubicBezTo>
                <a:cubicBezTo>
                  <a:pt x="136" y="17"/>
                  <a:pt x="120" y="0"/>
                  <a:pt x="99" y="0"/>
                </a:cubicBezTo>
                <a:cubicBezTo>
                  <a:pt x="76" y="0"/>
                  <a:pt x="73" y="18"/>
                  <a:pt x="73" y="18"/>
                </a:cubicBezTo>
                <a:cubicBezTo>
                  <a:pt x="73" y="18"/>
                  <a:pt x="63" y="6"/>
                  <a:pt x="45" y="8"/>
                </a:cubicBezTo>
                <a:cubicBezTo>
                  <a:pt x="30" y="11"/>
                  <a:pt x="19" y="25"/>
                  <a:pt x="19" y="40"/>
                </a:cubicBezTo>
                <a:cubicBezTo>
                  <a:pt x="19" y="42"/>
                  <a:pt x="20" y="45"/>
                  <a:pt x="20"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0"/>
                  <a:pt x="135" y="46"/>
                </a:cubicBezTo>
                <a:close/>
                <a:moveTo>
                  <a:pt x="120" y="100"/>
                </a:moveTo>
                <a:cubicBezTo>
                  <a:pt x="79" y="100"/>
                  <a:pt x="79" y="100"/>
                  <a:pt x="79" y="100"/>
                </a:cubicBezTo>
                <a:cubicBezTo>
                  <a:pt x="82" y="97"/>
                  <a:pt x="103" y="75"/>
                  <a:pt x="103" y="75"/>
                </a:cubicBezTo>
                <a:cubicBezTo>
                  <a:pt x="103" y="75"/>
                  <a:pt x="106" y="72"/>
                  <a:pt x="102" y="72"/>
                </a:cubicBezTo>
                <a:cubicBezTo>
                  <a:pt x="98" y="72"/>
                  <a:pt x="92" y="72"/>
                  <a:pt x="92" y="72"/>
                </a:cubicBezTo>
                <a:cubicBezTo>
                  <a:pt x="92" y="72"/>
                  <a:pt x="92" y="71"/>
                  <a:pt x="92" y="68"/>
                </a:cubicBezTo>
                <a:cubicBezTo>
                  <a:pt x="92" y="60"/>
                  <a:pt x="92" y="43"/>
                  <a:pt x="92" y="37"/>
                </a:cubicBezTo>
                <a:cubicBezTo>
                  <a:pt x="92" y="37"/>
                  <a:pt x="92" y="36"/>
                  <a:pt x="90" y="36"/>
                </a:cubicBezTo>
                <a:cubicBezTo>
                  <a:pt x="88" y="36"/>
                  <a:pt x="67" y="36"/>
                  <a:pt x="64" y="36"/>
                </a:cubicBezTo>
                <a:cubicBezTo>
                  <a:pt x="61" y="36"/>
                  <a:pt x="62" y="38"/>
                  <a:pt x="62" y="38"/>
                </a:cubicBezTo>
                <a:cubicBezTo>
                  <a:pt x="62" y="44"/>
                  <a:pt x="62" y="60"/>
                  <a:pt x="62" y="68"/>
                </a:cubicBezTo>
                <a:cubicBezTo>
                  <a:pt x="62" y="71"/>
                  <a:pt x="62" y="73"/>
                  <a:pt x="62" y="73"/>
                </a:cubicBezTo>
                <a:cubicBezTo>
                  <a:pt x="62" y="73"/>
                  <a:pt x="54" y="73"/>
                  <a:pt x="51" y="73"/>
                </a:cubicBezTo>
                <a:cubicBezTo>
                  <a:pt x="47" y="73"/>
                  <a:pt x="50" y="76"/>
                  <a:pt x="50" y="76"/>
                </a:cubicBezTo>
                <a:cubicBezTo>
                  <a:pt x="75" y="100"/>
                  <a:pt x="75" y="100"/>
                  <a:pt x="75" y="100"/>
                </a:cubicBezTo>
                <a:cubicBezTo>
                  <a:pt x="38" y="100"/>
                  <a:pt x="38" y="100"/>
                  <a:pt x="38" y="100"/>
                </a:cubicBezTo>
                <a:cubicBezTo>
                  <a:pt x="23" y="100"/>
                  <a:pt x="11" y="89"/>
                  <a:pt x="11" y="74"/>
                </a:cubicBezTo>
                <a:cubicBezTo>
                  <a:pt x="11" y="63"/>
                  <a:pt x="18" y="54"/>
                  <a:pt x="29" y="50"/>
                </a:cubicBezTo>
                <a:cubicBezTo>
                  <a:pt x="28" y="48"/>
                  <a:pt x="28" y="46"/>
                  <a:pt x="28" y="44"/>
                </a:cubicBezTo>
                <a:cubicBezTo>
                  <a:pt x="28" y="32"/>
                  <a:pt x="37" y="20"/>
                  <a:pt x="50" y="17"/>
                </a:cubicBezTo>
                <a:cubicBezTo>
                  <a:pt x="65" y="15"/>
                  <a:pt x="74" y="29"/>
                  <a:pt x="74" y="29"/>
                </a:cubicBezTo>
                <a:cubicBezTo>
                  <a:pt x="74" y="29"/>
                  <a:pt x="77" y="11"/>
                  <a:pt x="97" y="11"/>
                </a:cubicBezTo>
                <a:cubicBezTo>
                  <a:pt x="115" y="11"/>
                  <a:pt x="128" y="25"/>
                  <a:pt x="128" y="42"/>
                </a:cubicBezTo>
                <a:cubicBezTo>
                  <a:pt x="128" y="45"/>
                  <a:pt x="127" y="47"/>
                  <a:pt x="127" y="50"/>
                </a:cubicBezTo>
                <a:cubicBezTo>
                  <a:pt x="138" y="53"/>
                  <a:pt x="147" y="63"/>
                  <a:pt x="147" y="74"/>
                </a:cubicBezTo>
                <a:cubicBezTo>
                  <a:pt x="147" y="89"/>
                  <a:pt x="135" y="100"/>
                  <a:pt x="120" y="10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9" name="Group 25"/>
          <p:cNvGrpSpPr/>
          <p:nvPr/>
        </p:nvGrpSpPr>
        <p:grpSpPr>
          <a:xfrm>
            <a:off x="4272642" y="1121414"/>
            <a:ext cx="462443" cy="506485"/>
            <a:chOff x="6040049" y="4182118"/>
            <a:chExt cx="521619" cy="459224"/>
          </a:xfrm>
          <a:solidFill>
            <a:schemeClr val="bg1"/>
          </a:solidFill>
        </p:grpSpPr>
        <p:sp>
          <p:nvSpPr>
            <p:cNvPr id="30" name="Freeform 84"/>
            <p:cNvSpPr>
              <a:spLocks/>
            </p:cNvSpPr>
            <p:nvPr/>
          </p:nvSpPr>
          <p:spPr bwMode="auto">
            <a:xfrm>
              <a:off x="6087469" y="4202084"/>
              <a:ext cx="194671" cy="419291"/>
            </a:xfrm>
            <a:custGeom>
              <a:avLst/>
              <a:gdLst>
                <a:gd name="T0" fmla="*/ 52 w 59"/>
                <a:gd name="T1" fmla="*/ 5 h 126"/>
                <a:gd name="T2" fmla="*/ 9 w 59"/>
                <a:gd name="T3" fmla="*/ 38 h 126"/>
                <a:gd name="T4" fmla="*/ 0 w 59"/>
                <a:gd name="T5" fmla="*/ 39 h 126"/>
                <a:gd name="T6" fmla="*/ 0 w 59"/>
                <a:gd name="T7" fmla="*/ 86 h 126"/>
                <a:gd name="T8" fmla="*/ 9 w 59"/>
                <a:gd name="T9" fmla="*/ 88 h 126"/>
                <a:gd name="T10" fmla="*/ 51 w 59"/>
                <a:gd name="T11" fmla="*/ 119 h 126"/>
                <a:gd name="T12" fmla="*/ 59 w 59"/>
                <a:gd name="T13" fmla="*/ 119 h 126"/>
                <a:gd name="T14" fmla="*/ 59 w 59"/>
                <a:gd name="T15" fmla="*/ 5 h 126"/>
                <a:gd name="T16" fmla="*/ 52 w 59"/>
                <a:gd name="T17" fmla="*/ 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 h="126">
                  <a:moveTo>
                    <a:pt x="52" y="5"/>
                  </a:moveTo>
                  <a:cubicBezTo>
                    <a:pt x="9" y="38"/>
                    <a:pt x="9" y="38"/>
                    <a:pt x="9" y="38"/>
                  </a:cubicBezTo>
                  <a:cubicBezTo>
                    <a:pt x="9" y="38"/>
                    <a:pt x="5" y="38"/>
                    <a:pt x="0" y="39"/>
                  </a:cubicBezTo>
                  <a:cubicBezTo>
                    <a:pt x="0" y="86"/>
                    <a:pt x="0" y="86"/>
                    <a:pt x="0" y="86"/>
                  </a:cubicBezTo>
                  <a:cubicBezTo>
                    <a:pt x="5" y="87"/>
                    <a:pt x="9" y="88"/>
                    <a:pt x="9" y="88"/>
                  </a:cubicBezTo>
                  <a:cubicBezTo>
                    <a:pt x="51" y="119"/>
                    <a:pt x="51" y="119"/>
                    <a:pt x="51" y="119"/>
                  </a:cubicBezTo>
                  <a:cubicBezTo>
                    <a:pt x="51" y="119"/>
                    <a:pt x="59" y="126"/>
                    <a:pt x="59" y="119"/>
                  </a:cubicBezTo>
                  <a:cubicBezTo>
                    <a:pt x="59" y="112"/>
                    <a:pt x="59" y="11"/>
                    <a:pt x="59" y="5"/>
                  </a:cubicBezTo>
                  <a:cubicBezTo>
                    <a:pt x="59" y="0"/>
                    <a:pt x="52" y="5"/>
                    <a:pt x="52"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85"/>
            <p:cNvSpPr>
              <a:spLocks/>
            </p:cNvSpPr>
            <p:nvPr/>
          </p:nvSpPr>
          <p:spPr bwMode="auto">
            <a:xfrm>
              <a:off x="6040049" y="4339353"/>
              <a:ext cx="27454" cy="147252"/>
            </a:xfrm>
            <a:custGeom>
              <a:avLst/>
              <a:gdLst>
                <a:gd name="T0" fmla="*/ 0 w 8"/>
                <a:gd name="T1" fmla="*/ 8 h 44"/>
                <a:gd name="T2" fmla="*/ 0 w 8"/>
                <a:gd name="T3" fmla="*/ 38 h 44"/>
                <a:gd name="T4" fmla="*/ 8 w 8"/>
                <a:gd name="T5" fmla="*/ 44 h 44"/>
                <a:gd name="T6" fmla="*/ 8 w 8"/>
                <a:gd name="T7" fmla="*/ 0 h 44"/>
                <a:gd name="T8" fmla="*/ 0 w 8"/>
                <a:gd name="T9" fmla="*/ 8 h 44"/>
              </a:gdLst>
              <a:ahLst/>
              <a:cxnLst>
                <a:cxn ang="0">
                  <a:pos x="T0" y="T1"/>
                </a:cxn>
                <a:cxn ang="0">
                  <a:pos x="T2" y="T3"/>
                </a:cxn>
                <a:cxn ang="0">
                  <a:pos x="T4" y="T5"/>
                </a:cxn>
                <a:cxn ang="0">
                  <a:pos x="T6" y="T7"/>
                </a:cxn>
                <a:cxn ang="0">
                  <a:pos x="T8" y="T9"/>
                </a:cxn>
              </a:cxnLst>
              <a:rect l="0" t="0" r="r" b="b"/>
              <a:pathLst>
                <a:path w="8" h="44">
                  <a:moveTo>
                    <a:pt x="0" y="8"/>
                  </a:moveTo>
                  <a:cubicBezTo>
                    <a:pt x="0" y="16"/>
                    <a:pt x="0" y="32"/>
                    <a:pt x="0" y="38"/>
                  </a:cubicBezTo>
                  <a:cubicBezTo>
                    <a:pt x="0" y="40"/>
                    <a:pt x="4" y="42"/>
                    <a:pt x="8" y="44"/>
                  </a:cubicBezTo>
                  <a:cubicBezTo>
                    <a:pt x="8" y="0"/>
                    <a:pt x="8" y="0"/>
                    <a:pt x="8" y="0"/>
                  </a:cubicBezTo>
                  <a:cubicBezTo>
                    <a:pt x="4" y="2"/>
                    <a:pt x="0" y="4"/>
                    <a:pt x="0"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86"/>
            <p:cNvSpPr>
              <a:spLocks/>
            </p:cNvSpPr>
            <p:nvPr/>
          </p:nvSpPr>
          <p:spPr bwMode="auto">
            <a:xfrm>
              <a:off x="6329559" y="4296924"/>
              <a:ext cx="77370" cy="229612"/>
            </a:xfrm>
            <a:custGeom>
              <a:avLst/>
              <a:gdLst>
                <a:gd name="T0" fmla="*/ 10 w 23"/>
                <a:gd name="T1" fmla="*/ 2 h 69"/>
                <a:gd name="T2" fmla="*/ 2 w 23"/>
                <a:gd name="T3" fmla="*/ 2 h 69"/>
                <a:gd name="T4" fmla="*/ 2 w 23"/>
                <a:gd name="T5" fmla="*/ 10 h 69"/>
                <a:gd name="T6" fmla="*/ 12 w 23"/>
                <a:gd name="T7" fmla="*/ 35 h 69"/>
                <a:gd name="T8" fmla="*/ 2 w 23"/>
                <a:gd name="T9" fmla="*/ 60 h 69"/>
                <a:gd name="T10" fmla="*/ 2 w 23"/>
                <a:gd name="T11" fmla="*/ 67 h 69"/>
                <a:gd name="T12" fmla="*/ 6 w 23"/>
                <a:gd name="T13" fmla="*/ 69 h 69"/>
                <a:gd name="T14" fmla="*/ 10 w 23"/>
                <a:gd name="T15" fmla="*/ 67 h 69"/>
                <a:gd name="T16" fmla="*/ 23 w 23"/>
                <a:gd name="T17" fmla="*/ 35 h 69"/>
                <a:gd name="T18" fmla="*/ 10 w 23"/>
                <a:gd name="T19" fmla="*/ 2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69">
                  <a:moveTo>
                    <a:pt x="10" y="2"/>
                  </a:moveTo>
                  <a:cubicBezTo>
                    <a:pt x="7" y="0"/>
                    <a:pt x="4" y="0"/>
                    <a:pt x="2" y="2"/>
                  </a:cubicBezTo>
                  <a:cubicBezTo>
                    <a:pt x="0" y="4"/>
                    <a:pt x="0" y="8"/>
                    <a:pt x="2" y="10"/>
                  </a:cubicBezTo>
                  <a:cubicBezTo>
                    <a:pt x="9" y="17"/>
                    <a:pt x="12" y="26"/>
                    <a:pt x="12" y="35"/>
                  </a:cubicBezTo>
                  <a:cubicBezTo>
                    <a:pt x="12" y="44"/>
                    <a:pt x="9" y="53"/>
                    <a:pt x="2" y="60"/>
                  </a:cubicBezTo>
                  <a:cubicBezTo>
                    <a:pt x="0" y="62"/>
                    <a:pt x="0" y="65"/>
                    <a:pt x="2" y="67"/>
                  </a:cubicBezTo>
                  <a:cubicBezTo>
                    <a:pt x="3" y="68"/>
                    <a:pt x="4" y="69"/>
                    <a:pt x="6" y="69"/>
                  </a:cubicBezTo>
                  <a:cubicBezTo>
                    <a:pt x="7" y="69"/>
                    <a:pt x="9" y="68"/>
                    <a:pt x="10" y="67"/>
                  </a:cubicBezTo>
                  <a:cubicBezTo>
                    <a:pt x="19" y="58"/>
                    <a:pt x="23" y="47"/>
                    <a:pt x="23" y="35"/>
                  </a:cubicBezTo>
                  <a:cubicBezTo>
                    <a:pt x="23" y="23"/>
                    <a:pt x="19" y="11"/>
                    <a:pt x="1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87"/>
            <p:cNvSpPr>
              <a:spLocks/>
            </p:cNvSpPr>
            <p:nvPr/>
          </p:nvSpPr>
          <p:spPr bwMode="auto">
            <a:xfrm>
              <a:off x="6376980" y="4239521"/>
              <a:ext cx="102328" cy="341923"/>
            </a:xfrm>
            <a:custGeom>
              <a:avLst/>
              <a:gdLst>
                <a:gd name="T0" fmla="*/ 10 w 31"/>
                <a:gd name="T1" fmla="*/ 2 h 103"/>
                <a:gd name="T2" fmla="*/ 3 w 31"/>
                <a:gd name="T3" fmla="*/ 2 h 103"/>
                <a:gd name="T4" fmla="*/ 3 w 31"/>
                <a:gd name="T5" fmla="*/ 10 h 103"/>
                <a:gd name="T6" fmla="*/ 20 w 31"/>
                <a:gd name="T7" fmla="*/ 52 h 103"/>
                <a:gd name="T8" fmla="*/ 3 w 31"/>
                <a:gd name="T9" fmla="*/ 94 h 103"/>
                <a:gd name="T10" fmla="*/ 3 w 31"/>
                <a:gd name="T11" fmla="*/ 102 h 103"/>
                <a:gd name="T12" fmla="*/ 6 w 31"/>
                <a:gd name="T13" fmla="*/ 103 h 103"/>
                <a:gd name="T14" fmla="*/ 10 w 31"/>
                <a:gd name="T15" fmla="*/ 102 h 103"/>
                <a:gd name="T16" fmla="*/ 31 w 31"/>
                <a:gd name="T17" fmla="*/ 52 h 103"/>
                <a:gd name="T18" fmla="*/ 10 w 31"/>
                <a:gd name="T19" fmla="*/ 2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103">
                  <a:moveTo>
                    <a:pt x="10" y="2"/>
                  </a:moveTo>
                  <a:cubicBezTo>
                    <a:pt x="8" y="0"/>
                    <a:pt x="5" y="0"/>
                    <a:pt x="3" y="2"/>
                  </a:cubicBezTo>
                  <a:cubicBezTo>
                    <a:pt x="0" y="4"/>
                    <a:pt x="0" y="8"/>
                    <a:pt x="3" y="10"/>
                  </a:cubicBezTo>
                  <a:cubicBezTo>
                    <a:pt x="14" y="21"/>
                    <a:pt x="20" y="37"/>
                    <a:pt x="20" y="52"/>
                  </a:cubicBezTo>
                  <a:cubicBezTo>
                    <a:pt x="20" y="67"/>
                    <a:pt x="14" y="82"/>
                    <a:pt x="3" y="94"/>
                  </a:cubicBezTo>
                  <a:cubicBezTo>
                    <a:pt x="0" y="96"/>
                    <a:pt x="0" y="100"/>
                    <a:pt x="3" y="102"/>
                  </a:cubicBezTo>
                  <a:cubicBezTo>
                    <a:pt x="4" y="103"/>
                    <a:pt x="5" y="103"/>
                    <a:pt x="6" y="103"/>
                  </a:cubicBezTo>
                  <a:cubicBezTo>
                    <a:pt x="8" y="103"/>
                    <a:pt x="9" y="103"/>
                    <a:pt x="10" y="102"/>
                  </a:cubicBezTo>
                  <a:cubicBezTo>
                    <a:pt x="24" y="88"/>
                    <a:pt x="31" y="70"/>
                    <a:pt x="31" y="52"/>
                  </a:cubicBezTo>
                  <a:cubicBezTo>
                    <a:pt x="31" y="34"/>
                    <a:pt x="24" y="16"/>
                    <a:pt x="1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88"/>
            <p:cNvSpPr>
              <a:spLocks/>
            </p:cNvSpPr>
            <p:nvPr/>
          </p:nvSpPr>
          <p:spPr bwMode="auto">
            <a:xfrm>
              <a:off x="6436879" y="4182118"/>
              <a:ext cx="124789" cy="459224"/>
            </a:xfrm>
            <a:custGeom>
              <a:avLst/>
              <a:gdLst>
                <a:gd name="T0" fmla="*/ 10 w 38"/>
                <a:gd name="T1" fmla="*/ 2 h 138"/>
                <a:gd name="T2" fmla="*/ 2 w 38"/>
                <a:gd name="T3" fmla="*/ 2 h 138"/>
                <a:gd name="T4" fmla="*/ 2 w 38"/>
                <a:gd name="T5" fmla="*/ 9 h 138"/>
                <a:gd name="T6" fmla="*/ 27 w 38"/>
                <a:gd name="T7" fmla="*/ 69 h 138"/>
                <a:gd name="T8" fmla="*/ 2 w 38"/>
                <a:gd name="T9" fmla="*/ 128 h 138"/>
                <a:gd name="T10" fmla="*/ 2 w 38"/>
                <a:gd name="T11" fmla="*/ 136 h 138"/>
                <a:gd name="T12" fmla="*/ 6 w 38"/>
                <a:gd name="T13" fmla="*/ 138 h 138"/>
                <a:gd name="T14" fmla="*/ 10 w 38"/>
                <a:gd name="T15" fmla="*/ 136 h 138"/>
                <a:gd name="T16" fmla="*/ 38 w 38"/>
                <a:gd name="T17" fmla="*/ 69 h 138"/>
                <a:gd name="T18" fmla="*/ 10 w 38"/>
                <a:gd name="T19" fmla="*/ 2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138">
                  <a:moveTo>
                    <a:pt x="10" y="2"/>
                  </a:moveTo>
                  <a:cubicBezTo>
                    <a:pt x="8" y="0"/>
                    <a:pt x="5" y="0"/>
                    <a:pt x="2" y="2"/>
                  </a:cubicBezTo>
                  <a:cubicBezTo>
                    <a:pt x="0" y="4"/>
                    <a:pt x="0" y="7"/>
                    <a:pt x="2" y="9"/>
                  </a:cubicBezTo>
                  <a:cubicBezTo>
                    <a:pt x="19" y="26"/>
                    <a:pt x="27" y="47"/>
                    <a:pt x="27" y="69"/>
                  </a:cubicBezTo>
                  <a:cubicBezTo>
                    <a:pt x="27" y="90"/>
                    <a:pt x="19" y="112"/>
                    <a:pt x="2" y="128"/>
                  </a:cubicBezTo>
                  <a:cubicBezTo>
                    <a:pt x="0" y="130"/>
                    <a:pt x="0" y="134"/>
                    <a:pt x="2" y="136"/>
                  </a:cubicBezTo>
                  <a:cubicBezTo>
                    <a:pt x="4" y="137"/>
                    <a:pt x="5" y="138"/>
                    <a:pt x="6" y="138"/>
                  </a:cubicBezTo>
                  <a:cubicBezTo>
                    <a:pt x="8" y="138"/>
                    <a:pt x="9" y="137"/>
                    <a:pt x="10" y="136"/>
                  </a:cubicBezTo>
                  <a:cubicBezTo>
                    <a:pt x="29" y="117"/>
                    <a:pt x="38" y="93"/>
                    <a:pt x="38" y="69"/>
                  </a:cubicBezTo>
                  <a:cubicBezTo>
                    <a:pt x="38" y="45"/>
                    <a:pt x="29" y="20"/>
                    <a:pt x="1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4" name="Arc 16"/>
          <p:cNvSpPr/>
          <p:nvPr/>
        </p:nvSpPr>
        <p:spPr>
          <a:xfrm>
            <a:off x="3534760" y="1665657"/>
            <a:ext cx="3932839" cy="2046314"/>
          </a:xfrm>
          <a:prstGeom prst="arc">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Arc 17"/>
          <p:cNvSpPr/>
          <p:nvPr/>
        </p:nvSpPr>
        <p:spPr>
          <a:xfrm flipH="1">
            <a:off x="1568341" y="1665657"/>
            <a:ext cx="3932839" cy="2046314"/>
          </a:xfrm>
          <a:prstGeom prst="arc">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19" name="Group 20"/>
          <p:cNvGrpSpPr/>
          <p:nvPr/>
        </p:nvGrpSpPr>
        <p:grpSpPr>
          <a:xfrm>
            <a:off x="1268797" y="2830057"/>
            <a:ext cx="214410" cy="240004"/>
            <a:chOff x="7160655" y="2178006"/>
            <a:chExt cx="379359" cy="386846"/>
          </a:xfrm>
          <a:solidFill>
            <a:schemeClr val="bg1"/>
          </a:solidFill>
        </p:grpSpPr>
        <p:sp>
          <p:nvSpPr>
            <p:cNvPr id="20" name="Freeform 36"/>
            <p:cNvSpPr>
              <a:spLocks noEditPoints="1"/>
            </p:cNvSpPr>
            <p:nvPr/>
          </p:nvSpPr>
          <p:spPr bwMode="auto">
            <a:xfrm>
              <a:off x="7277956" y="2178006"/>
              <a:ext cx="262058" cy="262058"/>
            </a:xfrm>
            <a:custGeom>
              <a:avLst/>
              <a:gdLst>
                <a:gd name="T0" fmla="*/ 65 w 79"/>
                <a:gd name="T1" fmla="*/ 14 h 79"/>
                <a:gd name="T2" fmla="*/ 14 w 79"/>
                <a:gd name="T3" fmla="*/ 14 h 79"/>
                <a:gd name="T4" fmla="*/ 11 w 79"/>
                <a:gd name="T5" fmla="*/ 63 h 79"/>
                <a:gd name="T6" fmla="*/ 11 w 79"/>
                <a:gd name="T7" fmla="*/ 63 h 79"/>
                <a:gd name="T8" fmla="*/ 17 w 79"/>
                <a:gd name="T9" fmla="*/ 68 h 79"/>
                <a:gd name="T10" fmla="*/ 64 w 79"/>
                <a:gd name="T11" fmla="*/ 65 h 79"/>
                <a:gd name="T12" fmla="*/ 65 w 79"/>
                <a:gd name="T13" fmla="*/ 14 h 79"/>
                <a:gd name="T14" fmla="*/ 58 w 79"/>
                <a:gd name="T15" fmla="*/ 59 h 79"/>
                <a:gd name="T16" fmla="*/ 20 w 79"/>
                <a:gd name="T17" fmla="*/ 59 h 79"/>
                <a:gd name="T18" fmla="*/ 20 w 79"/>
                <a:gd name="T19" fmla="*/ 21 h 79"/>
                <a:gd name="T20" fmla="*/ 58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0" y="28"/>
                    <a:pt x="0" y="49"/>
                    <a:pt x="11" y="63"/>
                  </a:cubicBezTo>
                  <a:cubicBezTo>
                    <a:pt x="11" y="63"/>
                    <a:pt x="11" y="63"/>
                    <a:pt x="11" y="63"/>
                  </a:cubicBezTo>
                  <a:cubicBezTo>
                    <a:pt x="14" y="66"/>
                    <a:pt x="15" y="67"/>
                    <a:pt x="17" y="68"/>
                  </a:cubicBezTo>
                  <a:cubicBezTo>
                    <a:pt x="31" y="79"/>
                    <a:pt x="51" y="78"/>
                    <a:pt x="64" y="65"/>
                  </a:cubicBezTo>
                  <a:cubicBezTo>
                    <a:pt x="78" y="51"/>
                    <a:pt x="79" y="29"/>
                    <a:pt x="65" y="14"/>
                  </a:cubicBezTo>
                  <a:close/>
                  <a:moveTo>
                    <a:pt x="58" y="59"/>
                  </a:moveTo>
                  <a:cubicBezTo>
                    <a:pt x="47" y="69"/>
                    <a:pt x="30" y="69"/>
                    <a:pt x="20" y="59"/>
                  </a:cubicBezTo>
                  <a:cubicBezTo>
                    <a:pt x="9" y="48"/>
                    <a:pt x="9" y="31"/>
                    <a:pt x="20" y="21"/>
                  </a:cubicBezTo>
                  <a:cubicBezTo>
                    <a:pt x="31" y="10"/>
                    <a:pt x="48" y="10"/>
                    <a:pt x="58"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37"/>
            <p:cNvSpPr>
              <a:spLocks/>
            </p:cNvSpPr>
            <p:nvPr/>
          </p:nvSpPr>
          <p:spPr bwMode="auto">
            <a:xfrm>
              <a:off x="7160655" y="2400130"/>
              <a:ext cx="159730" cy="164722"/>
            </a:xfrm>
            <a:custGeom>
              <a:avLst/>
              <a:gdLst>
                <a:gd name="T0" fmla="*/ 0 w 64"/>
                <a:gd name="T1" fmla="*/ 52 h 66"/>
                <a:gd name="T2" fmla="*/ 12 w 64"/>
                <a:gd name="T3" fmla="*/ 66 h 66"/>
                <a:gd name="T4" fmla="*/ 64 w 64"/>
                <a:gd name="T5" fmla="*/ 8 h 66"/>
                <a:gd name="T6" fmla="*/ 55 w 64"/>
                <a:gd name="T7" fmla="*/ 0 h 66"/>
                <a:gd name="T8" fmla="*/ 0 w 64"/>
                <a:gd name="T9" fmla="*/ 52 h 66"/>
              </a:gdLst>
              <a:ahLst/>
              <a:cxnLst>
                <a:cxn ang="0">
                  <a:pos x="T0" y="T1"/>
                </a:cxn>
                <a:cxn ang="0">
                  <a:pos x="T2" y="T3"/>
                </a:cxn>
                <a:cxn ang="0">
                  <a:pos x="T4" y="T5"/>
                </a:cxn>
                <a:cxn ang="0">
                  <a:pos x="T6" y="T7"/>
                </a:cxn>
                <a:cxn ang="0">
                  <a:pos x="T8" y="T9"/>
                </a:cxn>
              </a:cxnLst>
              <a:rect l="0" t="0" r="r" b="b"/>
              <a:pathLst>
                <a:path w="64" h="66">
                  <a:moveTo>
                    <a:pt x="0" y="52"/>
                  </a:moveTo>
                  <a:lnTo>
                    <a:pt x="12" y="66"/>
                  </a:lnTo>
                  <a:lnTo>
                    <a:pt x="64" y="8"/>
                  </a:lnTo>
                  <a:lnTo>
                    <a:pt x="55" y="0"/>
                  </a:lnTo>
                  <a:lnTo>
                    <a:pt x="0"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38"/>
            <p:cNvSpPr>
              <a:spLocks/>
            </p:cNvSpPr>
            <p:nvPr/>
          </p:nvSpPr>
          <p:spPr bwMode="auto">
            <a:xfrm>
              <a:off x="7412728" y="2265358"/>
              <a:ext cx="99831" cy="119797"/>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0"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3" name="Freeform 62"/>
          <p:cNvSpPr>
            <a:spLocks noEditPoints="1"/>
          </p:cNvSpPr>
          <p:nvPr/>
        </p:nvSpPr>
        <p:spPr bwMode="auto">
          <a:xfrm>
            <a:off x="5522509" y="2970278"/>
            <a:ext cx="178202" cy="165798"/>
          </a:xfrm>
          <a:custGeom>
            <a:avLst/>
            <a:gdLst>
              <a:gd name="T0" fmla="*/ 108 w 108"/>
              <a:gd name="T1" fmla="*/ 145 h 145"/>
              <a:gd name="T2" fmla="*/ 0 w 108"/>
              <a:gd name="T3" fmla="*/ 145 h 145"/>
              <a:gd name="T4" fmla="*/ 0 w 108"/>
              <a:gd name="T5" fmla="*/ 136 h 145"/>
              <a:gd name="T6" fmla="*/ 13 w 108"/>
              <a:gd name="T7" fmla="*/ 125 h 145"/>
              <a:gd name="T8" fmla="*/ 96 w 108"/>
              <a:gd name="T9" fmla="*/ 125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2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8 w 108"/>
              <a:gd name="T35" fmla="*/ 12 h 145"/>
              <a:gd name="T36" fmla="*/ 60 w 108"/>
              <a:gd name="T37" fmla="*/ 12 h 145"/>
              <a:gd name="T38" fmla="*/ 67 w 108"/>
              <a:gd name="T39" fmla="*/ 37 h 145"/>
              <a:gd name="T40" fmla="*/ 41 w 108"/>
              <a:gd name="T41" fmla="*/ 37 h 145"/>
              <a:gd name="T42" fmla="*/ 48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6"/>
                  <a:pt x="0" y="136"/>
                  <a:pt x="0" y="136"/>
                </a:cubicBezTo>
                <a:cubicBezTo>
                  <a:pt x="13" y="125"/>
                  <a:pt x="13" y="125"/>
                  <a:pt x="13" y="125"/>
                </a:cubicBezTo>
                <a:cubicBezTo>
                  <a:pt x="96" y="125"/>
                  <a:pt x="96" y="125"/>
                  <a:pt x="96" y="125"/>
                </a:cubicBezTo>
                <a:cubicBezTo>
                  <a:pt x="108" y="135"/>
                  <a:pt x="108" y="135"/>
                  <a:pt x="108" y="135"/>
                </a:cubicBezTo>
                <a:lnTo>
                  <a:pt x="108" y="145"/>
                </a:lnTo>
                <a:close/>
                <a:moveTo>
                  <a:pt x="16" y="116"/>
                </a:moveTo>
                <a:cubicBezTo>
                  <a:pt x="24" y="91"/>
                  <a:pt x="24" y="91"/>
                  <a:pt x="24" y="91"/>
                </a:cubicBezTo>
                <a:cubicBezTo>
                  <a:pt x="85" y="91"/>
                  <a:pt x="85" y="91"/>
                  <a:pt x="85" y="91"/>
                </a:cubicBezTo>
                <a:cubicBezTo>
                  <a:pt x="92" y="116"/>
                  <a:pt x="92" y="116"/>
                  <a:pt x="92"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8" y="12"/>
                </a:moveTo>
                <a:cubicBezTo>
                  <a:pt x="48" y="12"/>
                  <a:pt x="54" y="0"/>
                  <a:pt x="60" y="12"/>
                </a:cubicBezTo>
                <a:cubicBezTo>
                  <a:pt x="67" y="37"/>
                  <a:pt x="67" y="37"/>
                  <a:pt x="67" y="37"/>
                </a:cubicBezTo>
                <a:cubicBezTo>
                  <a:pt x="41" y="37"/>
                  <a:pt x="41" y="37"/>
                  <a:pt x="41" y="37"/>
                </a:cubicBezTo>
                <a:lnTo>
                  <a:pt x="48"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4" name="Group 25"/>
          <p:cNvGrpSpPr/>
          <p:nvPr/>
        </p:nvGrpSpPr>
        <p:grpSpPr>
          <a:xfrm>
            <a:off x="4205157" y="1280282"/>
            <a:ext cx="657487" cy="578840"/>
            <a:chOff x="6040049" y="4182118"/>
            <a:chExt cx="521619" cy="459224"/>
          </a:xfrm>
          <a:solidFill>
            <a:schemeClr val="bg1"/>
          </a:solidFill>
        </p:grpSpPr>
        <p:sp>
          <p:nvSpPr>
            <p:cNvPr id="25" name="Freeform 84"/>
            <p:cNvSpPr>
              <a:spLocks/>
            </p:cNvSpPr>
            <p:nvPr/>
          </p:nvSpPr>
          <p:spPr bwMode="auto">
            <a:xfrm>
              <a:off x="6087469" y="4202084"/>
              <a:ext cx="194671" cy="419291"/>
            </a:xfrm>
            <a:custGeom>
              <a:avLst/>
              <a:gdLst>
                <a:gd name="T0" fmla="*/ 52 w 59"/>
                <a:gd name="T1" fmla="*/ 5 h 126"/>
                <a:gd name="T2" fmla="*/ 9 w 59"/>
                <a:gd name="T3" fmla="*/ 38 h 126"/>
                <a:gd name="T4" fmla="*/ 0 w 59"/>
                <a:gd name="T5" fmla="*/ 39 h 126"/>
                <a:gd name="T6" fmla="*/ 0 w 59"/>
                <a:gd name="T7" fmla="*/ 86 h 126"/>
                <a:gd name="T8" fmla="*/ 9 w 59"/>
                <a:gd name="T9" fmla="*/ 88 h 126"/>
                <a:gd name="T10" fmla="*/ 51 w 59"/>
                <a:gd name="T11" fmla="*/ 119 h 126"/>
                <a:gd name="T12" fmla="*/ 59 w 59"/>
                <a:gd name="T13" fmla="*/ 119 h 126"/>
                <a:gd name="T14" fmla="*/ 59 w 59"/>
                <a:gd name="T15" fmla="*/ 5 h 126"/>
                <a:gd name="T16" fmla="*/ 52 w 59"/>
                <a:gd name="T17" fmla="*/ 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 h="126">
                  <a:moveTo>
                    <a:pt x="52" y="5"/>
                  </a:moveTo>
                  <a:cubicBezTo>
                    <a:pt x="9" y="38"/>
                    <a:pt x="9" y="38"/>
                    <a:pt x="9" y="38"/>
                  </a:cubicBezTo>
                  <a:cubicBezTo>
                    <a:pt x="9" y="38"/>
                    <a:pt x="5" y="38"/>
                    <a:pt x="0" y="39"/>
                  </a:cubicBezTo>
                  <a:cubicBezTo>
                    <a:pt x="0" y="86"/>
                    <a:pt x="0" y="86"/>
                    <a:pt x="0" y="86"/>
                  </a:cubicBezTo>
                  <a:cubicBezTo>
                    <a:pt x="5" y="87"/>
                    <a:pt x="9" y="88"/>
                    <a:pt x="9" y="88"/>
                  </a:cubicBezTo>
                  <a:cubicBezTo>
                    <a:pt x="51" y="119"/>
                    <a:pt x="51" y="119"/>
                    <a:pt x="51" y="119"/>
                  </a:cubicBezTo>
                  <a:cubicBezTo>
                    <a:pt x="51" y="119"/>
                    <a:pt x="59" y="126"/>
                    <a:pt x="59" y="119"/>
                  </a:cubicBezTo>
                  <a:cubicBezTo>
                    <a:pt x="59" y="112"/>
                    <a:pt x="59" y="11"/>
                    <a:pt x="59" y="5"/>
                  </a:cubicBezTo>
                  <a:cubicBezTo>
                    <a:pt x="59" y="0"/>
                    <a:pt x="52" y="5"/>
                    <a:pt x="52"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85"/>
            <p:cNvSpPr>
              <a:spLocks/>
            </p:cNvSpPr>
            <p:nvPr/>
          </p:nvSpPr>
          <p:spPr bwMode="auto">
            <a:xfrm>
              <a:off x="6040049" y="4339353"/>
              <a:ext cx="27454" cy="147252"/>
            </a:xfrm>
            <a:custGeom>
              <a:avLst/>
              <a:gdLst>
                <a:gd name="T0" fmla="*/ 0 w 8"/>
                <a:gd name="T1" fmla="*/ 8 h 44"/>
                <a:gd name="T2" fmla="*/ 0 w 8"/>
                <a:gd name="T3" fmla="*/ 38 h 44"/>
                <a:gd name="T4" fmla="*/ 8 w 8"/>
                <a:gd name="T5" fmla="*/ 44 h 44"/>
                <a:gd name="T6" fmla="*/ 8 w 8"/>
                <a:gd name="T7" fmla="*/ 0 h 44"/>
                <a:gd name="T8" fmla="*/ 0 w 8"/>
                <a:gd name="T9" fmla="*/ 8 h 44"/>
              </a:gdLst>
              <a:ahLst/>
              <a:cxnLst>
                <a:cxn ang="0">
                  <a:pos x="T0" y="T1"/>
                </a:cxn>
                <a:cxn ang="0">
                  <a:pos x="T2" y="T3"/>
                </a:cxn>
                <a:cxn ang="0">
                  <a:pos x="T4" y="T5"/>
                </a:cxn>
                <a:cxn ang="0">
                  <a:pos x="T6" y="T7"/>
                </a:cxn>
                <a:cxn ang="0">
                  <a:pos x="T8" y="T9"/>
                </a:cxn>
              </a:cxnLst>
              <a:rect l="0" t="0" r="r" b="b"/>
              <a:pathLst>
                <a:path w="8" h="44">
                  <a:moveTo>
                    <a:pt x="0" y="8"/>
                  </a:moveTo>
                  <a:cubicBezTo>
                    <a:pt x="0" y="16"/>
                    <a:pt x="0" y="32"/>
                    <a:pt x="0" y="38"/>
                  </a:cubicBezTo>
                  <a:cubicBezTo>
                    <a:pt x="0" y="40"/>
                    <a:pt x="4" y="42"/>
                    <a:pt x="8" y="44"/>
                  </a:cubicBezTo>
                  <a:cubicBezTo>
                    <a:pt x="8" y="0"/>
                    <a:pt x="8" y="0"/>
                    <a:pt x="8" y="0"/>
                  </a:cubicBezTo>
                  <a:cubicBezTo>
                    <a:pt x="4" y="2"/>
                    <a:pt x="0" y="4"/>
                    <a:pt x="0"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86"/>
            <p:cNvSpPr>
              <a:spLocks/>
            </p:cNvSpPr>
            <p:nvPr/>
          </p:nvSpPr>
          <p:spPr bwMode="auto">
            <a:xfrm>
              <a:off x="6329559" y="4296924"/>
              <a:ext cx="77370" cy="229612"/>
            </a:xfrm>
            <a:custGeom>
              <a:avLst/>
              <a:gdLst>
                <a:gd name="T0" fmla="*/ 10 w 23"/>
                <a:gd name="T1" fmla="*/ 2 h 69"/>
                <a:gd name="T2" fmla="*/ 2 w 23"/>
                <a:gd name="T3" fmla="*/ 2 h 69"/>
                <a:gd name="T4" fmla="*/ 2 w 23"/>
                <a:gd name="T5" fmla="*/ 10 h 69"/>
                <a:gd name="T6" fmla="*/ 12 w 23"/>
                <a:gd name="T7" fmla="*/ 35 h 69"/>
                <a:gd name="T8" fmla="*/ 2 w 23"/>
                <a:gd name="T9" fmla="*/ 60 h 69"/>
                <a:gd name="T10" fmla="*/ 2 w 23"/>
                <a:gd name="T11" fmla="*/ 67 h 69"/>
                <a:gd name="T12" fmla="*/ 6 w 23"/>
                <a:gd name="T13" fmla="*/ 69 h 69"/>
                <a:gd name="T14" fmla="*/ 10 w 23"/>
                <a:gd name="T15" fmla="*/ 67 h 69"/>
                <a:gd name="T16" fmla="*/ 23 w 23"/>
                <a:gd name="T17" fmla="*/ 35 h 69"/>
                <a:gd name="T18" fmla="*/ 10 w 23"/>
                <a:gd name="T19" fmla="*/ 2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69">
                  <a:moveTo>
                    <a:pt x="10" y="2"/>
                  </a:moveTo>
                  <a:cubicBezTo>
                    <a:pt x="7" y="0"/>
                    <a:pt x="4" y="0"/>
                    <a:pt x="2" y="2"/>
                  </a:cubicBezTo>
                  <a:cubicBezTo>
                    <a:pt x="0" y="4"/>
                    <a:pt x="0" y="8"/>
                    <a:pt x="2" y="10"/>
                  </a:cubicBezTo>
                  <a:cubicBezTo>
                    <a:pt x="9" y="17"/>
                    <a:pt x="12" y="26"/>
                    <a:pt x="12" y="35"/>
                  </a:cubicBezTo>
                  <a:cubicBezTo>
                    <a:pt x="12" y="44"/>
                    <a:pt x="9" y="53"/>
                    <a:pt x="2" y="60"/>
                  </a:cubicBezTo>
                  <a:cubicBezTo>
                    <a:pt x="0" y="62"/>
                    <a:pt x="0" y="65"/>
                    <a:pt x="2" y="67"/>
                  </a:cubicBezTo>
                  <a:cubicBezTo>
                    <a:pt x="3" y="68"/>
                    <a:pt x="4" y="69"/>
                    <a:pt x="6" y="69"/>
                  </a:cubicBezTo>
                  <a:cubicBezTo>
                    <a:pt x="7" y="69"/>
                    <a:pt x="9" y="68"/>
                    <a:pt x="10" y="67"/>
                  </a:cubicBezTo>
                  <a:cubicBezTo>
                    <a:pt x="19" y="58"/>
                    <a:pt x="23" y="47"/>
                    <a:pt x="23" y="35"/>
                  </a:cubicBezTo>
                  <a:cubicBezTo>
                    <a:pt x="23" y="23"/>
                    <a:pt x="19" y="11"/>
                    <a:pt x="1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87"/>
            <p:cNvSpPr>
              <a:spLocks/>
            </p:cNvSpPr>
            <p:nvPr/>
          </p:nvSpPr>
          <p:spPr bwMode="auto">
            <a:xfrm>
              <a:off x="6376980" y="4239521"/>
              <a:ext cx="102328" cy="341923"/>
            </a:xfrm>
            <a:custGeom>
              <a:avLst/>
              <a:gdLst>
                <a:gd name="T0" fmla="*/ 10 w 31"/>
                <a:gd name="T1" fmla="*/ 2 h 103"/>
                <a:gd name="T2" fmla="*/ 3 w 31"/>
                <a:gd name="T3" fmla="*/ 2 h 103"/>
                <a:gd name="T4" fmla="*/ 3 w 31"/>
                <a:gd name="T5" fmla="*/ 10 h 103"/>
                <a:gd name="T6" fmla="*/ 20 w 31"/>
                <a:gd name="T7" fmla="*/ 52 h 103"/>
                <a:gd name="T8" fmla="*/ 3 w 31"/>
                <a:gd name="T9" fmla="*/ 94 h 103"/>
                <a:gd name="T10" fmla="*/ 3 w 31"/>
                <a:gd name="T11" fmla="*/ 102 h 103"/>
                <a:gd name="T12" fmla="*/ 6 w 31"/>
                <a:gd name="T13" fmla="*/ 103 h 103"/>
                <a:gd name="T14" fmla="*/ 10 w 31"/>
                <a:gd name="T15" fmla="*/ 102 h 103"/>
                <a:gd name="T16" fmla="*/ 31 w 31"/>
                <a:gd name="T17" fmla="*/ 52 h 103"/>
                <a:gd name="T18" fmla="*/ 10 w 31"/>
                <a:gd name="T19" fmla="*/ 2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103">
                  <a:moveTo>
                    <a:pt x="10" y="2"/>
                  </a:moveTo>
                  <a:cubicBezTo>
                    <a:pt x="8" y="0"/>
                    <a:pt x="5" y="0"/>
                    <a:pt x="3" y="2"/>
                  </a:cubicBezTo>
                  <a:cubicBezTo>
                    <a:pt x="0" y="4"/>
                    <a:pt x="0" y="8"/>
                    <a:pt x="3" y="10"/>
                  </a:cubicBezTo>
                  <a:cubicBezTo>
                    <a:pt x="14" y="21"/>
                    <a:pt x="20" y="37"/>
                    <a:pt x="20" y="52"/>
                  </a:cubicBezTo>
                  <a:cubicBezTo>
                    <a:pt x="20" y="67"/>
                    <a:pt x="14" y="82"/>
                    <a:pt x="3" y="94"/>
                  </a:cubicBezTo>
                  <a:cubicBezTo>
                    <a:pt x="0" y="96"/>
                    <a:pt x="0" y="100"/>
                    <a:pt x="3" y="102"/>
                  </a:cubicBezTo>
                  <a:cubicBezTo>
                    <a:pt x="4" y="103"/>
                    <a:pt x="5" y="103"/>
                    <a:pt x="6" y="103"/>
                  </a:cubicBezTo>
                  <a:cubicBezTo>
                    <a:pt x="8" y="103"/>
                    <a:pt x="9" y="103"/>
                    <a:pt x="10" y="102"/>
                  </a:cubicBezTo>
                  <a:cubicBezTo>
                    <a:pt x="24" y="88"/>
                    <a:pt x="31" y="70"/>
                    <a:pt x="31" y="52"/>
                  </a:cubicBezTo>
                  <a:cubicBezTo>
                    <a:pt x="31" y="34"/>
                    <a:pt x="24" y="16"/>
                    <a:pt x="1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88"/>
            <p:cNvSpPr>
              <a:spLocks/>
            </p:cNvSpPr>
            <p:nvPr/>
          </p:nvSpPr>
          <p:spPr bwMode="auto">
            <a:xfrm>
              <a:off x="6436879" y="4182118"/>
              <a:ext cx="124789" cy="459224"/>
            </a:xfrm>
            <a:custGeom>
              <a:avLst/>
              <a:gdLst>
                <a:gd name="T0" fmla="*/ 10 w 38"/>
                <a:gd name="T1" fmla="*/ 2 h 138"/>
                <a:gd name="T2" fmla="*/ 2 w 38"/>
                <a:gd name="T3" fmla="*/ 2 h 138"/>
                <a:gd name="T4" fmla="*/ 2 w 38"/>
                <a:gd name="T5" fmla="*/ 9 h 138"/>
                <a:gd name="T6" fmla="*/ 27 w 38"/>
                <a:gd name="T7" fmla="*/ 69 h 138"/>
                <a:gd name="T8" fmla="*/ 2 w 38"/>
                <a:gd name="T9" fmla="*/ 128 h 138"/>
                <a:gd name="T10" fmla="*/ 2 w 38"/>
                <a:gd name="T11" fmla="*/ 136 h 138"/>
                <a:gd name="T12" fmla="*/ 6 w 38"/>
                <a:gd name="T13" fmla="*/ 138 h 138"/>
                <a:gd name="T14" fmla="*/ 10 w 38"/>
                <a:gd name="T15" fmla="*/ 136 h 138"/>
                <a:gd name="T16" fmla="*/ 38 w 38"/>
                <a:gd name="T17" fmla="*/ 69 h 138"/>
                <a:gd name="T18" fmla="*/ 10 w 38"/>
                <a:gd name="T19" fmla="*/ 2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138">
                  <a:moveTo>
                    <a:pt x="10" y="2"/>
                  </a:moveTo>
                  <a:cubicBezTo>
                    <a:pt x="8" y="0"/>
                    <a:pt x="5" y="0"/>
                    <a:pt x="2" y="2"/>
                  </a:cubicBezTo>
                  <a:cubicBezTo>
                    <a:pt x="0" y="4"/>
                    <a:pt x="0" y="7"/>
                    <a:pt x="2" y="9"/>
                  </a:cubicBezTo>
                  <a:cubicBezTo>
                    <a:pt x="19" y="26"/>
                    <a:pt x="27" y="47"/>
                    <a:pt x="27" y="69"/>
                  </a:cubicBezTo>
                  <a:cubicBezTo>
                    <a:pt x="27" y="90"/>
                    <a:pt x="19" y="112"/>
                    <a:pt x="2" y="128"/>
                  </a:cubicBezTo>
                  <a:cubicBezTo>
                    <a:pt x="0" y="130"/>
                    <a:pt x="0" y="134"/>
                    <a:pt x="2" y="136"/>
                  </a:cubicBezTo>
                  <a:cubicBezTo>
                    <a:pt x="4" y="137"/>
                    <a:pt x="5" y="138"/>
                    <a:pt x="6" y="138"/>
                  </a:cubicBezTo>
                  <a:cubicBezTo>
                    <a:pt x="8" y="138"/>
                    <a:pt x="9" y="137"/>
                    <a:pt x="10" y="136"/>
                  </a:cubicBezTo>
                  <a:cubicBezTo>
                    <a:pt x="29" y="117"/>
                    <a:pt x="38" y="93"/>
                    <a:pt x="38" y="69"/>
                  </a:cubicBezTo>
                  <a:cubicBezTo>
                    <a:pt x="38" y="45"/>
                    <a:pt x="29" y="20"/>
                    <a:pt x="1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6" name="Group 31"/>
          <p:cNvGrpSpPr/>
          <p:nvPr/>
        </p:nvGrpSpPr>
        <p:grpSpPr>
          <a:xfrm>
            <a:off x="2224717" y="3107613"/>
            <a:ext cx="256460" cy="128503"/>
            <a:chOff x="2942785" y="3296116"/>
            <a:chExt cx="416796" cy="259561"/>
          </a:xfrm>
          <a:solidFill>
            <a:schemeClr val="bg1"/>
          </a:solidFill>
        </p:grpSpPr>
        <p:sp>
          <p:nvSpPr>
            <p:cNvPr id="37" name="Freeform 95"/>
            <p:cNvSpPr>
              <a:spLocks noEditPoints="1"/>
            </p:cNvSpPr>
            <p:nvPr/>
          </p:nvSpPr>
          <p:spPr bwMode="auto">
            <a:xfrm>
              <a:off x="2942785" y="3296116"/>
              <a:ext cx="416796" cy="259561"/>
            </a:xfrm>
            <a:custGeom>
              <a:avLst/>
              <a:gdLst>
                <a:gd name="T0" fmla="*/ 113 w 125"/>
                <a:gd name="T1" fmla="*/ 18 h 78"/>
                <a:gd name="T2" fmla="*/ 113 w 125"/>
                <a:gd name="T3" fmla="*/ 0 h 78"/>
                <a:gd name="T4" fmla="*/ 0 w 125"/>
                <a:gd name="T5" fmla="*/ 0 h 78"/>
                <a:gd name="T6" fmla="*/ 0 w 125"/>
                <a:gd name="T7" fmla="*/ 78 h 78"/>
                <a:gd name="T8" fmla="*/ 113 w 125"/>
                <a:gd name="T9" fmla="*/ 78 h 78"/>
                <a:gd name="T10" fmla="*/ 113 w 125"/>
                <a:gd name="T11" fmla="*/ 60 h 78"/>
                <a:gd name="T12" fmla="*/ 125 w 125"/>
                <a:gd name="T13" fmla="*/ 54 h 78"/>
                <a:gd name="T14" fmla="*/ 125 w 125"/>
                <a:gd name="T15" fmla="*/ 25 h 78"/>
                <a:gd name="T16" fmla="*/ 113 w 125"/>
                <a:gd name="T17" fmla="*/ 18 h 78"/>
                <a:gd name="T18" fmla="*/ 104 w 125"/>
                <a:gd name="T19" fmla="*/ 68 h 78"/>
                <a:gd name="T20" fmla="*/ 10 w 125"/>
                <a:gd name="T21" fmla="*/ 68 h 78"/>
                <a:gd name="T22" fmla="*/ 10 w 125"/>
                <a:gd name="T23" fmla="*/ 9 h 78"/>
                <a:gd name="T24" fmla="*/ 104 w 125"/>
                <a:gd name="T25" fmla="*/ 9 h 78"/>
                <a:gd name="T26" fmla="*/ 104 w 125"/>
                <a:gd name="T27" fmla="*/ 6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5" h="78">
                  <a:moveTo>
                    <a:pt x="113" y="18"/>
                  </a:moveTo>
                  <a:cubicBezTo>
                    <a:pt x="113" y="0"/>
                    <a:pt x="113" y="0"/>
                    <a:pt x="113" y="0"/>
                  </a:cubicBezTo>
                  <a:cubicBezTo>
                    <a:pt x="0" y="0"/>
                    <a:pt x="0" y="0"/>
                    <a:pt x="0" y="0"/>
                  </a:cubicBezTo>
                  <a:cubicBezTo>
                    <a:pt x="0" y="78"/>
                    <a:pt x="0" y="78"/>
                    <a:pt x="0" y="78"/>
                  </a:cubicBezTo>
                  <a:cubicBezTo>
                    <a:pt x="113" y="78"/>
                    <a:pt x="113" y="78"/>
                    <a:pt x="113" y="78"/>
                  </a:cubicBezTo>
                  <a:cubicBezTo>
                    <a:pt x="113" y="60"/>
                    <a:pt x="113" y="60"/>
                    <a:pt x="113" y="60"/>
                  </a:cubicBezTo>
                  <a:cubicBezTo>
                    <a:pt x="117" y="60"/>
                    <a:pt x="125" y="61"/>
                    <a:pt x="125" y="54"/>
                  </a:cubicBezTo>
                  <a:cubicBezTo>
                    <a:pt x="125" y="25"/>
                    <a:pt x="125" y="25"/>
                    <a:pt x="125" y="25"/>
                  </a:cubicBezTo>
                  <a:cubicBezTo>
                    <a:pt x="125" y="17"/>
                    <a:pt x="116" y="18"/>
                    <a:pt x="113" y="18"/>
                  </a:cubicBezTo>
                  <a:close/>
                  <a:moveTo>
                    <a:pt x="104" y="68"/>
                  </a:moveTo>
                  <a:cubicBezTo>
                    <a:pt x="10" y="68"/>
                    <a:pt x="10" y="68"/>
                    <a:pt x="10" y="68"/>
                  </a:cubicBezTo>
                  <a:cubicBezTo>
                    <a:pt x="10" y="9"/>
                    <a:pt x="10" y="9"/>
                    <a:pt x="10" y="9"/>
                  </a:cubicBezTo>
                  <a:cubicBezTo>
                    <a:pt x="104" y="9"/>
                    <a:pt x="104" y="9"/>
                    <a:pt x="104" y="9"/>
                  </a:cubicBezTo>
                  <a:lnTo>
                    <a:pt x="104"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Rectangle 96"/>
            <p:cNvSpPr>
              <a:spLocks noChangeArrowheads="1"/>
            </p:cNvSpPr>
            <p:nvPr/>
          </p:nvSpPr>
          <p:spPr bwMode="auto">
            <a:xfrm>
              <a:off x="3000187" y="3351023"/>
              <a:ext cx="79865" cy="14475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Rectangle 97"/>
            <p:cNvSpPr>
              <a:spLocks noChangeArrowheads="1"/>
            </p:cNvSpPr>
            <p:nvPr/>
          </p:nvSpPr>
          <p:spPr bwMode="auto">
            <a:xfrm>
              <a:off x="3092532" y="3351023"/>
              <a:ext cx="77370" cy="14475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40" name="Group 35"/>
          <p:cNvGrpSpPr/>
          <p:nvPr/>
        </p:nvGrpSpPr>
        <p:grpSpPr>
          <a:xfrm>
            <a:off x="3287515" y="2953683"/>
            <a:ext cx="235778" cy="322204"/>
            <a:chOff x="6853673" y="3715407"/>
            <a:chExt cx="379359" cy="376864"/>
          </a:xfrm>
          <a:solidFill>
            <a:schemeClr val="bg1"/>
          </a:solidFill>
        </p:grpSpPr>
        <p:sp>
          <p:nvSpPr>
            <p:cNvPr id="41" name="Freeform 150"/>
            <p:cNvSpPr>
              <a:spLocks noEditPoints="1"/>
            </p:cNvSpPr>
            <p:nvPr/>
          </p:nvSpPr>
          <p:spPr bwMode="auto">
            <a:xfrm>
              <a:off x="6853673" y="3715407"/>
              <a:ext cx="379359" cy="376864"/>
            </a:xfrm>
            <a:custGeom>
              <a:avLst/>
              <a:gdLst>
                <a:gd name="T0" fmla="*/ 57 w 114"/>
                <a:gd name="T1" fmla="*/ 0 h 114"/>
                <a:gd name="T2" fmla="*/ 0 w 114"/>
                <a:gd name="T3" fmla="*/ 57 h 114"/>
                <a:gd name="T4" fmla="*/ 57 w 114"/>
                <a:gd name="T5" fmla="*/ 114 h 114"/>
                <a:gd name="T6" fmla="*/ 114 w 114"/>
                <a:gd name="T7" fmla="*/ 57 h 114"/>
                <a:gd name="T8" fmla="*/ 57 w 114"/>
                <a:gd name="T9" fmla="*/ 0 h 114"/>
                <a:gd name="T10" fmla="*/ 57 w 114"/>
                <a:gd name="T11" fmla="*/ 108 h 114"/>
                <a:gd name="T12" fmla="*/ 6 w 114"/>
                <a:gd name="T13" fmla="*/ 57 h 114"/>
                <a:gd name="T14" fmla="*/ 57 w 114"/>
                <a:gd name="T15" fmla="*/ 6 h 114"/>
                <a:gd name="T16" fmla="*/ 108 w 114"/>
                <a:gd name="T17" fmla="*/ 57 h 114"/>
                <a:gd name="T18" fmla="*/ 57 w 114"/>
                <a:gd name="T19" fmla="*/ 108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4" h="114">
                  <a:moveTo>
                    <a:pt x="57" y="0"/>
                  </a:moveTo>
                  <a:cubicBezTo>
                    <a:pt x="25" y="0"/>
                    <a:pt x="0" y="25"/>
                    <a:pt x="0" y="57"/>
                  </a:cubicBezTo>
                  <a:cubicBezTo>
                    <a:pt x="0" y="89"/>
                    <a:pt x="25" y="114"/>
                    <a:pt x="57" y="114"/>
                  </a:cubicBezTo>
                  <a:cubicBezTo>
                    <a:pt x="89" y="114"/>
                    <a:pt x="114" y="89"/>
                    <a:pt x="114" y="57"/>
                  </a:cubicBezTo>
                  <a:cubicBezTo>
                    <a:pt x="114" y="25"/>
                    <a:pt x="89" y="0"/>
                    <a:pt x="57" y="0"/>
                  </a:cubicBezTo>
                  <a:close/>
                  <a:moveTo>
                    <a:pt x="57" y="108"/>
                  </a:moveTo>
                  <a:cubicBezTo>
                    <a:pt x="29" y="108"/>
                    <a:pt x="6" y="85"/>
                    <a:pt x="6" y="57"/>
                  </a:cubicBezTo>
                  <a:cubicBezTo>
                    <a:pt x="6" y="29"/>
                    <a:pt x="29" y="6"/>
                    <a:pt x="57" y="6"/>
                  </a:cubicBezTo>
                  <a:cubicBezTo>
                    <a:pt x="85" y="6"/>
                    <a:pt x="108" y="29"/>
                    <a:pt x="108" y="57"/>
                  </a:cubicBezTo>
                  <a:cubicBezTo>
                    <a:pt x="108" y="85"/>
                    <a:pt x="85" y="108"/>
                    <a:pt x="57" y="10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Rectangle 151"/>
            <p:cNvSpPr>
              <a:spLocks noChangeArrowheads="1"/>
            </p:cNvSpPr>
            <p:nvPr/>
          </p:nvSpPr>
          <p:spPr bwMode="auto">
            <a:xfrm>
              <a:off x="6998429" y="3987447"/>
              <a:ext cx="22463" cy="4242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Rectangle 152"/>
            <p:cNvSpPr>
              <a:spLocks noChangeArrowheads="1"/>
            </p:cNvSpPr>
            <p:nvPr/>
          </p:nvSpPr>
          <p:spPr bwMode="auto">
            <a:xfrm>
              <a:off x="7033370" y="3987447"/>
              <a:ext cx="19966" cy="4242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Rectangle 153"/>
            <p:cNvSpPr>
              <a:spLocks noChangeArrowheads="1"/>
            </p:cNvSpPr>
            <p:nvPr/>
          </p:nvSpPr>
          <p:spPr bwMode="auto">
            <a:xfrm>
              <a:off x="7068311" y="3987447"/>
              <a:ext cx="19966" cy="4242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154"/>
            <p:cNvSpPr>
              <a:spLocks/>
            </p:cNvSpPr>
            <p:nvPr/>
          </p:nvSpPr>
          <p:spPr bwMode="auto">
            <a:xfrm>
              <a:off x="6970976" y="3822725"/>
              <a:ext cx="82362" cy="84857"/>
            </a:xfrm>
            <a:custGeom>
              <a:avLst/>
              <a:gdLst>
                <a:gd name="T0" fmla="*/ 19 w 25"/>
                <a:gd name="T1" fmla="*/ 22 h 25"/>
                <a:gd name="T2" fmla="*/ 22 w 25"/>
                <a:gd name="T3" fmla="*/ 25 h 25"/>
                <a:gd name="T4" fmla="*/ 25 w 25"/>
                <a:gd name="T5" fmla="*/ 22 h 25"/>
                <a:gd name="T6" fmla="*/ 22 w 25"/>
                <a:gd name="T7" fmla="*/ 19 h 25"/>
                <a:gd name="T8" fmla="*/ 21 w 25"/>
                <a:gd name="T9" fmla="*/ 19 h 25"/>
                <a:gd name="T10" fmla="*/ 0 w 25"/>
                <a:gd name="T11" fmla="*/ 0 h 25"/>
                <a:gd name="T12" fmla="*/ 19 w 25"/>
                <a:gd name="T13" fmla="*/ 22 h 25"/>
                <a:gd name="T14" fmla="*/ 19 w 25"/>
                <a:gd name="T15" fmla="*/ 22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25">
                  <a:moveTo>
                    <a:pt x="19" y="22"/>
                  </a:moveTo>
                  <a:cubicBezTo>
                    <a:pt x="19" y="24"/>
                    <a:pt x="20" y="25"/>
                    <a:pt x="22" y="25"/>
                  </a:cubicBezTo>
                  <a:cubicBezTo>
                    <a:pt x="24" y="25"/>
                    <a:pt x="25" y="24"/>
                    <a:pt x="25" y="22"/>
                  </a:cubicBezTo>
                  <a:cubicBezTo>
                    <a:pt x="25" y="21"/>
                    <a:pt x="24" y="19"/>
                    <a:pt x="22" y="19"/>
                  </a:cubicBezTo>
                  <a:cubicBezTo>
                    <a:pt x="22" y="19"/>
                    <a:pt x="22" y="19"/>
                    <a:pt x="21" y="19"/>
                  </a:cubicBezTo>
                  <a:cubicBezTo>
                    <a:pt x="0" y="0"/>
                    <a:pt x="0" y="0"/>
                    <a:pt x="0" y="0"/>
                  </a:cubicBezTo>
                  <a:cubicBezTo>
                    <a:pt x="19" y="22"/>
                    <a:pt x="19" y="22"/>
                    <a:pt x="19" y="22"/>
                  </a:cubicBezTo>
                  <a:cubicBezTo>
                    <a:pt x="19" y="22"/>
                    <a:pt x="19" y="22"/>
                    <a:pt x="19"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155"/>
            <p:cNvSpPr>
              <a:spLocks/>
            </p:cNvSpPr>
            <p:nvPr/>
          </p:nvSpPr>
          <p:spPr bwMode="auto">
            <a:xfrm>
              <a:off x="6921060" y="3987447"/>
              <a:ext cx="22463" cy="19966"/>
            </a:xfrm>
            <a:custGeom>
              <a:avLst/>
              <a:gdLst>
                <a:gd name="T0" fmla="*/ 0 w 9"/>
                <a:gd name="T1" fmla="*/ 6 h 8"/>
                <a:gd name="T2" fmla="*/ 3 w 9"/>
                <a:gd name="T3" fmla="*/ 8 h 8"/>
                <a:gd name="T4" fmla="*/ 9 w 9"/>
                <a:gd name="T5" fmla="*/ 1 h 8"/>
                <a:gd name="T6" fmla="*/ 7 w 9"/>
                <a:gd name="T7" fmla="*/ 0 h 8"/>
                <a:gd name="T8" fmla="*/ 0 w 9"/>
                <a:gd name="T9" fmla="*/ 6 h 8"/>
              </a:gdLst>
              <a:ahLst/>
              <a:cxnLst>
                <a:cxn ang="0">
                  <a:pos x="T0" y="T1"/>
                </a:cxn>
                <a:cxn ang="0">
                  <a:pos x="T2" y="T3"/>
                </a:cxn>
                <a:cxn ang="0">
                  <a:pos x="T4" y="T5"/>
                </a:cxn>
                <a:cxn ang="0">
                  <a:pos x="T6" y="T7"/>
                </a:cxn>
                <a:cxn ang="0">
                  <a:pos x="T8" y="T9"/>
                </a:cxn>
              </a:cxnLst>
              <a:rect l="0" t="0" r="r" b="b"/>
              <a:pathLst>
                <a:path w="9" h="8">
                  <a:moveTo>
                    <a:pt x="0" y="6"/>
                  </a:moveTo>
                  <a:lnTo>
                    <a:pt x="3" y="8"/>
                  </a:lnTo>
                  <a:lnTo>
                    <a:pt x="9" y="1"/>
                  </a:lnTo>
                  <a:lnTo>
                    <a:pt x="7" y="0"/>
                  </a:lnTo>
                  <a:lnTo>
                    <a:pt x="0"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156"/>
            <p:cNvSpPr>
              <a:spLocks/>
            </p:cNvSpPr>
            <p:nvPr/>
          </p:nvSpPr>
          <p:spPr bwMode="auto">
            <a:xfrm>
              <a:off x="6901094" y="3942523"/>
              <a:ext cx="27454" cy="14975"/>
            </a:xfrm>
            <a:custGeom>
              <a:avLst/>
              <a:gdLst>
                <a:gd name="T0" fmla="*/ 9 w 11"/>
                <a:gd name="T1" fmla="*/ 0 h 6"/>
                <a:gd name="T2" fmla="*/ 0 w 11"/>
                <a:gd name="T3" fmla="*/ 3 h 6"/>
                <a:gd name="T4" fmla="*/ 1 w 11"/>
                <a:gd name="T5" fmla="*/ 6 h 6"/>
                <a:gd name="T6" fmla="*/ 11 w 11"/>
                <a:gd name="T7" fmla="*/ 3 h 6"/>
                <a:gd name="T8" fmla="*/ 9 w 11"/>
                <a:gd name="T9" fmla="*/ 0 h 6"/>
              </a:gdLst>
              <a:ahLst/>
              <a:cxnLst>
                <a:cxn ang="0">
                  <a:pos x="T0" y="T1"/>
                </a:cxn>
                <a:cxn ang="0">
                  <a:pos x="T2" y="T3"/>
                </a:cxn>
                <a:cxn ang="0">
                  <a:pos x="T4" y="T5"/>
                </a:cxn>
                <a:cxn ang="0">
                  <a:pos x="T6" y="T7"/>
                </a:cxn>
                <a:cxn ang="0">
                  <a:pos x="T8" y="T9"/>
                </a:cxn>
              </a:cxnLst>
              <a:rect l="0" t="0" r="r" b="b"/>
              <a:pathLst>
                <a:path w="11" h="6">
                  <a:moveTo>
                    <a:pt x="9" y="0"/>
                  </a:moveTo>
                  <a:lnTo>
                    <a:pt x="0" y="3"/>
                  </a:lnTo>
                  <a:lnTo>
                    <a:pt x="1" y="6"/>
                  </a:lnTo>
                  <a:lnTo>
                    <a:pt x="11" y="3"/>
                  </a:lnTo>
                  <a:lnTo>
                    <a:pt x="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157"/>
            <p:cNvSpPr>
              <a:spLocks/>
            </p:cNvSpPr>
            <p:nvPr/>
          </p:nvSpPr>
          <p:spPr bwMode="auto">
            <a:xfrm>
              <a:off x="6933538" y="3790281"/>
              <a:ext cx="19966" cy="22463"/>
            </a:xfrm>
            <a:custGeom>
              <a:avLst/>
              <a:gdLst>
                <a:gd name="T0" fmla="*/ 0 w 8"/>
                <a:gd name="T1" fmla="*/ 3 h 9"/>
                <a:gd name="T2" fmla="*/ 7 w 8"/>
                <a:gd name="T3" fmla="*/ 9 h 9"/>
                <a:gd name="T4" fmla="*/ 8 w 8"/>
                <a:gd name="T5" fmla="*/ 7 h 9"/>
                <a:gd name="T6" fmla="*/ 2 w 8"/>
                <a:gd name="T7" fmla="*/ 0 h 9"/>
                <a:gd name="T8" fmla="*/ 0 w 8"/>
                <a:gd name="T9" fmla="*/ 3 h 9"/>
              </a:gdLst>
              <a:ahLst/>
              <a:cxnLst>
                <a:cxn ang="0">
                  <a:pos x="T0" y="T1"/>
                </a:cxn>
                <a:cxn ang="0">
                  <a:pos x="T2" y="T3"/>
                </a:cxn>
                <a:cxn ang="0">
                  <a:pos x="T4" y="T5"/>
                </a:cxn>
                <a:cxn ang="0">
                  <a:pos x="T6" y="T7"/>
                </a:cxn>
                <a:cxn ang="0">
                  <a:pos x="T8" y="T9"/>
                </a:cxn>
              </a:cxnLst>
              <a:rect l="0" t="0" r="r" b="b"/>
              <a:pathLst>
                <a:path w="8" h="9">
                  <a:moveTo>
                    <a:pt x="0" y="3"/>
                  </a:moveTo>
                  <a:lnTo>
                    <a:pt x="7" y="9"/>
                  </a:lnTo>
                  <a:lnTo>
                    <a:pt x="8" y="7"/>
                  </a:lnTo>
                  <a:lnTo>
                    <a:pt x="2"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158"/>
            <p:cNvSpPr>
              <a:spLocks/>
            </p:cNvSpPr>
            <p:nvPr/>
          </p:nvSpPr>
          <p:spPr bwMode="auto">
            <a:xfrm>
              <a:off x="6903589" y="3840196"/>
              <a:ext cx="27454" cy="12480"/>
            </a:xfrm>
            <a:custGeom>
              <a:avLst/>
              <a:gdLst>
                <a:gd name="T0" fmla="*/ 11 w 11"/>
                <a:gd name="T1" fmla="*/ 3 h 5"/>
                <a:gd name="T2" fmla="*/ 2 w 11"/>
                <a:gd name="T3" fmla="*/ 0 h 5"/>
                <a:gd name="T4" fmla="*/ 0 w 11"/>
                <a:gd name="T5" fmla="*/ 3 h 5"/>
                <a:gd name="T6" fmla="*/ 10 w 11"/>
                <a:gd name="T7" fmla="*/ 5 h 5"/>
                <a:gd name="T8" fmla="*/ 11 w 11"/>
                <a:gd name="T9" fmla="*/ 3 h 5"/>
              </a:gdLst>
              <a:ahLst/>
              <a:cxnLst>
                <a:cxn ang="0">
                  <a:pos x="T0" y="T1"/>
                </a:cxn>
                <a:cxn ang="0">
                  <a:pos x="T2" y="T3"/>
                </a:cxn>
                <a:cxn ang="0">
                  <a:pos x="T4" y="T5"/>
                </a:cxn>
                <a:cxn ang="0">
                  <a:pos x="T6" y="T7"/>
                </a:cxn>
                <a:cxn ang="0">
                  <a:pos x="T8" y="T9"/>
                </a:cxn>
              </a:cxnLst>
              <a:rect l="0" t="0" r="r" b="b"/>
              <a:pathLst>
                <a:path w="11" h="5">
                  <a:moveTo>
                    <a:pt x="11" y="3"/>
                  </a:moveTo>
                  <a:lnTo>
                    <a:pt x="2" y="0"/>
                  </a:lnTo>
                  <a:lnTo>
                    <a:pt x="0" y="3"/>
                  </a:lnTo>
                  <a:lnTo>
                    <a:pt x="10" y="5"/>
                  </a:lnTo>
                  <a:lnTo>
                    <a:pt x="11"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Rectangle 159"/>
            <p:cNvSpPr>
              <a:spLocks noChangeArrowheads="1"/>
            </p:cNvSpPr>
            <p:nvPr/>
          </p:nvSpPr>
          <p:spPr bwMode="auto">
            <a:xfrm>
              <a:off x="7040858" y="3750348"/>
              <a:ext cx="7488" cy="224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160"/>
            <p:cNvSpPr>
              <a:spLocks/>
            </p:cNvSpPr>
            <p:nvPr/>
          </p:nvSpPr>
          <p:spPr bwMode="auto">
            <a:xfrm>
              <a:off x="6973471" y="3760331"/>
              <a:ext cx="17471" cy="22463"/>
            </a:xfrm>
            <a:custGeom>
              <a:avLst/>
              <a:gdLst>
                <a:gd name="T0" fmla="*/ 7 w 7"/>
                <a:gd name="T1" fmla="*/ 8 h 9"/>
                <a:gd name="T2" fmla="*/ 3 w 7"/>
                <a:gd name="T3" fmla="*/ 0 h 9"/>
                <a:gd name="T4" fmla="*/ 0 w 7"/>
                <a:gd name="T5" fmla="*/ 2 h 9"/>
                <a:gd name="T6" fmla="*/ 4 w 7"/>
                <a:gd name="T7" fmla="*/ 9 h 9"/>
                <a:gd name="T8" fmla="*/ 7 w 7"/>
                <a:gd name="T9" fmla="*/ 8 h 9"/>
              </a:gdLst>
              <a:ahLst/>
              <a:cxnLst>
                <a:cxn ang="0">
                  <a:pos x="T0" y="T1"/>
                </a:cxn>
                <a:cxn ang="0">
                  <a:pos x="T2" y="T3"/>
                </a:cxn>
                <a:cxn ang="0">
                  <a:pos x="T4" y="T5"/>
                </a:cxn>
                <a:cxn ang="0">
                  <a:pos x="T6" y="T7"/>
                </a:cxn>
                <a:cxn ang="0">
                  <a:pos x="T8" y="T9"/>
                </a:cxn>
              </a:cxnLst>
              <a:rect l="0" t="0" r="r" b="b"/>
              <a:pathLst>
                <a:path w="7" h="9">
                  <a:moveTo>
                    <a:pt x="7" y="8"/>
                  </a:moveTo>
                  <a:lnTo>
                    <a:pt x="3" y="0"/>
                  </a:lnTo>
                  <a:lnTo>
                    <a:pt x="0" y="2"/>
                  </a:lnTo>
                  <a:lnTo>
                    <a:pt x="4" y="9"/>
                  </a:lnTo>
                  <a:lnTo>
                    <a:pt x="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161"/>
            <p:cNvSpPr>
              <a:spLocks/>
            </p:cNvSpPr>
            <p:nvPr/>
          </p:nvSpPr>
          <p:spPr bwMode="auto">
            <a:xfrm>
              <a:off x="7088277" y="3760331"/>
              <a:ext cx="12480" cy="27454"/>
            </a:xfrm>
            <a:custGeom>
              <a:avLst/>
              <a:gdLst>
                <a:gd name="T0" fmla="*/ 0 w 5"/>
                <a:gd name="T1" fmla="*/ 9 h 11"/>
                <a:gd name="T2" fmla="*/ 2 w 5"/>
                <a:gd name="T3" fmla="*/ 11 h 11"/>
                <a:gd name="T4" fmla="*/ 5 w 5"/>
                <a:gd name="T5" fmla="*/ 2 h 11"/>
                <a:gd name="T6" fmla="*/ 2 w 5"/>
                <a:gd name="T7" fmla="*/ 0 h 11"/>
                <a:gd name="T8" fmla="*/ 0 w 5"/>
                <a:gd name="T9" fmla="*/ 9 h 11"/>
              </a:gdLst>
              <a:ahLst/>
              <a:cxnLst>
                <a:cxn ang="0">
                  <a:pos x="T0" y="T1"/>
                </a:cxn>
                <a:cxn ang="0">
                  <a:pos x="T2" y="T3"/>
                </a:cxn>
                <a:cxn ang="0">
                  <a:pos x="T4" y="T5"/>
                </a:cxn>
                <a:cxn ang="0">
                  <a:pos x="T6" y="T7"/>
                </a:cxn>
                <a:cxn ang="0">
                  <a:pos x="T8" y="T9"/>
                </a:cxn>
              </a:cxnLst>
              <a:rect l="0" t="0" r="r" b="b"/>
              <a:pathLst>
                <a:path w="5" h="11">
                  <a:moveTo>
                    <a:pt x="0" y="9"/>
                  </a:moveTo>
                  <a:lnTo>
                    <a:pt x="2" y="11"/>
                  </a:lnTo>
                  <a:lnTo>
                    <a:pt x="5" y="2"/>
                  </a:lnTo>
                  <a:lnTo>
                    <a:pt x="2" y="0"/>
                  </a:lnTo>
                  <a:lnTo>
                    <a:pt x="0"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162"/>
            <p:cNvSpPr>
              <a:spLocks/>
            </p:cNvSpPr>
            <p:nvPr/>
          </p:nvSpPr>
          <p:spPr bwMode="auto">
            <a:xfrm>
              <a:off x="7130706" y="3987447"/>
              <a:ext cx="22463" cy="19966"/>
            </a:xfrm>
            <a:custGeom>
              <a:avLst/>
              <a:gdLst>
                <a:gd name="T0" fmla="*/ 0 w 9"/>
                <a:gd name="T1" fmla="*/ 1 h 8"/>
                <a:gd name="T2" fmla="*/ 8 w 9"/>
                <a:gd name="T3" fmla="*/ 8 h 8"/>
                <a:gd name="T4" fmla="*/ 9 w 9"/>
                <a:gd name="T5" fmla="*/ 6 h 8"/>
                <a:gd name="T6" fmla="*/ 3 w 9"/>
                <a:gd name="T7" fmla="*/ 0 h 8"/>
                <a:gd name="T8" fmla="*/ 0 w 9"/>
                <a:gd name="T9" fmla="*/ 1 h 8"/>
              </a:gdLst>
              <a:ahLst/>
              <a:cxnLst>
                <a:cxn ang="0">
                  <a:pos x="T0" y="T1"/>
                </a:cxn>
                <a:cxn ang="0">
                  <a:pos x="T2" y="T3"/>
                </a:cxn>
                <a:cxn ang="0">
                  <a:pos x="T4" y="T5"/>
                </a:cxn>
                <a:cxn ang="0">
                  <a:pos x="T6" y="T7"/>
                </a:cxn>
                <a:cxn ang="0">
                  <a:pos x="T8" y="T9"/>
                </a:cxn>
              </a:cxnLst>
              <a:rect l="0" t="0" r="r" b="b"/>
              <a:pathLst>
                <a:path w="9" h="8">
                  <a:moveTo>
                    <a:pt x="0" y="1"/>
                  </a:moveTo>
                  <a:lnTo>
                    <a:pt x="8" y="8"/>
                  </a:lnTo>
                  <a:lnTo>
                    <a:pt x="9" y="6"/>
                  </a:lnTo>
                  <a:lnTo>
                    <a:pt x="3" y="0"/>
                  </a:lnTo>
                  <a:lnTo>
                    <a:pt x="0"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163"/>
            <p:cNvSpPr>
              <a:spLocks/>
            </p:cNvSpPr>
            <p:nvPr/>
          </p:nvSpPr>
          <p:spPr bwMode="auto">
            <a:xfrm>
              <a:off x="7158159" y="3942523"/>
              <a:ext cx="24958" cy="14975"/>
            </a:xfrm>
            <a:custGeom>
              <a:avLst/>
              <a:gdLst>
                <a:gd name="T0" fmla="*/ 0 w 10"/>
                <a:gd name="T1" fmla="*/ 3 h 6"/>
                <a:gd name="T2" fmla="*/ 9 w 10"/>
                <a:gd name="T3" fmla="*/ 6 h 6"/>
                <a:gd name="T4" fmla="*/ 10 w 10"/>
                <a:gd name="T5" fmla="*/ 3 h 6"/>
                <a:gd name="T6" fmla="*/ 1 w 10"/>
                <a:gd name="T7" fmla="*/ 0 h 6"/>
                <a:gd name="T8" fmla="*/ 0 w 10"/>
                <a:gd name="T9" fmla="*/ 3 h 6"/>
              </a:gdLst>
              <a:ahLst/>
              <a:cxnLst>
                <a:cxn ang="0">
                  <a:pos x="T0" y="T1"/>
                </a:cxn>
                <a:cxn ang="0">
                  <a:pos x="T2" y="T3"/>
                </a:cxn>
                <a:cxn ang="0">
                  <a:pos x="T4" y="T5"/>
                </a:cxn>
                <a:cxn ang="0">
                  <a:pos x="T6" y="T7"/>
                </a:cxn>
                <a:cxn ang="0">
                  <a:pos x="T8" y="T9"/>
                </a:cxn>
              </a:cxnLst>
              <a:rect l="0" t="0" r="r" b="b"/>
              <a:pathLst>
                <a:path w="10" h="6">
                  <a:moveTo>
                    <a:pt x="0" y="3"/>
                  </a:moveTo>
                  <a:lnTo>
                    <a:pt x="9" y="6"/>
                  </a:lnTo>
                  <a:lnTo>
                    <a:pt x="10" y="3"/>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164"/>
            <p:cNvSpPr>
              <a:spLocks/>
            </p:cNvSpPr>
            <p:nvPr/>
          </p:nvSpPr>
          <p:spPr bwMode="auto">
            <a:xfrm>
              <a:off x="7128209" y="3790281"/>
              <a:ext cx="22463" cy="22463"/>
            </a:xfrm>
            <a:custGeom>
              <a:avLst/>
              <a:gdLst>
                <a:gd name="T0" fmla="*/ 9 w 9"/>
                <a:gd name="T1" fmla="*/ 3 h 9"/>
                <a:gd name="T2" fmla="*/ 8 w 9"/>
                <a:gd name="T3" fmla="*/ 0 h 9"/>
                <a:gd name="T4" fmla="*/ 0 w 9"/>
                <a:gd name="T5" fmla="*/ 7 h 9"/>
                <a:gd name="T6" fmla="*/ 2 w 9"/>
                <a:gd name="T7" fmla="*/ 9 h 9"/>
                <a:gd name="T8" fmla="*/ 9 w 9"/>
                <a:gd name="T9" fmla="*/ 3 h 9"/>
              </a:gdLst>
              <a:ahLst/>
              <a:cxnLst>
                <a:cxn ang="0">
                  <a:pos x="T0" y="T1"/>
                </a:cxn>
                <a:cxn ang="0">
                  <a:pos x="T2" y="T3"/>
                </a:cxn>
                <a:cxn ang="0">
                  <a:pos x="T4" y="T5"/>
                </a:cxn>
                <a:cxn ang="0">
                  <a:pos x="T6" y="T7"/>
                </a:cxn>
                <a:cxn ang="0">
                  <a:pos x="T8" y="T9"/>
                </a:cxn>
              </a:cxnLst>
              <a:rect l="0" t="0" r="r" b="b"/>
              <a:pathLst>
                <a:path w="9" h="9">
                  <a:moveTo>
                    <a:pt x="9" y="3"/>
                  </a:moveTo>
                  <a:lnTo>
                    <a:pt x="8" y="0"/>
                  </a:lnTo>
                  <a:lnTo>
                    <a:pt x="0" y="7"/>
                  </a:lnTo>
                  <a:lnTo>
                    <a:pt x="2" y="9"/>
                  </a:lnTo>
                  <a:lnTo>
                    <a:pt x="9"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165"/>
            <p:cNvSpPr>
              <a:spLocks/>
            </p:cNvSpPr>
            <p:nvPr/>
          </p:nvSpPr>
          <p:spPr bwMode="auto">
            <a:xfrm>
              <a:off x="7153167" y="3840196"/>
              <a:ext cx="27454" cy="12480"/>
            </a:xfrm>
            <a:custGeom>
              <a:avLst/>
              <a:gdLst>
                <a:gd name="T0" fmla="*/ 10 w 11"/>
                <a:gd name="T1" fmla="*/ 0 h 5"/>
                <a:gd name="T2" fmla="*/ 0 w 11"/>
                <a:gd name="T3" fmla="*/ 3 h 5"/>
                <a:gd name="T4" fmla="*/ 2 w 11"/>
                <a:gd name="T5" fmla="*/ 5 h 5"/>
                <a:gd name="T6" fmla="*/ 11 w 11"/>
                <a:gd name="T7" fmla="*/ 3 h 5"/>
                <a:gd name="T8" fmla="*/ 10 w 11"/>
                <a:gd name="T9" fmla="*/ 0 h 5"/>
              </a:gdLst>
              <a:ahLst/>
              <a:cxnLst>
                <a:cxn ang="0">
                  <a:pos x="T0" y="T1"/>
                </a:cxn>
                <a:cxn ang="0">
                  <a:pos x="T2" y="T3"/>
                </a:cxn>
                <a:cxn ang="0">
                  <a:pos x="T4" y="T5"/>
                </a:cxn>
                <a:cxn ang="0">
                  <a:pos x="T6" y="T7"/>
                </a:cxn>
                <a:cxn ang="0">
                  <a:pos x="T8" y="T9"/>
                </a:cxn>
              </a:cxnLst>
              <a:rect l="0" t="0" r="r" b="b"/>
              <a:pathLst>
                <a:path w="11" h="5">
                  <a:moveTo>
                    <a:pt x="10" y="0"/>
                  </a:moveTo>
                  <a:lnTo>
                    <a:pt x="0" y="3"/>
                  </a:lnTo>
                  <a:lnTo>
                    <a:pt x="2" y="5"/>
                  </a:lnTo>
                  <a:lnTo>
                    <a:pt x="11" y="3"/>
                  </a:lnTo>
                  <a:lnTo>
                    <a:pt x="1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Rectangle 166"/>
            <p:cNvSpPr>
              <a:spLocks noChangeArrowheads="1"/>
            </p:cNvSpPr>
            <p:nvPr/>
          </p:nvSpPr>
          <p:spPr bwMode="auto">
            <a:xfrm>
              <a:off x="6893606" y="3890112"/>
              <a:ext cx="24958" cy="74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Rectangle 167"/>
            <p:cNvSpPr>
              <a:spLocks noChangeArrowheads="1"/>
            </p:cNvSpPr>
            <p:nvPr/>
          </p:nvSpPr>
          <p:spPr bwMode="auto">
            <a:xfrm>
              <a:off x="7170638" y="3892607"/>
              <a:ext cx="27454" cy="74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59" name="Text Box 10"/>
          <p:cNvSpPr txBox="1">
            <a:spLocks noChangeArrowheads="1"/>
          </p:cNvSpPr>
          <p:nvPr/>
        </p:nvSpPr>
        <p:spPr bwMode="auto">
          <a:xfrm>
            <a:off x="3946350" y="1917003"/>
            <a:ext cx="1176214" cy="230832"/>
          </a:xfrm>
          <a:prstGeom prst="rect">
            <a:avLst/>
          </a:prstGeom>
          <a:noFill/>
          <a:ln w="9525">
            <a:noFill/>
            <a:miter lim="800000"/>
            <a:headEnd/>
            <a:tailEnd/>
          </a:ln>
        </p:spPr>
        <p:txBody>
          <a:bodyPr wrap="square" lIns="45720" tIns="22860" rIns="45720" bIns="22860">
            <a:spAutoFit/>
          </a:bodyPr>
          <a:lstStyle/>
          <a:p>
            <a:pPr algn="ctr" defTabSz="1088232"/>
            <a:r>
              <a:rPr lang="en-US" sz="1200" smtClean="0">
                <a:solidFill>
                  <a:schemeClr val="bg1"/>
                </a:solidFill>
                <a:latin typeface="Open Sans" pitchFamily="34" charset="0"/>
                <a:ea typeface="Open Sans" pitchFamily="34" charset="0"/>
                <a:cs typeface="Open Sans" pitchFamily="34" charset="0"/>
              </a:rPr>
              <a:t>Surrounding</a:t>
            </a:r>
            <a:endParaRPr lang="en-US" sz="1000" smtClean="0">
              <a:solidFill>
                <a:schemeClr val="bg1"/>
              </a:solidFill>
              <a:latin typeface="Open Sans" pitchFamily="34" charset="0"/>
              <a:ea typeface="Open Sans" pitchFamily="34" charset="0"/>
              <a:cs typeface="Open Sans" pitchFamily="34" charset="0"/>
            </a:endParaRPr>
          </a:p>
        </p:txBody>
      </p:sp>
      <p:sp>
        <p:nvSpPr>
          <p:cNvPr id="60" name="Oval 12"/>
          <p:cNvSpPr/>
          <p:nvPr/>
        </p:nvSpPr>
        <p:spPr>
          <a:xfrm>
            <a:off x="3650959" y="936026"/>
            <a:ext cx="1447800" cy="1456107"/>
          </a:xfrm>
          <a:prstGeom prst="ellipse">
            <a:avLst/>
          </a:prstGeom>
          <a:solidFill>
            <a:srgbClr val="4BACC6"/>
          </a:solidFill>
          <a:ln w="76200">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8800">
              <a:solidFill>
                <a:schemeClr val="bg1"/>
              </a:solidFill>
            </a:endParaRPr>
          </a:p>
        </p:txBody>
      </p:sp>
      <p:grpSp>
        <p:nvGrpSpPr>
          <p:cNvPr id="70" name="Group 31"/>
          <p:cNvGrpSpPr/>
          <p:nvPr/>
        </p:nvGrpSpPr>
        <p:grpSpPr>
          <a:xfrm>
            <a:off x="6529744" y="2935888"/>
            <a:ext cx="256460" cy="128503"/>
            <a:chOff x="2942785" y="3296116"/>
            <a:chExt cx="416796" cy="259561"/>
          </a:xfrm>
          <a:solidFill>
            <a:schemeClr val="bg1"/>
          </a:solidFill>
        </p:grpSpPr>
        <p:sp>
          <p:nvSpPr>
            <p:cNvPr id="71" name="Freeform 95"/>
            <p:cNvSpPr>
              <a:spLocks noEditPoints="1"/>
            </p:cNvSpPr>
            <p:nvPr/>
          </p:nvSpPr>
          <p:spPr bwMode="auto">
            <a:xfrm>
              <a:off x="2942785" y="3296116"/>
              <a:ext cx="416796" cy="259561"/>
            </a:xfrm>
            <a:custGeom>
              <a:avLst/>
              <a:gdLst>
                <a:gd name="T0" fmla="*/ 113 w 125"/>
                <a:gd name="T1" fmla="*/ 18 h 78"/>
                <a:gd name="T2" fmla="*/ 113 w 125"/>
                <a:gd name="T3" fmla="*/ 0 h 78"/>
                <a:gd name="T4" fmla="*/ 0 w 125"/>
                <a:gd name="T5" fmla="*/ 0 h 78"/>
                <a:gd name="T6" fmla="*/ 0 w 125"/>
                <a:gd name="T7" fmla="*/ 78 h 78"/>
                <a:gd name="T8" fmla="*/ 113 w 125"/>
                <a:gd name="T9" fmla="*/ 78 h 78"/>
                <a:gd name="T10" fmla="*/ 113 w 125"/>
                <a:gd name="T11" fmla="*/ 60 h 78"/>
                <a:gd name="T12" fmla="*/ 125 w 125"/>
                <a:gd name="T13" fmla="*/ 54 h 78"/>
                <a:gd name="T14" fmla="*/ 125 w 125"/>
                <a:gd name="T15" fmla="*/ 25 h 78"/>
                <a:gd name="T16" fmla="*/ 113 w 125"/>
                <a:gd name="T17" fmla="*/ 18 h 78"/>
                <a:gd name="T18" fmla="*/ 104 w 125"/>
                <a:gd name="T19" fmla="*/ 68 h 78"/>
                <a:gd name="T20" fmla="*/ 10 w 125"/>
                <a:gd name="T21" fmla="*/ 68 h 78"/>
                <a:gd name="T22" fmla="*/ 10 w 125"/>
                <a:gd name="T23" fmla="*/ 9 h 78"/>
                <a:gd name="T24" fmla="*/ 104 w 125"/>
                <a:gd name="T25" fmla="*/ 9 h 78"/>
                <a:gd name="T26" fmla="*/ 104 w 125"/>
                <a:gd name="T27" fmla="*/ 6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5" h="78">
                  <a:moveTo>
                    <a:pt x="113" y="18"/>
                  </a:moveTo>
                  <a:cubicBezTo>
                    <a:pt x="113" y="0"/>
                    <a:pt x="113" y="0"/>
                    <a:pt x="113" y="0"/>
                  </a:cubicBezTo>
                  <a:cubicBezTo>
                    <a:pt x="0" y="0"/>
                    <a:pt x="0" y="0"/>
                    <a:pt x="0" y="0"/>
                  </a:cubicBezTo>
                  <a:cubicBezTo>
                    <a:pt x="0" y="78"/>
                    <a:pt x="0" y="78"/>
                    <a:pt x="0" y="78"/>
                  </a:cubicBezTo>
                  <a:cubicBezTo>
                    <a:pt x="113" y="78"/>
                    <a:pt x="113" y="78"/>
                    <a:pt x="113" y="78"/>
                  </a:cubicBezTo>
                  <a:cubicBezTo>
                    <a:pt x="113" y="60"/>
                    <a:pt x="113" y="60"/>
                    <a:pt x="113" y="60"/>
                  </a:cubicBezTo>
                  <a:cubicBezTo>
                    <a:pt x="117" y="60"/>
                    <a:pt x="125" y="61"/>
                    <a:pt x="125" y="54"/>
                  </a:cubicBezTo>
                  <a:cubicBezTo>
                    <a:pt x="125" y="25"/>
                    <a:pt x="125" y="25"/>
                    <a:pt x="125" y="25"/>
                  </a:cubicBezTo>
                  <a:cubicBezTo>
                    <a:pt x="125" y="17"/>
                    <a:pt x="116" y="18"/>
                    <a:pt x="113" y="18"/>
                  </a:cubicBezTo>
                  <a:close/>
                  <a:moveTo>
                    <a:pt x="104" y="68"/>
                  </a:moveTo>
                  <a:cubicBezTo>
                    <a:pt x="10" y="68"/>
                    <a:pt x="10" y="68"/>
                    <a:pt x="10" y="68"/>
                  </a:cubicBezTo>
                  <a:cubicBezTo>
                    <a:pt x="10" y="9"/>
                    <a:pt x="10" y="9"/>
                    <a:pt x="10" y="9"/>
                  </a:cubicBezTo>
                  <a:cubicBezTo>
                    <a:pt x="104" y="9"/>
                    <a:pt x="104" y="9"/>
                    <a:pt x="104" y="9"/>
                  </a:cubicBezTo>
                  <a:lnTo>
                    <a:pt x="104"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Rectangle 96"/>
            <p:cNvSpPr>
              <a:spLocks noChangeArrowheads="1"/>
            </p:cNvSpPr>
            <p:nvPr/>
          </p:nvSpPr>
          <p:spPr bwMode="auto">
            <a:xfrm>
              <a:off x="3000187" y="3351023"/>
              <a:ext cx="79865" cy="14475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Rectangle 97"/>
            <p:cNvSpPr>
              <a:spLocks noChangeArrowheads="1"/>
            </p:cNvSpPr>
            <p:nvPr/>
          </p:nvSpPr>
          <p:spPr bwMode="auto">
            <a:xfrm>
              <a:off x="3092532" y="3351023"/>
              <a:ext cx="77370" cy="14475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 name="TextBox 1"/>
          <p:cNvSpPr txBox="1"/>
          <p:nvPr/>
        </p:nvSpPr>
        <p:spPr>
          <a:xfrm>
            <a:off x="3764764" y="1457237"/>
            <a:ext cx="1226336" cy="400110"/>
          </a:xfrm>
          <a:prstGeom prst="rect">
            <a:avLst/>
          </a:prstGeom>
          <a:noFill/>
        </p:spPr>
        <p:txBody>
          <a:bodyPr wrap="square" rtlCol="0">
            <a:spAutoFit/>
          </a:bodyPr>
          <a:lstStyle/>
          <a:p>
            <a:r>
              <a:rPr lang="zh-CN" altLang="en-US" sz="2000" b="1" dirty="0">
                <a:solidFill>
                  <a:schemeClr val="bg1"/>
                </a:solidFill>
              </a:rPr>
              <a:t>期末</a:t>
            </a:r>
            <a:r>
              <a:rPr lang="zh-CN" altLang="en-US" sz="2000" b="1" dirty="0" smtClean="0">
                <a:solidFill>
                  <a:schemeClr val="bg1"/>
                </a:solidFill>
              </a:rPr>
              <a:t>处理</a:t>
            </a:r>
            <a:endParaRPr lang="zh-CN" altLang="en-US" sz="2000" b="1" dirty="0">
              <a:solidFill>
                <a:schemeClr val="bg1"/>
              </a:solidFill>
            </a:endParaRPr>
          </a:p>
        </p:txBody>
      </p:sp>
      <p:sp>
        <p:nvSpPr>
          <p:cNvPr id="5" name="弧形 4"/>
          <p:cNvSpPr/>
          <p:nvPr/>
        </p:nvSpPr>
        <p:spPr>
          <a:xfrm>
            <a:off x="4410435" y="2688814"/>
            <a:ext cx="86293" cy="1319838"/>
          </a:xfrm>
          <a:prstGeom prst="arc">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84" name="Oval 4"/>
          <p:cNvSpPr/>
          <p:nvPr/>
        </p:nvSpPr>
        <p:spPr>
          <a:xfrm>
            <a:off x="1049722" y="2732457"/>
            <a:ext cx="1007678" cy="1013460"/>
          </a:xfrm>
          <a:prstGeom prst="ellipse">
            <a:avLst/>
          </a:prstGeom>
          <a:solidFill>
            <a:srgbClr val="4BACC6"/>
          </a:solidFill>
          <a:ln w="762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8800">
              <a:solidFill>
                <a:schemeClr val="bg1"/>
              </a:solidFill>
            </a:endParaRPr>
          </a:p>
        </p:txBody>
      </p:sp>
      <p:grpSp>
        <p:nvGrpSpPr>
          <p:cNvPr id="85" name="Group 20"/>
          <p:cNvGrpSpPr/>
          <p:nvPr/>
        </p:nvGrpSpPr>
        <p:grpSpPr>
          <a:xfrm>
            <a:off x="1363881" y="3019082"/>
            <a:ext cx="379359" cy="386846"/>
            <a:chOff x="7160655" y="2178006"/>
            <a:chExt cx="379359" cy="386846"/>
          </a:xfrm>
          <a:solidFill>
            <a:schemeClr val="bg1"/>
          </a:solidFill>
        </p:grpSpPr>
        <p:sp>
          <p:nvSpPr>
            <p:cNvPr id="86" name="Freeform 36"/>
            <p:cNvSpPr>
              <a:spLocks noEditPoints="1"/>
            </p:cNvSpPr>
            <p:nvPr/>
          </p:nvSpPr>
          <p:spPr bwMode="auto">
            <a:xfrm>
              <a:off x="7277956" y="2178006"/>
              <a:ext cx="262058" cy="262058"/>
            </a:xfrm>
            <a:custGeom>
              <a:avLst/>
              <a:gdLst>
                <a:gd name="T0" fmla="*/ 65 w 79"/>
                <a:gd name="T1" fmla="*/ 14 h 79"/>
                <a:gd name="T2" fmla="*/ 14 w 79"/>
                <a:gd name="T3" fmla="*/ 14 h 79"/>
                <a:gd name="T4" fmla="*/ 11 w 79"/>
                <a:gd name="T5" fmla="*/ 63 h 79"/>
                <a:gd name="T6" fmla="*/ 11 w 79"/>
                <a:gd name="T7" fmla="*/ 63 h 79"/>
                <a:gd name="T8" fmla="*/ 17 w 79"/>
                <a:gd name="T9" fmla="*/ 68 h 79"/>
                <a:gd name="T10" fmla="*/ 64 w 79"/>
                <a:gd name="T11" fmla="*/ 65 h 79"/>
                <a:gd name="T12" fmla="*/ 65 w 79"/>
                <a:gd name="T13" fmla="*/ 14 h 79"/>
                <a:gd name="T14" fmla="*/ 58 w 79"/>
                <a:gd name="T15" fmla="*/ 59 h 79"/>
                <a:gd name="T16" fmla="*/ 20 w 79"/>
                <a:gd name="T17" fmla="*/ 59 h 79"/>
                <a:gd name="T18" fmla="*/ 20 w 79"/>
                <a:gd name="T19" fmla="*/ 21 h 79"/>
                <a:gd name="T20" fmla="*/ 58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0" y="28"/>
                    <a:pt x="0" y="49"/>
                    <a:pt x="11" y="63"/>
                  </a:cubicBezTo>
                  <a:cubicBezTo>
                    <a:pt x="11" y="63"/>
                    <a:pt x="11" y="63"/>
                    <a:pt x="11" y="63"/>
                  </a:cubicBezTo>
                  <a:cubicBezTo>
                    <a:pt x="14" y="66"/>
                    <a:pt x="15" y="67"/>
                    <a:pt x="17" y="68"/>
                  </a:cubicBezTo>
                  <a:cubicBezTo>
                    <a:pt x="31" y="79"/>
                    <a:pt x="51" y="78"/>
                    <a:pt x="64" y="65"/>
                  </a:cubicBezTo>
                  <a:cubicBezTo>
                    <a:pt x="78" y="51"/>
                    <a:pt x="79" y="29"/>
                    <a:pt x="65" y="14"/>
                  </a:cubicBezTo>
                  <a:close/>
                  <a:moveTo>
                    <a:pt x="58" y="59"/>
                  </a:moveTo>
                  <a:cubicBezTo>
                    <a:pt x="47" y="69"/>
                    <a:pt x="30" y="69"/>
                    <a:pt x="20" y="59"/>
                  </a:cubicBezTo>
                  <a:cubicBezTo>
                    <a:pt x="9" y="48"/>
                    <a:pt x="9" y="31"/>
                    <a:pt x="20" y="21"/>
                  </a:cubicBezTo>
                  <a:cubicBezTo>
                    <a:pt x="31" y="10"/>
                    <a:pt x="48" y="10"/>
                    <a:pt x="58"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 name="Freeform 37"/>
            <p:cNvSpPr>
              <a:spLocks/>
            </p:cNvSpPr>
            <p:nvPr/>
          </p:nvSpPr>
          <p:spPr bwMode="auto">
            <a:xfrm>
              <a:off x="7160655" y="2400130"/>
              <a:ext cx="159730" cy="164722"/>
            </a:xfrm>
            <a:custGeom>
              <a:avLst/>
              <a:gdLst>
                <a:gd name="T0" fmla="*/ 0 w 64"/>
                <a:gd name="T1" fmla="*/ 52 h 66"/>
                <a:gd name="T2" fmla="*/ 12 w 64"/>
                <a:gd name="T3" fmla="*/ 66 h 66"/>
                <a:gd name="T4" fmla="*/ 64 w 64"/>
                <a:gd name="T5" fmla="*/ 8 h 66"/>
                <a:gd name="T6" fmla="*/ 55 w 64"/>
                <a:gd name="T7" fmla="*/ 0 h 66"/>
                <a:gd name="T8" fmla="*/ 0 w 64"/>
                <a:gd name="T9" fmla="*/ 52 h 66"/>
              </a:gdLst>
              <a:ahLst/>
              <a:cxnLst>
                <a:cxn ang="0">
                  <a:pos x="T0" y="T1"/>
                </a:cxn>
                <a:cxn ang="0">
                  <a:pos x="T2" y="T3"/>
                </a:cxn>
                <a:cxn ang="0">
                  <a:pos x="T4" y="T5"/>
                </a:cxn>
                <a:cxn ang="0">
                  <a:pos x="T6" y="T7"/>
                </a:cxn>
                <a:cxn ang="0">
                  <a:pos x="T8" y="T9"/>
                </a:cxn>
              </a:cxnLst>
              <a:rect l="0" t="0" r="r" b="b"/>
              <a:pathLst>
                <a:path w="64" h="66">
                  <a:moveTo>
                    <a:pt x="0" y="52"/>
                  </a:moveTo>
                  <a:lnTo>
                    <a:pt x="12" y="66"/>
                  </a:lnTo>
                  <a:lnTo>
                    <a:pt x="64" y="8"/>
                  </a:lnTo>
                  <a:lnTo>
                    <a:pt x="55" y="0"/>
                  </a:lnTo>
                  <a:lnTo>
                    <a:pt x="0"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 name="Freeform 38"/>
            <p:cNvSpPr>
              <a:spLocks/>
            </p:cNvSpPr>
            <p:nvPr/>
          </p:nvSpPr>
          <p:spPr bwMode="auto">
            <a:xfrm>
              <a:off x="7412728" y="2265358"/>
              <a:ext cx="99831" cy="119797"/>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0"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89" name="Oval 5"/>
          <p:cNvSpPr/>
          <p:nvPr/>
        </p:nvSpPr>
        <p:spPr>
          <a:xfrm>
            <a:off x="3906596" y="3239187"/>
            <a:ext cx="1007678" cy="1013460"/>
          </a:xfrm>
          <a:prstGeom prst="ellipse">
            <a:avLst/>
          </a:prstGeom>
          <a:solidFill>
            <a:srgbClr val="4BACC6"/>
          </a:solidFill>
          <a:ln w="762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8800">
              <a:solidFill>
                <a:schemeClr val="bg1"/>
              </a:solidFill>
            </a:endParaRPr>
          </a:p>
        </p:txBody>
      </p:sp>
      <p:grpSp>
        <p:nvGrpSpPr>
          <p:cNvPr id="90" name="Group 31"/>
          <p:cNvGrpSpPr/>
          <p:nvPr/>
        </p:nvGrpSpPr>
        <p:grpSpPr>
          <a:xfrm>
            <a:off x="4202036" y="3648979"/>
            <a:ext cx="416796" cy="259561"/>
            <a:chOff x="2942785" y="3296116"/>
            <a:chExt cx="416796" cy="259561"/>
          </a:xfrm>
          <a:solidFill>
            <a:schemeClr val="bg1"/>
          </a:solidFill>
        </p:grpSpPr>
        <p:sp>
          <p:nvSpPr>
            <p:cNvPr id="91" name="Freeform 95"/>
            <p:cNvSpPr>
              <a:spLocks noEditPoints="1"/>
            </p:cNvSpPr>
            <p:nvPr/>
          </p:nvSpPr>
          <p:spPr bwMode="auto">
            <a:xfrm>
              <a:off x="2942785" y="3296116"/>
              <a:ext cx="416796" cy="259561"/>
            </a:xfrm>
            <a:custGeom>
              <a:avLst/>
              <a:gdLst>
                <a:gd name="T0" fmla="*/ 113 w 125"/>
                <a:gd name="T1" fmla="*/ 18 h 78"/>
                <a:gd name="T2" fmla="*/ 113 w 125"/>
                <a:gd name="T3" fmla="*/ 0 h 78"/>
                <a:gd name="T4" fmla="*/ 0 w 125"/>
                <a:gd name="T5" fmla="*/ 0 h 78"/>
                <a:gd name="T6" fmla="*/ 0 w 125"/>
                <a:gd name="T7" fmla="*/ 78 h 78"/>
                <a:gd name="T8" fmla="*/ 113 w 125"/>
                <a:gd name="T9" fmla="*/ 78 h 78"/>
                <a:gd name="T10" fmla="*/ 113 w 125"/>
                <a:gd name="T11" fmla="*/ 60 h 78"/>
                <a:gd name="T12" fmla="*/ 125 w 125"/>
                <a:gd name="T13" fmla="*/ 54 h 78"/>
                <a:gd name="T14" fmla="*/ 125 w 125"/>
                <a:gd name="T15" fmla="*/ 25 h 78"/>
                <a:gd name="T16" fmla="*/ 113 w 125"/>
                <a:gd name="T17" fmla="*/ 18 h 78"/>
                <a:gd name="T18" fmla="*/ 104 w 125"/>
                <a:gd name="T19" fmla="*/ 68 h 78"/>
                <a:gd name="T20" fmla="*/ 10 w 125"/>
                <a:gd name="T21" fmla="*/ 68 h 78"/>
                <a:gd name="T22" fmla="*/ 10 w 125"/>
                <a:gd name="T23" fmla="*/ 9 h 78"/>
                <a:gd name="T24" fmla="*/ 104 w 125"/>
                <a:gd name="T25" fmla="*/ 9 h 78"/>
                <a:gd name="T26" fmla="*/ 104 w 125"/>
                <a:gd name="T27" fmla="*/ 6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5" h="78">
                  <a:moveTo>
                    <a:pt x="113" y="18"/>
                  </a:moveTo>
                  <a:cubicBezTo>
                    <a:pt x="113" y="0"/>
                    <a:pt x="113" y="0"/>
                    <a:pt x="113" y="0"/>
                  </a:cubicBezTo>
                  <a:cubicBezTo>
                    <a:pt x="0" y="0"/>
                    <a:pt x="0" y="0"/>
                    <a:pt x="0" y="0"/>
                  </a:cubicBezTo>
                  <a:cubicBezTo>
                    <a:pt x="0" y="78"/>
                    <a:pt x="0" y="78"/>
                    <a:pt x="0" y="78"/>
                  </a:cubicBezTo>
                  <a:cubicBezTo>
                    <a:pt x="113" y="78"/>
                    <a:pt x="113" y="78"/>
                    <a:pt x="113" y="78"/>
                  </a:cubicBezTo>
                  <a:cubicBezTo>
                    <a:pt x="113" y="60"/>
                    <a:pt x="113" y="60"/>
                    <a:pt x="113" y="60"/>
                  </a:cubicBezTo>
                  <a:cubicBezTo>
                    <a:pt x="117" y="60"/>
                    <a:pt x="125" y="61"/>
                    <a:pt x="125" y="54"/>
                  </a:cubicBezTo>
                  <a:cubicBezTo>
                    <a:pt x="125" y="25"/>
                    <a:pt x="125" y="25"/>
                    <a:pt x="125" y="25"/>
                  </a:cubicBezTo>
                  <a:cubicBezTo>
                    <a:pt x="125" y="17"/>
                    <a:pt x="116" y="18"/>
                    <a:pt x="113" y="18"/>
                  </a:cubicBezTo>
                  <a:close/>
                  <a:moveTo>
                    <a:pt x="104" y="68"/>
                  </a:moveTo>
                  <a:cubicBezTo>
                    <a:pt x="10" y="68"/>
                    <a:pt x="10" y="68"/>
                    <a:pt x="10" y="68"/>
                  </a:cubicBezTo>
                  <a:cubicBezTo>
                    <a:pt x="10" y="9"/>
                    <a:pt x="10" y="9"/>
                    <a:pt x="10" y="9"/>
                  </a:cubicBezTo>
                  <a:cubicBezTo>
                    <a:pt x="104" y="9"/>
                    <a:pt x="104" y="9"/>
                    <a:pt x="104" y="9"/>
                  </a:cubicBezTo>
                  <a:lnTo>
                    <a:pt x="104"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 name="Rectangle 96"/>
            <p:cNvSpPr>
              <a:spLocks noChangeArrowheads="1"/>
            </p:cNvSpPr>
            <p:nvPr/>
          </p:nvSpPr>
          <p:spPr bwMode="auto">
            <a:xfrm>
              <a:off x="3000187" y="3351023"/>
              <a:ext cx="79865" cy="14475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 name="Rectangle 97"/>
            <p:cNvSpPr>
              <a:spLocks noChangeArrowheads="1"/>
            </p:cNvSpPr>
            <p:nvPr/>
          </p:nvSpPr>
          <p:spPr bwMode="auto">
            <a:xfrm>
              <a:off x="3092532" y="3351023"/>
              <a:ext cx="77370" cy="14475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94" name="Oval 6"/>
          <p:cNvSpPr/>
          <p:nvPr/>
        </p:nvSpPr>
        <p:spPr>
          <a:xfrm>
            <a:off x="6963760" y="2688072"/>
            <a:ext cx="1007678" cy="1013460"/>
          </a:xfrm>
          <a:prstGeom prst="ellipse">
            <a:avLst/>
          </a:prstGeom>
          <a:solidFill>
            <a:srgbClr val="4BACC6"/>
          </a:solidFill>
          <a:ln w="762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8800">
              <a:solidFill>
                <a:schemeClr val="bg1"/>
              </a:solidFill>
            </a:endParaRPr>
          </a:p>
        </p:txBody>
      </p:sp>
      <p:grpSp>
        <p:nvGrpSpPr>
          <p:cNvPr id="95" name="Group 35"/>
          <p:cNvGrpSpPr/>
          <p:nvPr/>
        </p:nvGrpSpPr>
        <p:grpSpPr>
          <a:xfrm>
            <a:off x="7195297" y="2934505"/>
            <a:ext cx="524040" cy="520593"/>
            <a:chOff x="6853673" y="3715407"/>
            <a:chExt cx="379359" cy="376864"/>
          </a:xfrm>
          <a:solidFill>
            <a:schemeClr val="bg1"/>
          </a:solidFill>
        </p:grpSpPr>
        <p:sp>
          <p:nvSpPr>
            <p:cNvPr id="96" name="Freeform 150"/>
            <p:cNvSpPr>
              <a:spLocks noEditPoints="1"/>
            </p:cNvSpPr>
            <p:nvPr/>
          </p:nvSpPr>
          <p:spPr bwMode="auto">
            <a:xfrm>
              <a:off x="6853673" y="3715407"/>
              <a:ext cx="379359" cy="376864"/>
            </a:xfrm>
            <a:custGeom>
              <a:avLst/>
              <a:gdLst>
                <a:gd name="T0" fmla="*/ 57 w 114"/>
                <a:gd name="T1" fmla="*/ 0 h 114"/>
                <a:gd name="T2" fmla="*/ 0 w 114"/>
                <a:gd name="T3" fmla="*/ 57 h 114"/>
                <a:gd name="T4" fmla="*/ 57 w 114"/>
                <a:gd name="T5" fmla="*/ 114 h 114"/>
                <a:gd name="T6" fmla="*/ 114 w 114"/>
                <a:gd name="T7" fmla="*/ 57 h 114"/>
                <a:gd name="T8" fmla="*/ 57 w 114"/>
                <a:gd name="T9" fmla="*/ 0 h 114"/>
                <a:gd name="T10" fmla="*/ 57 w 114"/>
                <a:gd name="T11" fmla="*/ 108 h 114"/>
                <a:gd name="T12" fmla="*/ 6 w 114"/>
                <a:gd name="T13" fmla="*/ 57 h 114"/>
                <a:gd name="T14" fmla="*/ 57 w 114"/>
                <a:gd name="T15" fmla="*/ 6 h 114"/>
                <a:gd name="T16" fmla="*/ 108 w 114"/>
                <a:gd name="T17" fmla="*/ 57 h 114"/>
                <a:gd name="T18" fmla="*/ 57 w 114"/>
                <a:gd name="T19" fmla="*/ 108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4" h="114">
                  <a:moveTo>
                    <a:pt x="57" y="0"/>
                  </a:moveTo>
                  <a:cubicBezTo>
                    <a:pt x="25" y="0"/>
                    <a:pt x="0" y="25"/>
                    <a:pt x="0" y="57"/>
                  </a:cubicBezTo>
                  <a:cubicBezTo>
                    <a:pt x="0" y="89"/>
                    <a:pt x="25" y="114"/>
                    <a:pt x="57" y="114"/>
                  </a:cubicBezTo>
                  <a:cubicBezTo>
                    <a:pt x="89" y="114"/>
                    <a:pt x="114" y="89"/>
                    <a:pt x="114" y="57"/>
                  </a:cubicBezTo>
                  <a:cubicBezTo>
                    <a:pt x="114" y="25"/>
                    <a:pt x="89" y="0"/>
                    <a:pt x="57" y="0"/>
                  </a:cubicBezTo>
                  <a:close/>
                  <a:moveTo>
                    <a:pt x="57" y="108"/>
                  </a:moveTo>
                  <a:cubicBezTo>
                    <a:pt x="29" y="108"/>
                    <a:pt x="6" y="85"/>
                    <a:pt x="6" y="57"/>
                  </a:cubicBezTo>
                  <a:cubicBezTo>
                    <a:pt x="6" y="29"/>
                    <a:pt x="29" y="6"/>
                    <a:pt x="57" y="6"/>
                  </a:cubicBezTo>
                  <a:cubicBezTo>
                    <a:pt x="85" y="6"/>
                    <a:pt x="108" y="29"/>
                    <a:pt x="108" y="57"/>
                  </a:cubicBezTo>
                  <a:cubicBezTo>
                    <a:pt x="108" y="85"/>
                    <a:pt x="85" y="108"/>
                    <a:pt x="57" y="10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 name="Rectangle 151"/>
            <p:cNvSpPr>
              <a:spLocks noChangeArrowheads="1"/>
            </p:cNvSpPr>
            <p:nvPr/>
          </p:nvSpPr>
          <p:spPr bwMode="auto">
            <a:xfrm>
              <a:off x="6998429" y="3987447"/>
              <a:ext cx="22463" cy="4242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 name="Rectangle 152"/>
            <p:cNvSpPr>
              <a:spLocks noChangeArrowheads="1"/>
            </p:cNvSpPr>
            <p:nvPr/>
          </p:nvSpPr>
          <p:spPr bwMode="auto">
            <a:xfrm>
              <a:off x="7033370" y="3987447"/>
              <a:ext cx="19966" cy="4242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 name="Rectangle 153"/>
            <p:cNvSpPr>
              <a:spLocks noChangeArrowheads="1"/>
            </p:cNvSpPr>
            <p:nvPr/>
          </p:nvSpPr>
          <p:spPr bwMode="auto">
            <a:xfrm>
              <a:off x="7068311" y="3987447"/>
              <a:ext cx="19966" cy="4242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 name="Freeform 154"/>
            <p:cNvSpPr>
              <a:spLocks/>
            </p:cNvSpPr>
            <p:nvPr/>
          </p:nvSpPr>
          <p:spPr bwMode="auto">
            <a:xfrm>
              <a:off x="6970976" y="3822725"/>
              <a:ext cx="82362" cy="84857"/>
            </a:xfrm>
            <a:custGeom>
              <a:avLst/>
              <a:gdLst>
                <a:gd name="T0" fmla="*/ 19 w 25"/>
                <a:gd name="T1" fmla="*/ 22 h 25"/>
                <a:gd name="T2" fmla="*/ 22 w 25"/>
                <a:gd name="T3" fmla="*/ 25 h 25"/>
                <a:gd name="T4" fmla="*/ 25 w 25"/>
                <a:gd name="T5" fmla="*/ 22 h 25"/>
                <a:gd name="T6" fmla="*/ 22 w 25"/>
                <a:gd name="T7" fmla="*/ 19 h 25"/>
                <a:gd name="T8" fmla="*/ 21 w 25"/>
                <a:gd name="T9" fmla="*/ 19 h 25"/>
                <a:gd name="T10" fmla="*/ 0 w 25"/>
                <a:gd name="T11" fmla="*/ 0 h 25"/>
                <a:gd name="T12" fmla="*/ 19 w 25"/>
                <a:gd name="T13" fmla="*/ 22 h 25"/>
                <a:gd name="T14" fmla="*/ 19 w 25"/>
                <a:gd name="T15" fmla="*/ 22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25">
                  <a:moveTo>
                    <a:pt x="19" y="22"/>
                  </a:moveTo>
                  <a:cubicBezTo>
                    <a:pt x="19" y="24"/>
                    <a:pt x="20" y="25"/>
                    <a:pt x="22" y="25"/>
                  </a:cubicBezTo>
                  <a:cubicBezTo>
                    <a:pt x="24" y="25"/>
                    <a:pt x="25" y="24"/>
                    <a:pt x="25" y="22"/>
                  </a:cubicBezTo>
                  <a:cubicBezTo>
                    <a:pt x="25" y="21"/>
                    <a:pt x="24" y="19"/>
                    <a:pt x="22" y="19"/>
                  </a:cubicBezTo>
                  <a:cubicBezTo>
                    <a:pt x="22" y="19"/>
                    <a:pt x="22" y="19"/>
                    <a:pt x="21" y="19"/>
                  </a:cubicBezTo>
                  <a:cubicBezTo>
                    <a:pt x="0" y="0"/>
                    <a:pt x="0" y="0"/>
                    <a:pt x="0" y="0"/>
                  </a:cubicBezTo>
                  <a:cubicBezTo>
                    <a:pt x="19" y="22"/>
                    <a:pt x="19" y="22"/>
                    <a:pt x="19" y="22"/>
                  </a:cubicBezTo>
                  <a:cubicBezTo>
                    <a:pt x="19" y="22"/>
                    <a:pt x="19" y="22"/>
                    <a:pt x="19"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1" name="Freeform 155"/>
            <p:cNvSpPr>
              <a:spLocks/>
            </p:cNvSpPr>
            <p:nvPr/>
          </p:nvSpPr>
          <p:spPr bwMode="auto">
            <a:xfrm>
              <a:off x="6921060" y="3987447"/>
              <a:ext cx="22463" cy="19966"/>
            </a:xfrm>
            <a:custGeom>
              <a:avLst/>
              <a:gdLst>
                <a:gd name="T0" fmla="*/ 0 w 9"/>
                <a:gd name="T1" fmla="*/ 6 h 8"/>
                <a:gd name="T2" fmla="*/ 3 w 9"/>
                <a:gd name="T3" fmla="*/ 8 h 8"/>
                <a:gd name="T4" fmla="*/ 9 w 9"/>
                <a:gd name="T5" fmla="*/ 1 h 8"/>
                <a:gd name="T6" fmla="*/ 7 w 9"/>
                <a:gd name="T7" fmla="*/ 0 h 8"/>
                <a:gd name="T8" fmla="*/ 0 w 9"/>
                <a:gd name="T9" fmla="*/ 6 h 8"/>
              </a:gdLst>
              <a:ahLst/>
              <a:cxnLst>
                <a:cxn ang="0">
                  <a:pos x="T0" y="T1"/>
                </a:cxn>
                <a:cxn ang="0">
                  <a:pos x="T2" y="T3"/>
                </a:cxn>
                <a:cxn ang="0">
                  <a:pos x="T4" y="T5"/>
                </a:cxn>
                <a:cxn ang="0">
                  <a:pos x="T6" y="T7"/>
                </a:cxn>
                <a:cxn ang="0">
                  <a:pos x="T8" y="T9"/>
                </a:cxn>
              </a:cxnLst>
              <a:rect l="0" t="0" r="r" b="b"/>
              <a:pathLst>
                <a:path w="9" h="8">
                  <a:moveTo>
                    <a:pt x="0" y="6"/>
                  </a:moveTo>
                  <a:lnTo>
                    <a:pt x="3" y="8"/>
                  </a:lnTo>
                  <a:lnTo>
                    <a:pt x="9" y="1"/>
                  </a:lnTo>
                  <a:lnTo>
                    <a:pt x="7" y="0"/>
                  </a:lnTo>
                  <a:lnTo>
                    <a:pt x="0"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 name="Freeform 156"/>
            <p:cNvSpPr>
              <a:spLocks/>
            </p:cNvSpPr>
            <p:nvPr/>
          </p:nvSpPr>
          <p:spPr bwMode="auto">
            <a:xfrm>
              <a:off x="6901094" y="3942523"/>
              <a:ext cx="27454" cy="14975"/>
            </a:xfrm>
            <a:custGeom>
              <a:avLst/>
              <a:gdLst>
                <a:gd name="T0" fmla="*/ 9 w 11"/>
                <a:gd name="T1" fmla="*/ 0 h 6"/>
                <a:gd name="T2" fmla="*/ 0 w 11"/>
                <a:gd name="T3" fmla="*/ 3 h 6"/>
                <a:gd name="T4" fmla="*/ 1 w 11"/>
                <a:gd name="T5" fmla="*/ 6 h 6"/>
                <a:gd name="T6" fmla="*/ 11 w 11"/>
                <a:gd name="T7" fmla="*/ 3 h 6"/>
                <a:gd name="T8" fmla="*/ 9 w 11"/>
                <a:gd name="T9" fmla="*/ 0 h 6"/>
              </a:gdLst>
              <a:ahLst/>
              <a:cxnLst>
                <a:cxn ang="0">
                  <a:pos x="T0" y="T1"/>
                </a:cxn>
                <a:cxn ang="0">
                  <a:pos x="T2" y="T3"/>
                </a:cxn>
                <a:cxn ang="0">
                  <a:pos x="T4" y="T5"/>
                </a:cxn>
                <a:cxn ang="0">
                  <a:pos x="T6" y="T7"/>
                </a:cxn>
                <a:cxn ang="0">
                  <a:pos x="T8" y="T9"/>
                </a:cxn>
              </a:cxnLst>
              <a:rect l="0" t="0" r="r" b="b"/>
              <a:pathLst>
                <a:path w="11" h="6">
                  <a:moveTo>
                    <a:pt x="9" y="0"/>
                  </a:moveTo>
                  <a:lnTo>
                    <a:pt x="0" y="3"/>
                  </a:lnTo>
                  <a:lnTo>
                    <a:pt x="1" y="6"/>
                  </a:lnTo>
                  <a:lnTo>
                    <a:pt x="11" y="3"/>
                  </a:lnTo>
                  <a:lnTo>
                    <a:pt x="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 name="Freeform 157"/>
            <p:cNvSpPr>
              <a:spLocks/>
            </p:cNvSpPr>
            <p:nvPr/>
          </p:nvSpPr>
          <p:spPr bwMode="auto">
            <a:xfrm>
              <a:off x="6933538" y="3790281"/>
              <a:ext cx="19966" cy="22463"/>
            </a:xfrm>
            <a:custGeom>
              <a:avLst/>
              <a:gdLst>
                <a:gd name="T0" fmla="*/ 0 w 8"/>
                <a:gd name="T1" fmla="*/ 3 h 9"/>
                <a:gd name="T2" fmla="*/ 7 w 8"/>
                <a:gd name="T3" fmla="*/ 9 h 9"/>
                <a:gd name="T4" fmla="*/ 8 w 8"/>
                <a:gd name="T5" fmla="*/ 7 h 9"/>
                <a:gd name="T6" fmla="*/ 2 w 8"/>
                <a:gd name="T7" fmla="*/ 0 h 9"/>
                <a:gd name="T8" fmla="*/ 0 w 8"/>
                <a:gd name="T9" fmla="*/ 3 h 9"/>
              </a:gdLst>
              <a:ahLst/>
              <a:cxnLst>
                <a:cxn ang="0">
                  <a:pos x="T0" y="T1"/>
                </a:cxn>
                <a:cxn ang="0">
                  <a:pos x="T2" y="T3"/>
                </a:cxn>
                <a:cxn ang="0">
                  <a:pos x="T4" y="T5"/>
                </a:cxn>
                <a:cxn ang="0">
                  <a:pos x="T6" y="T7"/>
                </a:cxn>
                <a:cxn ang="0">
                  <a:pos x="T8" y="T9"/>
                </a:cxn>
              </a:cxnLst>
              <a:rect l="0" t="0" r="r" b="b"/>
              <a:pathLst>
                <a:path w="8" h="9">
                  <a:moveTo>
                    <a:pt x="0" y="3"/>
                  </a:moveTo>
                  <a:lnTo>
                    <a:pt x="7" y="9"/>
                  </a:lnTo>
                  <a:lnTo>
                    <a:pt x="8" y="7"/>
                  </a:lnTo>
                  <a:lnTo>
                    <a:pt x="2"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 name="Freeform 158"/>
            <p:cNvSpPr>
              <a:spLocks/>
            </p:cNvSpPr>
            <p:nvPr/>
          </p:nvSpPr>
          <p:spPr bwMode="auto">
            <a:xfrm>
              <a:off x="6903589" y="3840196"/>
              <a:ext cx="27454" cy="12480"/>
            </a:xfrm>
            <a:custGeom>
              <a:avLst/>
              <a:gdLst>
                <a:gd name="T0" fmla="*/ 11 w 11"/>
                <a:gd name="T1" fmla="*/ 3 h 5"/>
                <a:gd name="T2" fmla="*/ 2 w 11"/>
                <a:gd name="T3" fmla="*/ 0 h 5"/>
                <a:gd name="T4" fmla="*/ 0 w 11"/>
                <a:gd name="T5" fmla="*/ 3 h 5"/>
                <a:gd name="T6" fmla="*/ 10 w 11"/>
                <a:gd name="T7" fmla="*/ 5 h 5"/>
                <a:gd name="T8" fmla="*/ 11 w 11"/>
                <a:gd name="T9" fmla="*/ 3 h 5"/>
              </a:gdLst>
              <a:ahLst/>
              <a:cxnLst>
                <a:cxn ang="0">
                  <a:pos x="T0" y="T1"/>
                </a:cxn>
                <a:cxn ang="0">
                  <a:pos x="T2" y="T3"/>
                </a:cxn>
                <a:cxn ang="0">
                  <a:pos x="T4" y="T5"/>
                </a:cxn>
                <a:cxn ang="0">
                  <a:pos x="T6" y="T7"/>
                </a:cxn>
                <a:cxn ang="0">
                  <a:pos x="T8" y="T9"/>
                </a:cxn>
              </a:cxnLst>
              <a:rect l="0" t="0" r="r" b="b"/>
              <a:pathLst>
                <a:path w="11" h="5">
                  <a:moveTo>
                    <a:pt x="11" y="3"/>
                  </a:moveTo>
                  <a:lnTo>
                    <a:pt x="2" y="0"/>
                  </a:lnTo>
                  <a:lnTo>
                    <a:pt x="0" y="3"/>
                  </a:lnTo>
                  <a:lnTo>
                    <a:pt x="10" y="5"/>
                  </a:lnTo>
                  <a:lnTo>
                    <a:pt x="11"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5" name="Rectangle 159"/>
            <p:cNvSpPr>
              <a:spLocks noChangeArrowheads="1"/>
            </p:cNvSpPr>
            <p:nvPr/>
          </p:nvSpPr>
          <p:spPr bwMode="auto">
            <a:xfrm>
              <a:off x="7040858" y="3750348"/>
              <a:ext cx="7488" cy="224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6" name="Freeform 160"/>
            <p:cNvSpPr>
              <a:spLocks/>
            </p:cNvSpPr>
            <p:nvPr/>
          </p:nvSpPr>
          <p:spPr bwMode="auto">
            <a:xfrm>
              <a:off x="6973471" y="3760331"/>
              <a:ext cx="17471" cy="22463"/>
            </a:xfrm>
            <a:custGeom>
              <a:avLst/>
              <a:gdLst>
                <a:gd name="T0" fmla="*/ 7 w 7"/>
                <a:gd name="T1" fmla="*/ 8 h 9"/>
                <a:gd name="T2" fmla="*/ 3 w 7"/>
                <a:gd name="T3" fmla="*/ 0 h 9"/>
                <a:gd name="T4" fmla="*/ 0 w 7"/>
                <a:gd name="T5" fmla="*/ 2 h 9"/>
                <a:gd name="T6" fmla="*/ 4 w 7"/>
                <a:gd name="T7" fmla="*/ 9 h 9"/>
                <a:gd name="T8" fmla="*/ 7 w 7"/>
                <a:gd name="T9" fmla="*/ 8 h 9"/>
              </a:gdLst>
              <a:ahLst/>
              <a:cxnLst>
                <a:cxn ang="0">
                  <a:pos x="T0" y="T1"/>
                </a:cxn>
                <a:cxn ang="0">
                  <a:pos x="T2" y="T3"/>
                </a:cxn>
                <a:cxn ang="0">
                  <a:pos x="T4" y="T5"/>
                </a:cxn>
                <a:cxn ang="0">
                  <a:pos x="T6" y="T7"/>
                </a:cxn>
                <a:cxn ang="0">
                  <a:pos x="T8" y="T9"/>
                </a:cxn>
              </a:cxnLst>
              <a:rect l="0" t="0" r="r" b="b"/>
              <a:pathLst>
                <a:path w="7" h="9">
                  <a:moveTo>
                    <a:pt x="7" y="8"/>
                  </a:moveTo>
                  <a:lnTo>
                    <a:pt x="3" y="0"/>
                  </a:lnTo>
                  <a:lnTo>
                    <a:pt x="0" y="2"/>
                  </a:lnTo>
                  <a:lnTo>
                    <a:pt x="4" y="9"/>
                  </a:lnTo>
                  <a:lnTo>
                    <a:pt x="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7" name="Freeform 161"/>
            <p:cNvSpPr>
              <a:spLocks/>
            </p:cNvSpPr>
            <p:nvPr/>
          </p:nvSpPr>
          <p:spPr bwMode="auto">
            <a:xfrm>
              <a:off x="7088277" y="3760331"/>
              <a:ext cx="12480" cy="27454"/>
            </a:xfrm>
            <a:custGeom>
              <a:avLst/>
              <a:gdLst>
                <a:gd name="T0" fmla="*/ 0 w 5"/>
                <a:gd name="T1" fmla="*/ 9 h 11"/>
                <a:gd name="T2" fmla="*/ 2 w 5"/>
                <a:gd name="T3" fmla="*/ 11 h 11"/>
                <a:gd name="T4" fmla="*/ 5 w 5"/>
                <a:gd name="T5" fmla="*/ 2 h 11"/>
                <a:gd name="T6" fmla="*/ 2 w 5"/>
                <a:gd name="T7" fmla="*/ 0 h 11"/>
                <a:gd name="T8" fmla="*/ 0 w 5"/>
                <a:gd name="T9" fmla="*/ 9 h 11"/>
              </a:gdLst>
              <a:ahLst/>
              <a:cxnLst>
                <a:cxn ang="0">
                  <a:pos x="T0" y="T1"/>
                </a:cxn>
                <a:cxn ang="0">
                  <a:pos x="T2" y="T3"/>
                </a:cxn>
                <a:cxn ang="0">
                  <a:pos x="T4" y="T5"/>
                </a:cxn>
                <a:cxn ang="0">
                  <a:pos x="T6" y="T7"/>
                </a:cxn>
                <a:cxn ang="0">
                  <a:pos x="T8" y="T9"/>
                </a:cxn>
              </a:cxnLst>
              <a:rect l="0" t="0" r="r" b="b"/>
              <a:pathLst>
                <a:path w="5" h="11">
                  <a:moveTo>
                    <a:pt x="0" y="9"/>
                  </a:moveTo>
                  <a:lnTo>
                    <a:pt x="2" y="11"/>
                  </a:lnTo>
                  <a:lnTo>
                    <a:pt x="5" y="2"/>
                  </a:lnTo>
                  <a:lnTo>
                    <a:pt x="2" y="0"/>
                  </a:lnTo>
                  <a:lnTo>
                    <a:pt x="0"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8" name="Freeform 162"/>
            <p:cNvSpPr>
              <a:spLocks/>
            </p:cNvSpPr>
            <p:nvPr/>
          </p:nvSpPr>
          <p:spPr bwMode="auto">
            <a:xfrm>
              <a:off x="7130706" y="3987447"/>
              <a:ext cx="22463" cy="19966"/>
            </a:xfrm>
            <a:custGeom>
              <a:avLst/>
              <a:gdLst>
                <a:gd name="T0" fmla="*/ 0 w 9"/>
                <a:gd name="T1" fmla="*/ 1 h 8"/>
                <a:gd name="T2" fmla="*/ 8 w 9"/>
                <a:gd name="T3" fmla="*/ 8 h 8"/>
                <a:gd name="T4" fmla="*/ 9 w 9"/>
                <a:gd name="T5" fmla="*/ 6 h 8"/>
                <a:gd name="T6" fmla="*/ 3 w 9"/>
                <a:gd name="T7" fmla="*/ 0 h 8"/>
                <a:gd name="T8" fmla="*/ 0 w 9"/>
                <a:gd name="T9" fmla="*/ 1 h 8"/>
              </a:gdLst>
              <a:ahLst/>
              <a:cxnLst>
                <a:cxn ang="0">
                  <a:pos x="T0" y="T1"/>
                </a:cxn>
                <a:cxn ang="0">
                  <a:pos x="T2" y="T3"/>
                </a:cxn>
                <a:cxn ang="0">
                  <a:pos x="T4" y="T5"/>
                </a:cxn>
                <a:cxn ang="0">
                  <a:pos x="T6" y="T7"/>
                </a:cxn>
                <a:cxn ang="0">
                  <a:pos x="T8" y="T9"/>
                </a:cxn>
              </a:cxnLst>
              <a:rect l="0" t="0" r="r" b="b"/>
              <a:pathLst>
                <a:path w="9" h="8">
                  <a:moveTo>
                    <a:pt x="0" y="1"/>
                  </a:moveTo>
                  <a:lnTo>
                    <a:pt x="8" y="8"/>
                  </a:lnTo>
                  <a:lnTo>
                    <a:pt x="9" y="6"/>
                  </a:lnTo>
                  <a:lnTo>
                    <a:pt x="3" y="0"/>
                  </a:lnTo>
                  <a:lnTo>
                    <a:pt x="0"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9" name="Freeform 163"/>
            <p:cNvSpPr>
              <a:spLocks/>
            </p:cNvSpPr>
            <p:nvPr/>
          </p:nvSpPr>
          <p:spPr bwMode="auto">
            <a:xfrm>
              <a:off x="7158159" y="3942523"/>
              <a:ext cx="24958" cy="14975"/>
            </a:xfrm>
            <a:custGeom>
              <a:avLst/>
              <a:gdLst>
                <a:gd name="T0" fmla="*/ 0 w 10"/>
                <a:gd name="T1" fmla="*/ 3 h 6"/>
                <a:gd name="T2" fmla="*/ 9 w 10"/>
                <a:gd name="T3" fmla="*/ 6 h 6"/>
                <a:gd name="T4" fmla="*/ 10 w 10"/>
                <a:gd name="T5" fmla="*/ 3 h 6"/>
                <a:gd name="T6" fmla="*/ 1 w 10"/>
                <a:gd name="T7" fmla="*/ 0 h 6"/>
                <a:gd name="T8" fmla="*/ 0 w 10"/>
                <a:gd name="T9" fmla="*/ 3 h 6"/>
              </a:gdLst>
              <a:ahLst/>
              <a:cxnLst>
                <a:cxn ang="0">
                  <a:pos x="T0" y="T1"/>
                </a:cxn>
                <a:cxn ang="0">
                  <a:pos x="T2" y="T3"/>
                </a:cxn>
                <a:cxn ang="0">
                  <a:pos x="T4" y="T5"/>
                </a:cxn>
                <a:cxn ang="0">
                  <a:pos x="T6" y="T7"/>
                </a:cxn>
                <a:cxn ang="0">
                  <a:pos x="T8" y="T9"/>
                </a:cxn>
              </a:cxnLst>
              <a:rect l="0" t="0" r="r" b="b"/>
              <a:pathLst>
                <a:path w="10" h="6">
                  <a:moveTo>
                    <a:pt x="0" y="3"/>
                  </a:moveTo>
                  <a:lnTo>
                    <a:pt x="9" y="6"/>
                  </a:lnTo>
                  <a:lnTo>
                    <a:pt x="10" y="3"/>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 name="Freeform 164"/>
            <p:cNvSpPr>
              <a:spLocks/>
            </p:cNvSpPr>
            <p:nvPr/>
          </p:nvSpPr>
          <p:spPr bwMode="auto">
            <a:xfrm>
              <a:off x="7128209" y="3790281"/>
              <a:ext cx="22463" cy="22463"/>
            </a:xfrm>
            <a:custGeom>
              <a:avLst/>
              <a:gdLst>
                <a:gd name="T0" fmla="*/ 9 w 9"/>
                <a:gd name="T1" fmla="*/ 3 h 9"/>
                <a:gd name="T2" fmla="*/ 8 w 9"/>
                <a:gd name="T3" fmla="*/ 0 h 9"/>
                <a:gd name="T4" fmla="*/ 0 w 9"/>
                <a:gd name="T5" fmla="*/ 7 h 9"/>
                <a:gd name="T6" fmla="*/ 2 w 9"/>
                <a:gd name="T7" fmla="*/ 9 h 9"/>
                <a:gd name="T8" fmla="*/ 9 w 9"/>
                <a:gd name="T9" fmla="*/ 3 h 9"/>
              </a:gdLst>
              <a:ahLst/>
              <a:cxnLst>
                <a:cxn ang="0">
                  <a:pos x="T0" y="T1"/>
                </a:cxn>
                <a:cxn ang="0">
                  <a:pos x="T2" y="T3"/>
                </a:cxn>
                <a:cxn ang="0">
                  <a:pos x="T4" y="T5"/>
                </a:cxn>
                <a:cxn ang="0">
                  <a:pos x="T6" y="T7"/>
                </a:cxn>
                <a:cxn ang="0">
                  <a:pos x="T8" y="T9"/>
                </a:cxn>
              </a:cxnLst>
              <a:rect l="0" t="0" r="r" b="b"/>
              <a:pathLst>
                <a:path w="9" h="9">
                  <a:moveTo>
                    <a:pt x="9" y="3"/>
                  </a:moveTo>
                  <a:lnTo>
                    <a:pt x="8" y="0"/>
                  </a:lnTo>
                  <a:lnTo>
                    <a:pt x="0" y="7"/>
                  </a:lnTo>
                  <a:lnTo>
                    <a:pt x="2" y="9"/>
                  </a:lnTo>
                  <a:lnTo>
                    <a:pt x="9"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1" name="Freeform 165"/>
            <p:cNvSpPr>
              <a:spLocks/>
            </p:cNvSpPr>
            <p:nvPr/>
          </p:nvSpPr>
          <p:spPr bwMode="auto">
            <a:xfrm>
              <a:off x="7153167" y="3840196"/>
              <a:ext cx="27454" cy="12480"/>
            </a:xfrm>
            <a:custGeom>
              <a:avLst/>
              <a:gdLst>
                <a:gd name="T0" fmla="*/ 10 w 11"/>
                <a:gd name="T1" fmla="*/ 0 h 5"/>
                <a:gd name="T2" fmla="*/ 0 w 11"/>
                <a:gd name="T3" fmla="*/ 3 h 5"/>
                <a:gd name="T4" fmla="*/ 2 w 11"/>
                <a:gd name="T5" fmla="*/ 5 h 5"/>
                <a:gd name="T6" fmla="*/ 11 w 11"/>
                <a:gd name="T7" fmla="*/ 3 h 5"/>
                <a:gd name="T8" fmla="*/ 10 w 11"/>
                <a:gd name="T9" fmla="*/ 0 h 5"/>
              </a:gdLst>
              <a:ahLst/>
              <a:cxnLst>
                <a:cxn ang="0">
                  <a:pos x="T0" y="T1"/>
                </a:cxn>
                <a:cxn ang="0">
                  <a:pos x="T2" y="T3"/>
                </a:cxn>
                <a:cxn ang="0">
                  <a:pos x="T4" y="T5"/>
                </a:cxn>
                <a:cxn ang="0">
                  <a:pos x="T6" y="T7"/>
                </a:cxn>
                <a:cxn ang="0">
                  <a:pos x="T8" y="T9"/>
                </a:cxn>
              </a:cxnLst>
              <a:rect l="0" t="0" r="r" b="b"/>
              <a:pathLst>
                <a:path w="11" h="5">
                  <a:moveTo>
                    <a:pt x="10" y="0"/>
                  </a:moveTo>
                  <a:lnTo>
                    <a:pt x="0" y="3"/>
                  </a:lnTo>
                  <a:lnTo>
                    <a:pt x="2" y="5"/>
                  </a:lnTo>
                  <a:lnTo>
                    <a:pt x="11" y="3"/>
                  </a:lnTo>
                  <a:lnTo>
                    <a:pt x="1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 name="Rectangle 166"/>
            <p:cNvSpPr>
              <a:spLocks noChangeArrowheads="1"/>
            </p:cNvSpPr>
            <p:nvPr/>
          </p:nvSpPr>
          <p:spPr bwMode="auto">
            <a:xfrm>
              <a:off x="6893606" y="3890112"/>
              <a:ext cx="24958" cy="74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 name="Rectangle 167"/>
            <p:cNvSpPr>
              <a:spLocks noChangeArrowheads="1"/>
            </p:cNvSpPr>
            <p:nvPr/>
          </p:nvSpPr>
          <p:spPr bwMode="auto">
            <a:xfrm>
              <a:off x="7170638" y="3892607"/>
              <a:ext cx="27454" cy="74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8" name="TextBox 7"/>
          <p:cNvSpPr txBox="1"/>
          <p:nvPr/>
        </p:nvSpPr>
        <p:spPr>
          <a:xfrm>
            <a:off x="956812" y="3883315"/>
            <a:ext cx="1303225" cy="369332"/>
          </a:xfrm>
          <a:prstGeom prst="rect">
            <a:avLst/>
          </a:prstGeom>
          <a:noFill/>
        </p:spPr>
        <p:txBody>
          <a:bodyPr wrap="square" rtlCol="0">
            <a:spAutoFit/>
          </a:bodyPr>
          <a:lstStyle/>
          <a:p>
            <a:r>
              <a:rPr lang="zh-CN" altLang="en-US" dirty="0" smtClean="0"/>
              <a:t>工作量法</a:t>
            </a:r>
            <a:endParaRPr lang="zh-CN" altLang="en-US" dirty="0"/>
          </a:p>
        </p:txBody>
      </p:sp>
      <p:sp>
        <p:nvSpPr>
          <p:cNvPr id="9" name="TextBox 8"/>
          <p:cNvSpPr txBox="1"/>
          <p:nvPr/>
        </p:nvSpPr>
        <p:spPr>
          <a:xfrm>
            <a:off x="3906596" y="4252647"/>
            <a:ext cx="1215968" cy="369332"/>
          </a:xfrm>
          <a:prstGeom prst="rect">
            <a:avLst/>
          </a:prstGeom>
          <a:noFill/>
        </p:spPr>
        <p:txBody>
          <a:bodyPr wrap="square" rtlCol="0">
            <a:spAutoFit/>
          </a:bodyPr>
          <a:lstStyle/>
          <a:p>
            <a:r>
              <a:rPr lang="zh-CN" altLang="en-US" dirty="0" smtClean="0"/>
              <a:t>计提折旧</a:t>
            </a:r>
            <a:endParaRPr lang="zh-CN" altLang="en-US" dirty="0"/>
          </a:p>
        </p:txBody>
      </p:sp>
      <p:sp>
        <p:nvSpPr>
          <p:cNvPr id="61" name="TextBox 60"/>
          <p:cNvSpPr txBox="1"/>
          <p:nvPr/>
        </p:nvSpPr>
        <p:spPr>
          <a:xfrm>
            <a:off x="6978589" y="3745917"/>
            <a:ext cx="1481496" cy="369332"/>
          </a:xfrm>
          <a:prstGeom prst="rect">
            <a:avLst/>
          </a:prstGeom>
          <a:noFill/>
        </p:spPr>
        <p:txBody>
          <a:bodyPr wrap="square" rtlCol="0">
            <a:spAutoFit/>
          </a:bodyPr>
          <a:lstStyle/>
          <a:p>
            <a:r>
              <a:rPr lang="zh-CN" altLang="en-US" dirty="0" smtClean="0"/>
              <a:t>与总账对账</a:t>
            </a:r>
            <a:endParaRPr lang="zh-CN" altLang="en-US" dirty="0"/>
          </a:p>
        </p:txBody>
      </p:sp>
    </p:spTree>
    <p:extLst>
      <p:ext uri="{BB962C8B-B14F-4D97-AF65-F5344CB8AC3E}">
        <p14:creationId xmlns:p14="http://schemas.microsoft.com/office/powerpoint/2010/main" val="24660905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sz="2000" dirty="0" smtClean="0"/>
              <a:t>固定资产</a:t>
            </a:r>
            <a:endParaRPr lang="zh-CN" altLang="en-US" sz="2000" dirty="0"/>
          </a:p>
        </p:txBody>
      </p:sp>
      <p:sp>
        <p:nvSpPr>
          <p:cNvPr id="15" name="Freeform 20"/>
          <p:cNvSpPr>
            <a:spLocks noEditPoints="1"/>
          </p:cNvSpPr>
          <p:nvPr/>
        </p:nvSpPr>
        <p:spPr bwMode="auto">
          <a:xfrm>
            <a:off x="2187947" y="1569537"/>
            <a:ext cx="930989" cy="632640"/>
          </a:xfrm>
          <a:custGeom>
            <a:avLst/>
            <a:gdLst>
              <a:gd name="T0" fmla="*/ 135 w 157"/>
              <a:gd name="T1" fmla="*/ 46 h 107"/>
              <a:gd name="T2" fmla="*/ 136 w 157"/>
              <a:gd name="T3" fmla="*/ 37 h 107"/>
              <a:gd name="T4" fmla="*/ 99 w 157"/>
              <a:gd name="T5" fmla="*/ 0 h 107"/>
              <a:gd name="T6" fmla="*/ 73 w 157"/>
              <a:gd name="T7" fmla="*/ 18 h 107"/>
              <a:gd name="T8" fmla="*/ 45 w 157"/>
              <a:gd name="T9" fmla="*/ 8 h 107"/>
              <a:gd name="T10" fmla="*/ 19 w 157"/>
              <a:gd name="T11" fmla="*/ 40 h 107"/>
              <a:gd name="T12" fmla="*/ 20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6 h 107"/>
              <a:gd name="T24" fmla="*/ 120 w 157"/>
              <a:gd name="T25" fmla="*/ 100 h 107"/>
              <a:gd name="T26" fmla="*/ 79 w 157"/>
              <a:gd name="T27" fmla="*/ 100 h 107"/>
              <a:gd name="T28" fmla="*/ 103 w 157"/>
              <a:gd name="T29" fmla="*/ 75 h 107"/>
              <a:gd name="T30" fmla="*/ 102 w 157"/>
              <a:gd name="T31" fmla="*/ 72 h 107"/>
              <a:gd name="T32" fmla="*/ 92 w 157"/>
              <a:gd name="T33" fmla="*/ 72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0 w 157"/>
              <a:gd name="T51" fmla="*/ 76 h 107"/>
              <a:gd name="T52" fmla="*/ 75 w 157"/>
              <a:gd name="T53" fmla="*/ 100 h 107"/>
              <a:gd name="T54" fmla="*/ 38 w 157"/>
              <a:gd name="T55" fmla="*/ 100 h 107"/>
              <a:gd name="T56" fmla="*/ 11 w 157"/>
              <a:gd name="T57" fmla="*/ 74 h 107"/>
              <a:gd name="T58" fmla="*/ 29 w 157"/>
              <a:gd name="T59" fmla="*/ 50 h 107"/>
              <a:gd name="T60" fmla="*/ 28 w 157"/>
              <a:gd name="T61" fmla="*/ 44 h 107"/>
              <a:gd name="T62" fmla="*/ 50 w 157"/>
              <a:gd name="T63" fmla="*/ 17 h 107"/>
              <a:gd name="T64" fmla="*/ 74 w 157"/>
              <a:gd name="T65" fmla="*/ 29 h 107"/>
              <a:gd name="T66" fmla="*/ 97 w 157"/>
              <a:gd name="T67" fmla="*/ 11 h 107"/>
              <a:gd name="T68" fmla="*/ 128 w 157"/>
              <a:gd name="T69" fmla="*/ 42 h 107"/>
              <a:gd name="T70" fmla="*/ 127 w 157"/>
              <a:gd name="T71" fmla="*/ 50 h 107"/>
              <a:gd name="T72" fmla="*/ 147 w 157"/>
              <a:gd name="T73" fmla="*/ 74 h 107"/>
              <a:gd name="T74" fmla="*/ 120 w 157"/>
              <a:gd name="T75" fmla="*/ 10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6"/>
                </a:moveTo>
                <a:cubicBezTo>
                  <a:pt x="136" y="43"/>
                  <a:pt x="136" y="40"/>
                  <a:pt x="136" y="37"/>
                </a:cubicBezTo>
                <a:cubicBezTo>
                  <a:pt x="136" y="17"/>
                  <a:pt x="120" y="0"/>
                  <a:pt x="99" y="0"/>
                </a:cubicBezTo>
                <a:cubicBezTo>
                  <a:pt x="76" y="0"/>
                  <a:pt x="73" y="18"/>
                  <a:pt x="73" y="18"/>
                </a:cubicBezTo>
                <a:cubicBezTo>
                  <a:pt x="73" y="18"/>
                  <a:pt x="63" y="6"/>
                  <a:pt x="45" y="8"/>
                </a:cubicBezTo>
                <a:cubicBezTo>
                  <a:pt x="30" y="11"/>
                  <a:pt x="19" y="25"/>
                  <a:pt x="19" y="40"/>
                </a:cubicBezTo>
                <a:cubicBezTo>
                  <a:pt x="19" y="42"/>
                  <a:pt x="20" y="45"/>
                  <a:pt x="20"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0"/>
                  <a:pt x="135" y="46"/>
                </a:cubicBezTo>
                <a:close/>
                <a:moveTo>
                  <a:pt x="120" y="100"/>
                </a:moveTo>
                <a:cubicBezTo>
                  <a:pt x="79" y="100"/>
                  <a:pt x="79" y="100"/>
                  <a:pt x="79" y="100"/>
                </a:cubicBezTo>
                <a:cubicBezTo>
                  <a:pt x="82" y="97"/>
                  <a:pt x="103" y="75"/>
                  <a:pt x="103" y="75"/>
                </a:cubicBezTo>
                <a:cubicBezTo>
                  <a:pt x="103" y="75"/>
                  <a:pt x="106" y="72"/>
                  <a:pt x="102" y="72"/>
                </a:cubicBezTo>
                <a:cubicBezTo>
                  <a:pt x="98" y="72"/>
                  <a:pt x="92" y="72"/>
                  <a:pt x="92" y="72"/>
                </a:cubicBezTo>
                <a:cubicBezTo>
                  <a:pt x="92" y="72"/>
                  <a:pt x="92" y="71"/>
                  <a:pt x="92" y="68"/>
                </a:cubicBezTo>
                <a:cubicBezTo>
                  <a:pt x="92" y="60"/>
                  <a:pt x="92" y="43"/>
                  <a:pt x="92" y="37"/>
                </a:cubicBezTo>
                <a:cubicBezTo>
                  <a:pt x="92" y="37"/>
                  <a:pt x="92" y="36"/>
                  <a:pt x="90" y="36"/>
                </a:cubicBezTo>
                <a:cubicBezTo>
                  <a:pt x="88" y="36"/>
                  <a:pt x="67" y="36"/>
                  <a:pt x="64" y="36"/>
                </a:cubicBezTo>
                <a:cubicBezTo>
                  <a:pt x="61" y="36"/>
                  <a:pt x="62" y="38"/>
                  <a:pt x="62" y="38"/>
                </a:cubicBezTo>
                <a:cubicBezTo>
                  <a:pt x="62" y="44"/>
                  <a:pt x="62" y="60"/>
                  <a:pt x="62" y="68"/>
                </a:cubicBezTo>
                <a:cubicBezTo>
                  <a:pt x="62" y="71"/>
                  <a:pt x="62" y="73"/>
                  <a:pt x="62" y="73"/>
                </a:cubicBezTo>
                <a:cubicBezTo>
                  <a:pt x="62" y="73"/>
                  <a:pt x="54" y="73"/>
                  <a:pt x="51" y="73"/>
                </a:cubicBezTo>
                <a:cubicBezTo>
                  <a:pt x="47" y="73"/>
                  <a:pt x="50" y="76"/>
                  <a:pt x="50" y="76"/>
                </a:cubicBezTo>
                <a:cubicBezTo>
                  <a:pt x="75" y="100"/>
                  <a:pt x="75" y="100"/>
                  <a:pt x="75" y="100"/>
                </a:cubicBezTo>
                <a:cubicBezTo>
                  <a:pt x="38" y="100"/>
                  <a:pt x="38" y="100"/>
                  <a:pt x="38" y="100"/>
                </a:cubicBezTo>
                <a:cubicBezTo>
                  <a:pt x="23" y="100"/>
                  <a:pt x="11" y="89"/>
                  <a:pt x="11" y="74"/>
                </a:cubicBezTo>
                <a:cubicBezTo>
                  <a:pt x="11" y="63"/>
                  <a:pt x="18" y="54"/>
                  <a:pt x="29" y="50"/>
                </a:cubicBezTo>
                <a:cubicBezTo>
                  <a:pt x="28" y="48"/>
                  <a:pt x="28" y="46"/>
                  <a:pt x="28" y="44"/>
                </a:cubicBezTo>
                <a:cubicBezTo>
                  <a:pt x="28" y="32"/>
                  <a:pt x="37" y="20"/>
                  <a:pt x="50" y="17"/>
                </a:cubicBezTo>
                <a:cubicBezTo>
                  <a:pt x="65" y="15"/>
                  <a:pt x="74" y="29"/>
                  <a:pt x="74" y="29"/>
                </a:cubicBezTo>
                <a:cubicBezTo>
                  <a:pt x="74" y="29"/>
                  <a:pt x="77" y="11"/>
                  <a:pt x="97" y="11"/>
                </a:cubicBezTo>
                <a:cubicBezTo>
                  <a:pt x="115" y="11"/>
                  <a:pt x="128" y="25"/>
                  <a:pt x="128" y="42"/>
                </a:cubicBezTo>
                <a:cubicBezTo>
                  <a:pt x="128" y="45"/>
                  <a:pt x="127" y="47"/>
                  <a:pt x="127" y="50"/>
                </a:cubicBezTo>
                <a:cubicBezTo>
                  <a:pt x="138" y="53"/>
                  <a:pt x="147" y="63"/>
                  <a:pt x="147" y="74"/>
                </a:cubicBezTo>
                <a:cubicBezTo>
                  <a:pt x="147" y="89"/>
                  <a:pt x="135" y="100"/>
                  <a:pt x="120" y="10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9" name="Group 25"/>
          <p:cNvGrpSpPr/>
          <p:nvPr/>
        </p:nvGrpSpPr>
        <p:grpSpPr>
          <a:xfrm>
            <a:off x="4272642" y="1121414"/>
            <a:ext cx="462443" cy="506485"/>
            <a:chOff x="6040049" y="4182118"/>
            <a:chExt cx="521619" cy="459224"/>
          </a:xfrm>
          <a:solidFill>
            <a:schemeClr val="bg1"/>
          </a:solidFill>
        </p:grpSpPr>
        <p:sp>
          <p:nvSpPr>
            <p:cNvPr id="30" name="Freeform 84"/>
            <p:cNvSpPr>
              <a:spLocks/>
            </p:cNvSpPr>
            <p:nvPr/>
          </p:nvSpPr>
          <p:spPr bwMode="auto">
            <a:xfrm>
              <a:off x="6087469" y="4202084"/>
              <a:ext cx="194671" cy="419291"/>
            </a:xfrm>
            <a:custGeom>
              <a:avLst/>
              <a:gdLst>
                <a:gd name="T0" fmla="*/ 52 w 59"/>
                <a:gd name="T1" fmla="*/ 5 h 126"/>
                <a:gd name="T2" fmla="*/ 9 w 59"/>
                <a:gd name="T3" fmla="*/ 38 h 126"/>
                <a:gd name="T4" fmla="*/ 0 w 59"/>
                <a:gd name="T5" fmla="*/ 39 h 126"/>
                <a:gd name="T6" fmla="*/ 0 w 59"/>
                <a:gd name="T7" fmla="*/ 86 h 126"/>
                <a:gd name="T8" fmla="*/ 9 w 59"/>
                <a:gd name="T9" fmla="*/ 88 h 126"/>
                <a:gd name="T10" fmla="*/ 51 w 59"/>
                <a:gd name="T11" fmla="*/ 119 h 126"/>
                <a:gd name="T12" fmla="*/ 59 w 59"/>
                <a:gd name="T13" fmla="*/ 119 h 126"/>
                <a:gd name="T14" fmla="*/ 59 w 59"/>
                <a:gd name="T15" fmla="*/ 5 h 126"/>
                <a:gd name="T16" fmla="*/ 52 w 59"/>
                <a:gd name="T17" fmla="*/ 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 h="126">
                  <a:moveTo>
                    <a:pt x="52" y="5"/>
                  </a:moveTo>
                  <a:cubicBezTo>
                    <a:pt x="9" y="38"/>
                    <a:pt x="9" y="38"/>
                    <a:pt x="9" y="38"/>
                  </a:cubicBezTo>
                  <a:cubicBezTo>
                    <a:pt x="9" y="38"/>
                    <a:pt x="5" y="38"/>
                    <a:pt x="0" y="39"/>
                  </a:cubicBezTo>
                  <a:cubicBezTo>
                    <a:pt x="0" y="86"/>
                    <a:pt x="0" y="86"/>
                    <a:pt x="0" y="86"/>
                  </a:cubicBezTo>
                  <a:cubicBezTo>
                    <a:pt x="5" y="87"/>
                    <a:pt x="9" y="88"/>
                    <a:pt x="9" y="88"/>
                  </a:cubicBezTo>
                  <a:cubicBezTo>
                    <a:pt x="51" y="119"/>
                    <a:pt x="51" y="119"/>
                    <a:pt x="51" y="119"/>
                  </a:cubicBezTo>
                  <a:cubicBezTo>
                    <a:pt x="51" y="119"/>
                    <a:pt x="59" y="126"/>
                    <a:pt x="59" y="119"/>
                  </a:cubicBezTo>
                  <a:cubicBezTo>
                    <a:pt x="59" y="112"/>
                    <a:pt x="59" y="11"/>
                    <a:pt x="59" y="5"/>
                  </a:cubicBezTo>
                  <a:cubicBezTo>
                    <a:pt x="59" y="0"/>
                    <a:pt x="52" y="5"/>
                    <a:pt x="52"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85"/>
            <p:cNvSpPr>
              <a:spLocks/>
            </p:cNvSpPr>
            <p:nvPr/>
          </p:nvSpPr>
          <p:spPr bwMode="auto">
            <a:xfrm>
              <a:off x="6040049" y="4339353"/>
              <a:ext cx="27454" cy="147252"/>
            </a:xfrm>
            <a:custGeom>
              <a:avLst/>
              <a:gdLst>
                <a:gd name="T0" fmla="*/ 0 w 8"/>
                <a:gd name="T1" fmla="*/ 8 h 44"/>
                <a:gd name="T2" fmla="*/ 0 w 8"/>
                <a:gd name="T3" fmla="*/ 38 h 44"/>
                <a:gd name="T4" fmla="*/ 8 w 8"/>
                <a:gd name="T5" fmla="*/ 44 h 44"/>
                <a:gd name="T6" fmla="*/ 8 w 8"/>
                <a:gd name="T7" fmla="*/ 0 h 44"/>
                <a:gd name="T8" fmla="*/ 0 w 8"/>
                <a:gd name="T9" fmla="*/ 8 h 44"/>
              </a:gdLst>
              <a:ahLst/>
              <a:cxnLst>
                <a:cxn ang="0">
                  <a:pos x="T0" y="T1"/>
                </a:cxn>
                <a:cxn ang="0">
                  <a:pos x="T2" y="T3"/>
                </a:cxn>
                <a:cxn ang="0">
                  <a:pos x="T4" y="T5"/>
                </a:cxn>
                <a:cxn ang="0">
                  <a:pos x="T6" y="T7"/>
                </a:cxn>
                <a:cxn ang="0">
                  <a:pos x="T8" y="T9"/>
                </a:cxn>
              </a:cxnLst>
              <a:rect l="0" t="0" r="r" b="b"/>
              <a:pathLst>
                <a:path w="8" h="44">
                  <a:moveTo>
                    <a:pt x="0" y="8"/>
                  </a:moveTo>
                  <a:cubicBezTo>
                    <a:pt x="0" y="16"/>
                    <a:pt x="0" y="32"/>
                    <a:pt x="0" y="38"/>
                  </a:cubicBezTo>
                  <a:cubicBezTo>
                    <a:pt x="0" y="40"/>
                    <a:pt x="4" y="42"/>
                    <a:pt x="8" y="44"/>
                  </a:cubicBezTo>
                  <a:cubicBezTo>
                    <a:pt x="8" y="0"/>
                    <a:pt x="8" y="0"/>
                    <a:pt x="8" y="0"/>
                  </a:cubicBezTo>
                  <a:cubicBezTo>
                    <a:pt x="4" y="2"/>
                    <a:pt x="0" y="4"/>
                    <a:pt x="0"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86"/>
            <p:cNvSpPr>
              <a:spLocks/>
            </p:cNvSpPr>
            <p:nvPr/>
          </p:nvSpPr>
          <p:spPr bwMode="auto">
            <a:xfrm>
              <a:off x="6329559" y="4296924"/>
              <a:ext cx="77370" cy="229612"/>
            </a:xfrm>
            <a:custGeom>
              <a:avLst/>
              <a:gdLst>
                <a:gd name="T0" fmla="*/ 10 w 23"/>
                <a:gd name="T1" fmla="*/ 2 h 69"/>
                <a:gd name="T2" fmla="*/ 2 w 23"/>
                <a:gd name="T3" fmla="*/ 2 h 69"/>
                <a:gd name="T4" fmla="*/ 2 w 23"/>
                <a:gd name="T5" fmla="*/ 10 h 69"/>
                <a:gd name="T6" fmla="*/ 12 w 23"/>
                <a:gd name="T7" fmla="*/ 35 h 69"/>
                <a:gd name="T8" fmla="*/ 2 w 23"/>
                <a:gd name="T9" fmla="*/ 60 h 69"/>
                <a:gd name="T10" fmla="*/ 2 w 23"/>
                <a:gd name="T11" fmla="*/ 67 h 69"/>
                <a:gd name="T12" fmla="*/ 6 w 23"/>
                <a:gd name="T13" fmla="*/ 69 h 69"/>
                <a:gd name="T14" fmla="*/ 10 w 23"/>
                <a:gd name="T15" fmla="*/ 67 h 69"/>
                <a:gd name="T16" fmla="*/ 23 w 23"/>
                <a:gd name="T17" fmla="*/ 35 h 69"/>
                <a:gd name="T18" fmla="*/ 10 w 23"/>
                <a:gd name="T19" fmla="*/ 2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69">
                  <a:moveTo>
                    <a:pt x="10" y="2"/>
                  </a:moveTo>
                  <a:cubicBezTo>
                    <a:pt x="7" y="0"/>
                    <a:pt x="4" y="0"/>
                    <a:pt x="2" y="2"/>
                  </a:cubicBezTo>
                  <a:cubicBezTo>
                    <a:pt x="0" y="4"/>
                    <a:pt x="0" y="8"/>
                    <a:pt x="2" y="10"/>
                  </a:cubicBezTo>
                  <a:cubicBezTo>
                    <a:pt x="9" y="17"/>
                    <a:pt x="12" y="26"/>
                    <a:pt x="12" y="35"/>
                  </a:cubicBezTo>
                  <a:cubicBezTo>
                    <a:pt x="12" y="44"/>
                    <a:pt x="9" y="53"/>
                    <a:pt x="2" y="60"/>
                  </a:cubicBezTo>
                  <a:cubicBezTo>
                    <a:pt x="0" y="62"/>
                    <a:pt x="0" y="65"/>
                    <a:pt x="2" y="67"/>
                  </a:cubicBezTo>
                  <a:cubicBezTo>
                    <a:pt x="3" y="68"/>
                    <a:pt x="4" y="69"/>
                    <a:pt x="6" y="69"/>
                  </a:cubicBezTo>
                  <a:cubicBezTo>
                    <a:pt x="7" y="69"/>
                    <a:pt x="9" y="68"/>
                    <a:pt x="10" y="67"/>
                  </a:cubicBezTo>
                  <a:cubicBezTo>
                    <a:pt x="19" y="58"/>
                    <a:pt x="23" y="47"/>
                    <a:pt x="23" y="35"/>
                  </a:cubicBezTo>
                  <a:cubicBezTo>
                    <a:pt x="23" y="23"/>
                    <a:pt x="19" y="11"/>
                    <a:pt x="1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87"/>
            <p:cNvSpPr>
              <a:spLocks/>
            </p:cNvSpPr>
            <p:nvPr/>
          </p:nvSpPr>
          <p:spPr bwMode="auto">
            <a:xfrm>
              <a:off x="6376980" y="4239521"/>
              <a:ext cx="102328" cy="341923"/>
            </a:xfrm>
            <a:custGeom>
              <a:avLst/>
              <a:gdLst>
                <a:gd name="T0" fmla="*/ 10 w 31"/>
                <a:gd name="T1" fmla="*/ 2 h 103"/>
                <a:gd name="T2" fmla="*/ 3 w 31"/>
                <a:gd name="T3" fmla="*/ 2 h 103"/>
                <a:gd name="T4" fmla="*/ 3 w 31"/>
                <a:gd name="T5" fmla="*/ 10 h 103"/>
                <a:gd name="T6" fmla="*/ 20 w 31"/>
                <a:gd name="T7" fmla="*/ 52 h 103"/>
                <a:gd name="T8" fmla="*/ 3 w 31"/>
                <a:gd name="T9" fmla="*/ 94 h 103"/>
                <a:gd name="T10" fmla="*/ 3 w 31"/>
                <a:gd name="T11" fmla="*/ 102 h 103"/>
                <a:gd name="T12" fmla="*/ 6 w 31"/>
                <a:gd name="T13" fmla="*/ 103 h 103"/>
                <a:gd name="T14" fmla="*/ 10 w 31"/>
                <a:gd name="T15" fmla="*/ 102 h 103"/>
                <a:gd name="T16" fmla="*/ 31 w 31"/>
                <a:gd name="T17" fmla="*/ 52 h 103"/>
                <a:gd name="T18" fmla="*/ 10 w 31"/>
                <a:gd name="T19" fmla="*/ 2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103">
                  <a:moveTo>
                    <a:pt x="10" y="2"/>
                  </a:moveTo>
                  <a:cubicBezTo>
                    <a:pt x="8" y="0"/>
                    <a:pt x="5" y="0"/>
                    <a:pt x="3" y="2"/>
                  </a:cubicBezTo>
                  <a:cubicBezTo>
                    <a:pt x="0" y="4"/>
                    <a:pt x="0" y="8"/>
                    <a:pt x="3" y="10"/>
                  </a:cubicBezTo>
                  <a:cubicBezTo>
                    <a:pt x="14" y="21"/>
                    <a:pt x="20" y="37"/>
                    <a:pt x="20" y="52"/>
                  </a:cubicBezTo>
                  <a:cubicBezTo>
                    <a:pt x="20" y="67"/>
                    <a:pt x="14" y="82"/>
                    <a:pt x="3" y="94"/>
                  </a:cubicBezTo>
                  <a:cubicBezTo>
                    <a:pt x="0" y="96"/>
                    <a:pt x="0" y="100"/>
                    <a:pt x="3" y="102"/>
                  </a:cubicBezTo>
                  <a:cubicBezTo>
                    <a:pt x="4" y="103"/>
                    <a:pt x="5" y="103"/>
                    <a:pt x="6" y="103"/>
                  </a:cubicBezTo>
                  <a:cubicBezTo>
                    <a:pt x="8" y="103"/>
                    <a:pt x="9" y="103"/>
                    <a:pt x="10" y="102"/>
                  </a:cubicBezTo>
                  <a:cubicBezTo>
                    <a:pt x="24" y="88"/>
                    <a:pt x="31" y="70"/>
                    <a:pt x="31" y="52"/>
                  </a:cubicBezTo>
                  <a:cubicBezTo>
                    <a:pt x="31" y="34"/>
                    <a:pt x="24" y="16"/>
                    <a:pt x="1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88"/>
            <p:cNvSpPr>
              <a:spLocks/>
            </p:cNvSpPr>
            <p:nvPr/>
          </p:nvSpPr>
          <p:spPr bwMode="auto">
            <a:xfrm>
              <a:off x="6436879" y="4182118"/>
              <a:ext cx="124789" cy="459224"/>
            </a:xfrm>
            <a:custGeom>
              <a:avLst/>
              <a:gdLst>
                <a:gd name="T0" fmla="*/ 10 w 38"/>
                <a:gd name="T1" fmla="*/ 2 h 138"/>
                <a:gd name="T2" fmla="*/ 2 w 38"/>
                <a:gd name="T3" fmla="*/ 2 h 138"/>
                <a:gd name="T4" fmla="*/ 2 w 38"/>
                <a:gd name="T5" fmla="*/ 9 h 138"/>
                <a:gd name="T6" fmla="*/ 27 w 38"/>
                <a:gd name="T7" fmla="*/ 69 h 138"/>
                <a:gd name="T8" fmla="*/ 2 w 38"/>
                <a:gd name="T9" fmla="*/ 128 h 138"/>
                <a:gd name="T10" fmla="*/ 2 w 38"/>
                <a:gd name="T11" fmla="*/ 136 h 138"/>
                <a:gd name="T12" fmla="*/ 6 w 38"/>
                <a:gd name="T13" fmla="*/ 138 h 138"/>
                <a:gd name="T14" fmla="*/ 10 w 38"/>
                <a:gd name="T15" fmla="*/ 136 h 138"/>
                <a:gd name="T16" fmla="*/ 38 w 38"/>
                <a:gd name="T17" fmla="*/ 69 h 138"/>
                <a:gd name="T18" fmla="*/ 10 w 38"/>
                <a:gd name="T19" fmla="*/ 2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138">
                  <a:moveTo>
                    <a:pt x="10" y="2"/>
                  </a:moveTo>
                  <a:cubicBezTo>
                    <a:pt x="8" y="0"/>
                    <a:pt x="5" y="0"/>
                    <a:pt x="2" y="2"/>
                  </a:cubicBezTo>
                  <a:cubicBezTo>
                    <a:pt x="0" y="4"/>
                    <a:pt x="0" y="7"/>
                    <a:pt x="2" y="9"/>
                  </a:cubicBezTo>
                  <a:cubicBezTo>
                    <a:pt x="19" y="26"/>
                    <a:pt x="27" y="47"/>
                    <a:pt x="27" y="69"/>
                  </a:cubicBezTo>
                  <a:cubicBezTo>
                    <a:pt x="27" y="90"/>
                    <a:pt x="19" y="112"/>
                    <a:pt x="2" y="128"/>
                  </a:cubicBezTo>
                  <a:cubicBezTo>
                    <a:pt x="0" y="130"/>
                    <a:pt x="0" y="134"/>
                    <a:pt x="2" y="136"/>
                  </a:cubicBezTo>
                  <a:cubicBezTo>
                    <a:pt x="4" y="137"/>
                    <a:pt x="5" y="138"/>
                    <a:pt x="6" y="138"/>
                  </a:cubicBezTo>
                  <a:cubicBezTo>
                    <a:pt x="8" y="138"/>
                    <a:pt x="9" y="137"/>
                    <a:pt x="10" y="136"/>
                  </a:cubicBezTo>
                  <a:cubicBezTo>
                    <a:pt x="29" y="117"/>
                    <a:pt x="38" y="93"/>
                    <a:pt x="38" y="69"/>
                  </a:cubicBezTo>
                  <a:cubicBezTo>
                    <a:pt x="38" y="45"/>
                    <a:pt x="29" y="20"/>
                    <a:pt x="1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9826" y="642938"/>
            <a:ext cx="7296150" cy="43719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80621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sz="2000" dirty="0" smtClean="0"/>
              <a:t>工作量法</a:t>
            </a:r>
            <a:endParaRPr lang="zh-CN" altLang="en-US" sz="2000" dirty="0"/>
          </a:p>
        </p:txBody>
      </p:sp>
      <p:sp>
        <p:nvSpPr>
          <p:cNvPr id="15" name="Freeform 20"/>
          <p:cNvSpPr>
            <a:spLocks noEditPoints="1"/>
          </p:cNvSpPr>
          <p:nvPr/>
        </p:nvSpPr>
        <p:spPr bwMode="auto">
          <a:xfrm>
            <a:off x="2187947" y="1569537"/>
            <a:ext cx="930989" cy="632640"/>
          </a:xfrm>
          <a:custGeom>
            <a:avLst/>
            <a:gdLst>
              <a:gd name="T0" fmla="*/ 135 w 157"/>
              <a:gd name="T1" fmla="*/ 46 h 107"/>
              <a:gd name="T2" fmla="*/ 136 w 157"/>
              <a:gd name="T3" fmla="*/ 37 h 107"/>
              <a:gd name="T4" fmla="*/ 99 w 157"/>
              <a:gd name="T5" fmla="*/ 0 h 107"/>
              <a:gd name="T6" fmla="*/ 73 w 157"/>
              <a:gd name="T7" fmla="*/ 18 h 107"/>
              <a:gd name="T8" fmla="*/ 45 w 157"/>
              <a:gd name="T9" fmla="*/ 8 h 107"/>
              <a:gd name="T10" fmla="*/ 19 w 157"/>
              <a:gd name="T11" fmla="*/ 40 h 107"/>
              <a:gd name="T12" fmla="*/ 20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6 h 107"/>
              <a:gd name="T24" fmla="*/ 120 w 157"/>
              <a:gd name="T25" fmla="*/ 100 h 107"/>
              <a:gd name="T26" fmla="*/ 79 w 157"/>
              <a:gd name="T27" fmla="*/ 100 h 107"/>
              <a:gd name="T28" fmla="*/ 103 w 157"/>
              <a:gd name="T29" fmla="*/ 75 h 107"/>
              <a:gd name="T30" fmla="*/ 102 w 157"/>
              <a:gd name="T31" fmla="*/ 72 h 107"/>
              <a:gd name="T32" fmla="*/ 92 w 157"/>
              <a:gd name="T33" fmla="*/ 72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0 w 157"/>
              <a:gd name="T51" fmla="*/ 76 h 107"/>
              <a:gd name="T52" fmla="*/ 75 w 157"/>
              <a:gd name="T53" fmla="*/ 100 h 107"/>
              <a:gd name="T54" fmla="*/ 38 w 157"/>
              <a:gd name="T55" fmla="*/ 100 h 107"/>
              <a:gd name="T56" fmla="*/ 11 w 157"/>
              <a:gd name="T57" fmla="*/ 74 h 107"/>
              <a:gd name="T58" fmla="*/ 29 w 157"/>
              <a:gd name="T59" fmla="*/ 50 h 107"/>
              <a:gd name="T60" fmla="*/ 28 w 157"/>
              <a:gd name="T61" fmla="*/ 44 h 107"/>
              <a:gd name="T62" fmla="*/ 50 w 157"/>
              <a:gd name="T63" fmla="*/ 17 h 107"/>
              <a:gd name="T64" fmla="*/ 74 w 157"/>
              <a:gd name="T65" fmla="*/ 29 h 107"/>
              <a:gd name="T66" fmla="*/ 97 w 157"/>
              <a:gd name="T67" fmla="*/ 11 h 107"/>
              <a:gd name="T68" fmla="*/ 128 w 157"/>
              <a:gd name="T69" fmla="*/ 42 h 107"/>
              <a:gd name="T70" fmla="*/ 127 w 157"/>
              <a:gd name="T71" fmla="*/ 50 h 107"/>
              <a:gd name="T72" fmla="*/ 147 w 157"/>
              <a:gd name="T73" fmla="*/ 74 h 107"/>
              <a:gd name="T74" fmla="*/ 120 w 157"/>
              <a:gd name="T75" fmla="*/ 10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6"/>
                </a:moveTo>
                <a:cubicBezTo>
                  <a:pt x="136" y="43"/>
                  <a:pt x="136" y="40"/>
                  <a:pt x="136" y="37"/>
                </a:cubicBezTo>
                <a:cubicBezTo>
                  <a:pt x="136" y="17"/>
                  <a:pt x="120" y="0"/>
                  <a:pt x="99" y="0"/>
                </a:cubicBezTo>
                <a:cubicBezTo>
                  <a:pt x="76" y="0"/>
                  <a:pt x="73" y="18"/>
                  <a:pt x="73" y="18"/>
                </a:cubicBezTo>
                <a:cubicBezTo>
                  <a:pt x="73" y="18"/>
                  <a:pt x="63" y="6"/>
                  <a:pt x="45" y="8"/>
                </a:cubicBezTo>
                <a:cubicBezTo>
                  <a:pt x="30" y="11"/>
                  <a:pt x="19" y="25"/>
                  <a:pt x="19" y="40"/>
                </a:cubicBezTo>
                <a:cubicBezTo>
                  <a:pt x="19" y="42"/>
                  <a:pt x="20" y="45"/>
                  <a:pt x="20"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0"/>
                  <a:pt x="135" y="46"/>
                </a:cubicBezTo>
                <a:close/>
                <a:moveTo>
                  <a:pt x="120" y="100"/>
                </a:moveTo>
                <a:cubicBezTo>
                  <a:pt x="79" y="100"/>
                  <a:pt x="79" y="100"/>
                  <a:pt x="79" y="100"/>
                </a:cubicBezTo>
                <a:cubicBezTo>
                  <a:pt x="82" y="97"/>
                  <a:pt x="103" y="75"/>
                  <a:pt x="103" y="75"/>
                </a:cubicBezTo>
                <a:cubicBezTo>
                  <a:pt x="103" y="75"/>
                  <a:pt x="106" y="72"/>
                  <a:pt x="102" y="72"/>
                </a:cubicBezTo>
                <a:cubicBezTo>
                  <a:pt x="98" y="72"/>
                  <a:pt x="92" y="72"/>
                  <a:pt x="92" y="72"/>
                </a:cubicBezTo>
                <a:cubicBezTo>
                  <a:pt x="92" y="72"/>
                  <a:pt x="92" y="71"/>
                  <a:pt x="92" y="68"/>
                </a:cubicBezTo>
                <a:cubicBezTo>
                  <a:pt x="92" y="60"/>
                  <a:pt x="92" y="43"/>
                  <a:pt x="92" y="37"/>
                </a:cubicBezTo>
                <a:cubicBezTo>
                  <a:pt x="92" y="37"/>
                  <a:pt x="92" y="36"/>
                  <a:pt x="90" y="36"/>
                </a:cubicBezTo>
                <a:cubicBezTo>
                  <a:pt x="88" y="36"/>
                  <a:pt x="67" y="36"/>
                  <a:pt x="64" y="36"/>
                </a:cubicBezTo>
                <a:cubicBezTo>
                  <a:pt x="61" y="36"/>
                  <a:pt x="62" y="38"/>
                  <a:pt x="62" y="38"/>
                </a:cubicBezTo>
                <a:cubicBezTo>
                  <a:pt x="62" y="44"/>
                  <a:pt x="62" y="60"/>
                  <a:pt x="62" y="68"/>
                </a:cubicBezTo>
                <a:cubicBezTo>
                  <a:pt x="62" y="71"/>
                  <a:pt x="62" y="73"/>
                  <a:pt x="62" y="73"/>
                </a:cubicBezTo>
                <a:cubicBezTo>
                  <a:pt x="62" y="73"/>
                  <a:pt x="54" y="73"/>
                  <a:pt x="51" y="73"/>
                </a:cubicBezTo>
                <a:cubicBezTo>
                  <a:pt x="47" y="73"/>
                  <a:pt x="50" y="76"/>
                  <a:pt x="50" y="76"/>
                </a:cubicBezTo>
                <a:cubicBezTo>
                  <a:pt x="75" y="100"/>
                  <a:pt x="75" y="100"/>
                  <a:pt x="75" y="100"/>
                </a:cubicBezTo>
                <a:cubicBezTo>
                  <a:pt x="38" y="100"/>
                  <a:pt x="38" y="100"/>
                  <a:pt x="38" y="100"/>
                </a:cubicBezTo>
                <a:cubicBezTo>
                  <a:pt x="23" y="100"/>
                  <a:pt x="11" y="89"/>
                  <a:pt x="11" y="74"/>
                </a:cubicBezTo>
                <a:cubicBezTo>
                  <a:pt x="11" y="63"/>
                  <a:pt x="18" y="54"/>
                  <a:pt x="29" y="50"/>
                </a:cubicBezTo>
                <a:cubicBezTo>
                  <a:pt x="28" y="48"/>
                  <a:pt x="28" y="46"/>
                  <a:pt x="28" y="44"/>
                </a:cubicBezTo>
                <a:cubicBezTo>
                  <a:pt x="28" y="32"/>
                  <a:pt x="37" y="20"/>
                  <a:pt x="50" y="17"/>
                </a:cubicBezTo>
                <a:cubicBezTo>
                  <a:pt x="65" y="15"/>
                  <a:pt x="74" y="29"/>
                  <a:pt x="74" y="29"/>
                </a:cubicBezTo>
                <a:cubicBezTo>
                  <a:pt x="74" y="29"/>
                  <a:pt x="77" y="11"/>
                  <a:pt x="97" y="11"/>
                </a:cubicBezTo>
                <a:cubicBezTo>
                  <a:pt x="115" y="11"/>
                  <a:pt x="128" y="25"/>
                  <a:pt x="128" y="42"/>
                </a:cubicBezTo>
                <a:cubicBezTo>
                  <a:pt x="128" y="45"/>
                  <a:pt x="127" y="47"/>
                  <a:pt x="127" y="50"/>
                </a:cubicBezTo>
                <a:cubicBezTo>
                  <a:pt x="138" y="53"/>
                  <a:pt x="147" y="63"/>
                  <a:pt x="147" y="74"/>
                </a:cubicBezTo>
                <a:cubicBezTo>
                  <a:pt x="147" y="89"/>
                  <a:pt x="135" y="100"/>
                  <a:pt x="120" y="10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9" name="Group 25"/>
          <p:cNvGrpSpPr/>
          <p:nvPr/>
        </p:nvGrpSpPr>
        <p:grpSpPr>
          <a:xfrm>
            <a:off x="4272642" y="1121414"/>
            <a:ext cx="462443" cy="506485"/>
            <a:chOff x="6040049" y="4182118"/>
            <a:chExt cx="521619" cy="459224"/>
          </a:xfrm>
          <a:solidFill>
            <a:schemeClr val="bg1"/>
          </a:solidFill>
        </p:grpSpPr>
        <p:sp>
          <p:nvSpPr>
            <p:cNvPr id="30" name="Freeform 84"/>
            <p:cNvSpPr>
              <a:spLocks/>
            </p:cNvSpPr>
            <p:nvPr/>
          </p:nvSpPr>
          <p:spPr bwMode="auto">
            <a:xfrm>
              <a:off x="6087469" y="4202084"/>
              <a:ext cx="194671" cy="419291"/>
            </a:xfrm>
            <a:custGeom>
              <a:avLst/>
              <a:gdLst>
                <a:gd name="T0" fmla="*/ 52 w 59"/>
                <a:gd name="T1" fmla="*/ 5 h 126"/>
                <a:gd name="T2" fmla="*/ 9 w 59"/>
                <a:gd name="T3" fmla="*/ 38 h 126"/>
                <a:gd name="T4" fmla="*/ 0 w 59"/>
                <a:gd name="T5" fmla="*/ 39 h 126"/>
                <a:gd name="T6" fmla="*/ 0 w 59"/>
                <a:gd name="T7" fmla="*/ 86 h 126"/>
                <a:gd name="T8" fmla="*/ 9 w 59"/>
                <a:gd name="T9" fmla="*/ 88 h 126"/>
                <a:gd name="T10" fmla="*/ 51 w 59"/>
                <a:gd name="T11" fmla="*/ 119 h 126"/>
                <a:gd name="T12" fmla="*/ 59 w 59"/>
                <a:gd name="T13" fmla="*/ 119 h 126"/>
                <a:gd name="T14" fmla="*/ 59 w 59"/>
                <a:gd name="T15" fmla="*/ 5 h 126"/>
                <a:gd name="T16" fmla="*/ 52 w 59"/>
                <a:gd name="T17" fmla="*/ 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 h="126">
                  <a:moveTo>
                    <a:pt x="52" y="5"/>
                  </a:moveTo>
                  <a:cubicBezTo>
                    <a:pt x="9" y="38"/>
                    <a:pt x="9" y="38"/>
                    <a:pt x="9" y="38"/>
                  </a:cubicBezTo>
                  <a:cubicBezTo>
                    <a:pt x="9" y="38"/>
                    <a:pt x="5" y="38"/>
                    <a:pt x="0" y="39"/>
                  </a:cubicBezTo>
                  <a:cubicBezTo>
                    <a:pt x="0" y="86"/>
                    <a:pt x="0" y="86"/>
                    <a:pt x="0" y="86"/>
                  </a:cubicBezTo>
                  <a:cubicBezTo>
                    <a:pt x="5" y="87"/>
                    <a:pt x="9" y="88"/>
                    <a:pt x="9" y="88"/>
                  </a:cubicBezTo>
                  <a:cubicBezTo>
                    <a:pt x="51" y="119"/>
                    <a:pt x="51" y="119"/>
                    <a:pt x="51" y="119"/>
                  </a:cubicBezTo>
                  <a:cubicBezTo>
                    <a:pt x="51" y="119"/>
                    <a:pt x="59" y="126"/>
                    <a:pt x="59" y="119"/>
                  </a:cubicBezTo>
                  <a:cubicBezTo>
                    <a:pt x="59" y="112"/>
                    <a:pt x="59" y="11"/>
                    <a:pt x="59" y="5"/>
                  </a:cubicBezTo>
                  <a:cubicBezTo>
                    <a:pt x="59" y="0"/>
                    <a:pt x="52" y="5"/>
                    <a:pt x="52"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85"/>
            <p:cNvSpPr>
              <a:spLocks/>
            </p:cNvSpPr>
            <p:nvPr/>
          </p:nvSpPr>
          <p:spPr bwMode="auto">
            <a:xfrm>
              <a:off x="6040049" y="4339353"/>
              <a:ext cx="27454" cy="147252"/>
            </a:xfrm>
            <a:custGeom>
              <a:avLst/>
              <a:gdLst>
                <a:gd name="T0" fmla="*/ 0 w 8"/>
                <a:gd name="T1" fmla="*/ 8 h 44"/>
                <a:gd name="T2" fmla="*/ 0 w 8"/>
                <a:gd name="T3" fmla="*/ 38 h 44"/>
                <a:gd name="T4" fmla="*/ 8 w 8"/>
                <a:gd name="T5" fmla="*/ 44 h 44"/>
                <a:gd name="T6" fmla="*/ 8 w 8"/>
                <a:gd name="T7" fmla="*/ 0 h 44"/>
                <a:gd name="T8" fmla="*/ 0 w 8"/>
                <a:gd name="T9" fmla="*/ 8 h 44"/>
              </a:gdLst>
              <a:ahLst/>
              <a:cxnLst>
                <a:cxn ang="0">
                  <a:pos x="T0" y="T1"/>
                </a:cxn>
                <a:cxn ang="0">
                  <a:pos x="T2" y="T3"/>
                </a:cxn>
                <a:cxn ang="0">
                  <a:pos x="T4" y="T5"/>
                </a:cxn>
                <a:cxn ang="0">
                  <a:pos x="T6" y="T7"/>
                </a:cxn>
                <a:cxn ang="0">
                  <a:pos x="T8" y="T9"/>
                </a:cxn>
              </a:cxnLst>
              <a:rect l="0" t="0" r="r" b="b"/>
              <a:pathLst>
                <a:path w="8" h="44">
                  <a:moveTo>
                    <a:pt x="0" y="8"/>
                  </a:moveTo>
                  <a:cubicBezTo>
                    <a:pt x="0" y="16"/>
                    <a:pt x="0" y="32"/>
                    <a:pt x="0" y="38"/>
                  </a:cubicBezTo>
                  <a:cubicBezTo>
                    <a:pt x="0" y="40"/>
                    <a:pt x="4" y="42"/>
                    <a:pt x="8" y="44"/>
                  </a:cubicBezTo>
                  <a:cubicBezTo>
                    <a:pt x="8" y="0"/>
                    <a:pt x="8" y="0"/>
                    <a:pt x="8" y="0"/>
                  </a:cubicBezTo>
                  <a:cubicBezTo>
                    <a:pt x="4" y="2"/>
                    <a:pt x="0" y="4"/>
                    <a:pt x="0"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86"/>
            <p:cNvSpPr>
              <a:spLocks/>
            </p:cNvSpPr>
            <p:nvPr/>
          </p:nvSpPr>
          <p:spPr bwMode="auto">
            <a:xfrm>
              <a:off x="6329559" y="4296924"/>
              <a:ext cx="77370" cy="229612"/>
            </a:xfrm>
            <a:custGeom>
              <a:avLst/>
              <a:gdLst>
                <a:gd name="T0" fmla="*/ 10 w 23"/>
                <a:gd name="T1" fmla="*/ 2 h 69"/>
                <a:gd name="T2" fmla="*/ 2 w 23"/>
                <a:gd name="T3" fmla="*/ 2 h 69"/>
                <a:gd name="T4" fmla="*/ 2 w 23"/>
                <a:gd name="T5" fmla="*/ 10 h 69"/>
                <a:gd name="T6" fmla="*/ 12 w 23"/>
                <a:gd name="T7" fmla="*/ 35 h 69"/>
                <a:gd name="T8" fmla="*/ 2 w 23"/>
                <a:gd name="T9" fmla="*/ 60 h 69"/>
                <a:gd name="T10" fmla="*/ 2 w 23"/>
                <a:gd name="T11" fmla="*/ 67 h 69"/>
                <a:gd name="T12" fmla="*/ 6 w 23"/>
                <a:gd name="T13" fmla="*/ 69 h 69"/>
                <a:gd name="T14" fmla="*/ 10 w 23"/>
                <a:gd name="T15" fmla="*/ 67 h 69"/>
                <a:gd name="T16" fmla="*/ 23 w 23"/>
                <a:gd name="T17" fmla="*/ 35 h 69"/>
                <a:gd name="T18" fmla="*/ 10 w 23"/>
                <a:gd name="T19" fmla="*/ 2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69">
                  <a:moveTo>
                    <a:pt x="10" y="2"/>
                  </a:moveTo>
                  <a:cubicBezTo>
                    <a:pt x="7" y="0"/>
                    <a:pt x="4" y="0"/>
                    <a:pt x="2" y="2"/>
                  </a:cubicBezTo>
                  <a:cubicBezTo>
                    <a:pt x="0" y="4"/>
                    <a:pt x="0" y="8"/>
                    <a:pt x="2" y="10"/>
                  </a:cubicBezTo>
                  <a:cubicBezTo>
                    <a:pt x="9" y="17"/>
                    <a:pt x="12" y="26"/>
                    <a:pt x="12" y="35"/>
                  </a:cubicBezTo>
                  <a:cubicBezTo>
                    <a:pt x="12" y="44"/>
                    <a:pt x="9" y="53"/>
                    <a:pt x="2" y="60"/>
                  </a:cubicBezTo>
                  <a:cubicBezTo>
                    <a:pt x="0" y="62"/>
                    <a:pt x="0" y="65"/>
                    <a:pt x="2" y="67"/>
                  </a:cubicBezTo>
                  <a:cubicBezTo>
                    <a:pt x="3" y="68"/>
                    <a:pt x="4" y="69"/>
                    <a:pt x="6" y="69"/>
                  </a:cubicBezTo>
                  <a:cubicBezTo>
                    <a:pt x="7" y="69"/>
                    <a:pt x="9" y="68"/>
                    <a:pt x="10" y="67"/>
                  </a:cubicBezTo>
                  <a:cubicBezTo>
                    <a:pt x="19" y="58"/>
                    <a:pt x="23" y="47"/>
                    <a:pt x="23" y="35"/>
                  </a:cubicBezTo>
                  <a:cubicBezTo>
                    <a:pt x="23" y="23"/>
                    <a:pt x="19" y="11"/>
                    <a:pt x="1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87"/>
            <p:cNvSpPr>
              <a:spLocks/>
            </p:cNvSpPr>
            <p:nvPr/>
          </p:nvSpPr>
          <p:spPr bwMode="auto">
            <a:xfrm>
              <a:off x="6376980" y="4239521"/>
              <a:ext cx="102328" cy="341923"/>
            </a:xfrm>
            <a:custGeom>
              <a:avLst/>
              <a:gdLst>
                <a:gd name="T0" fmla="*/ 10 w 31"/>
                <a:gd name="T1" fmla="*/ 2 h 103"/>
                <a:gd name="T2" fmla="*/ 3 w 31"/>
                <a:gd name="T3" fmla="*/ 2 h 103"/>
                <a:gd name="T4" fmla="*/ 3 w 31"/>
                <a:gd name="T5" fmla="*/ 10 h 103"/>
                <a:gd name="T6" fmla="*/ 20 w 31"/>
                <a:gd name="T7" fmla="*/ 52 h 103"/>
                <a:gd name="T8" fmla="*/ 3 w 31"/>
                <a:gd name="T9" fmla="*/ 94 h 103"/>
                <a:gd name="T10" fmla="*/ 3 w 31"/>
                <a:gd name="T11" fmla="*/ 102 h 103"/>
                <a:gd name="T12" fmla="*/ 6 w 31"/>
                <a:gd name="T13" fmla="*/ 103 h 103"/>
                <a:gd name="T14" fmla="*/ 10 w 31"/>
                <a:gd name="T15" fmla="*/ 102 h 103"/>
                <a:gd name="T16" fmla="*/ 31 w 31"/>
                <a:gd name="T17" fmla="*/ 52 h 103"/>
                <a:gd name="T18" fmla="*/ 10 w 31"/>
                <a:gd name="T19" fmla="*/ 2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103">
                  <a:moveTo>
                    <a:pt x="10" y="2"/>
                  </a:moveTo>
                  <a:cubicBezTo>
                    <a:pt x="8" y="0"/>
                    <a:pt x="5" y="0"/>
                    <a:pt x="3" y="2"/>
                  </a:cubicBezTo>
                  <a:cubicBezTo>
                    <a:pt x="0" y="4"/>
                    <a:pt x="0" y="8"/>
                    <a:pt x="3" y="10"/>
                  </a:cubicBezTo>
                  <a:cubicBezTo>
                    <a:pt x="14" y="21"/>
                    <a:pt x="20" y="37"/>
                    <a:pt x="20" y="52"/>
                  </a:cubicBezTo>
                  <a:cubicBezTo>
                    <a:pt x="20" y="67"/>
                    <a:pt x="14" y="82"/>
                    <a:pt x="3" y="94"/>
                  </a:cubicBezTo>
                  <a:cubicBezTo>
                    <a:pt x="0" y="96"/>
                    <a:pt x="0" y="100"/>
                    <a:pt x="3" y="102"/>
                  </a:cubicBezTo>
                  <a:cubicBezTo>
                    <a:pt x="4" y="103"/>
                    <a:pt x="5" y="103"/>
                    <a:pt x="6" y="103"/>
                  </a:cubicBezTo>
                  <a:cubicBezTo>
                    <a:pt x="8" y="103"/>
                    <a:pt x="9" y="103"/>
                    <a:pt x="10" y="102"/>
                  </a:cubicBezTo>
                  <a:cubicBezTo>
                    <a:pt x="24" y="88"/>
                    <a:pt x="31" y="70"/>
                    <a:pt x="31" y="52"/>
                  </a:cubicBezTo>
                  <a:cubicBezTo>
                    <a:pt x="31" y="34"/>
                    <a:pt x="24" y="16"/>
                    <a:pt x="1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88"/>
            <p:cNvSpPr>
              <a:spLocks/>
            </p:cNvSpPr>
            <p:nvPr/>
          </p:nvSpPr>
          <p:spPr bwMode="auto">
            <a:xfrm>
              <a:off x="6436879" y="4182118"/>
              <a:ext cx="124789" cy="459224"/>
            </a:xfrm>
            <a:custGeom>
              <a:avLst/>
              <a:gdLst>
                <a:gd name="T0" fmla="*/ 10 w 38"/>
                <a:gd name="T1" fmla="*/ 2 h 138"/>
                <a:gd name="T2" fmla="*/ 2 w 38"/>
                <a:gd name="T3" fmla="*/ 2 h 138"/>
                <a:gd name="T4" fmla="*/ 2 w 38"/>
                <a:gd name="T5" fmla="*/ 9 h 138"/>
                <a:gd name="T6" fmla="*/ 27 w 38"/>
                <a:gd name="T7" fmla="*/ 69 h 138"/>
                <a:gd name="T8" fmla="*/ 2 w 38"/>
                <a:gd name="T9" fmla="*/ 128 h 138"/>
                <a:gd name="T10" fmla="*/ 2 w 38"/>
                <a:gd name="T11" fmla="*/ 136 h 138"/>
                <a:gd name="T12" fmla="*/ 6 w 38"/>
                <a:gd name="T13" fmla="*/ 138 h 138"/>
                <a:gd name="T14" fmla="*/ 10 w 38"/>
                <a:gd name="T15" fmla="*/ 136 h 138"/>
                <a:gd name="T16" fmla="*/ 38 w 38"/>
                <a:gd name="T17" fmla="*/ 69 h 138"/>
                <a:gd name="T18" fmla="*/ 10 w 38"/>
                <a:gd name="T19" fmla="*/ 2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138">
                  <a:moveTo>
                    <a:pt x="10" y="2"/>
                  </a:moveTo>
                  <a:cubicBezTo>
                    <a:pt x="8" y="0"/>
                    <a:pt x="5" y="0"/>
                    <a:pt x="2" y="2"/>
                  </a:cubicBezTo>
                  <a:cubicBezTo>
                    <a:pt x="0" y="4"/>
                    <a:pt x="0" y="7"/>
                    <a:pt x="2" y="9"/>
                  </a:cubicBezTo>
                  <a:cubicBezTo>
                    <a:pt x="19" y="26"/>
                    <a:pt x="27" y="47"/>
                    <a:pt x="27" y="69"/>
                  </a:cubicBezTo>
                  <a:cubicBezTo>
                    <a:pt x="27" y="90"/>
                    <a:pt x="19" y="112"/>
                    <a:pt x="2" y="128"/>
                  </a:cubicBezTo>
                  <a:cubicBezTo>
                    <a:pt x="0" y="130"/>
                    <a:pt x="0" y="134"/>
                    <a:pt x="2" y="136"/>
                  </a:cubicBezTo>
                  <a:cubicBezTo>
                    <a:pt x="4" y="137"/>
                    <a:pt x="5" y="138"/>
                    <a:pt x="6" y="138"/>
                  </a:cubicBezTo>
                  <a:cubicBezTo>
                    <a:pt x="8" y="138"/>
                    <a:pt x="9" y="137"/>
                    <a:pt x="10" y="136"/>
                  </a:cubicBezTo>
                  <a:cubicBezTo>
                    <a:pt x="29" y="117"/>
                    <a:pt x="38" y="93"/>
                    <a:pt x="38" y="69"/>
                  </a:cubicBezTo>
                  <a:cubicBezTo>
                    <a:pt x="38" y="45"/>
                    <a:pt x="29" y="20"/>
                    <a:pt x="1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2" name="TextBox 11"/>
          <p:cNvSpPr txBox="1"/>
          <p:nvPr/>
        </p:nvSpPr>
        <p:spPr>
          <a:xfrm>
            <a:off x="272722" y="923806"/>
            <a:ext cx="2593974" cy="3416320"/>
          </a:xfrm>
          <a:prstGeom prst="rect">
            <a:avLst/>
          </a:prstGeom>
          <a:noFill/>
        </p:spPr>
        <p:txBody>
          <a:bodyPr wrap="square" rtlCol="0">
            <a:spAutoFit/>
          </a:bodyPr>
          <a:lstStyle/>
          <a:p>
            <a:r>
              <a:rPr lang="zh-CN" altLang="en-US" b="1" dirty="0" smtClean="0"/>
              <a:t>工作量</a:t>
            </a:r>
            <a:r>
              <a:rPr lang="zh-CN" altLang="en-US" b="1" dirty="0"/>
              <a:t>法</a:t>
            </a:r>
            <a:endParaRPr lang="en-US" altLang="zh-CN" b="1" dirty="0"/>
          </a:p>
          <a:p>
            <a:pPr marL="285750" lvl="1" indent="-285750">
              <a:buFont typeface="Arial" pitchFamily="34" charset="0"/>
              <a:buChar char="•"/>
            </a:pPr>
            <a:r>
              <a:rPr lang="zh-CN" altLang="en-US" dirty="0" smtClean="0"/>
              <a:t>“本期工作量”</a:t>
            </a:r>
            <a:r>
              <a:rPr lang="zh-CN" altLang="en-US" dirty="0"/>
              <a:t>需手工录入，“工作总量”</a:t>
            </a:r>
            <a:r>
              <a:rPr lang="zh-CN" altLang="zh-CN" dirty="0"/>
              <a:t>来源于固定资产卡片上“预计工作量”的数据； “累计工作总量”是各期已录入的实际工作量之和，但不包括当期工作量；剩余工作量</a:t>
            </a:r>
            <a:r>
              <a:rPr lang="en-US" altLang="zh-CN" dirty="0"/>
              <a:t>=</a:t>
            </a:r>
            <a:r>
              <a:rPr lang="zh-CN" altLang="zh-CN" dirty="0"/>
              <a:t>工作总量</a:t>
            </a:r>
            <a:r>
              <a:rPr lang="en-US" altLang="zh-CN" dirty="0"/>
              <a:t>-</a:t>
            </a:r>
            <a:r>
              <a:rPr lang="zh-CN" altLang="zh-CN" dirty="0"/>
              <a:t>累计工作总量</a:t>
            </a:r>
            <a:r>
              <a:rPr lang="en-US" altLang="zh-CN" dirty="0"/>
              <a:t>-</a:t>
            </a:r>
            <a:r>
              <a:rPr lang="zh-CN" altLang="zh-CN" dirty="0"/>
              <a:t>本期工作量。</a:t>
            </a:r>
            <a:endParaRPr lang="en-US" altLang="zh-CN" dirty="0"/>
          </a:p>
        </p:txBody>
      </p:sp>
      <p:pic>
        <p:nvPicPr>
          <p:cNvPr id="1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18936" y="923806"/>
            <a:ext cx="5695949" cy="3401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18936" y="2130572"/>
            <a:ext cx="5695950" cy="13569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19192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nodeType="clickEffect">
                                  <p:stCondLst>
                                    <p:cond delay="0"/>
                                  </p:stCondLst>
                                  <p:childTnLst>
                                    <p:anim calcmode="lin" valueType="num">
                                      <p:cBhvr additive="base">
                                        <p:cTn id="12" dur="500"/>
                                        <p:tgtEl>
                                          <p:spTgt spid="14"/>
                                        </p:tgtEl>
                                        <p:attrNameLst>
                                          <p:attrName>ppt_x</p:attrName>
                                        </p:attrNameLst>
                                      </p:cBhvr>
                                      <p:tavLst>
                                        <p:tav tm="0">
                                          <p:val>
                                            <p:strVal val="ppt_x"/>
                                          </p:val>
                                        </p:tav>
                                        <p:tav tm="100000">
                                          <p:val>
                                            <p:strVal val="ppt_x"/>
                                          </p:val>
                                        </p:tav>
                                      </p:tavLst>
                                    </p:anim>
                                    <p:anim calcmode="lin" valueType="num">
                                      <p:cBhvr additive="base">
                                        <p:cTn id="13" dur="500"/>
                                        <p:tgtEl>
                                          <p:spTgt spid="14"/>
                                        </p:tgtEl>
                                        <p:attrNameLst>
                                          <p:attrName>ppt_y</p:attrName>
                                        </p:attrNameLst>
                                      </p:cBhvr>
                                      <p:tavLst>
                                        <p:tav tm="0">
                                          <p:val>
                                            <p:strVal val="ppt_y"/>
                                          </p:val>
                                        </p:tav>
                                        <p:tav tm="100000">
                                          <p:val>
                                            <p:strVal val="1+ppt_h/2"/>
                                          </p:val>
                                        </p:tav>
                                      </p:tavLst>
                                    </p:anim>
                                    <p:set>
                                      <p:cBhvr>
                                        <p:cTn id="14" dur="1" fill="hold">
                                          <p:stCondLst>
                                            <p:cond delay="499"/>
                                          </p:stCondLst>
                                        </p:cTn>
                                        <p:tgtEl>
                                          <p:spTgt spid="14"/>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ppt_x"/>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sz="2000" dirty="0" smtClean="0"/>
              <a:t>计提折旧</a:t>
            </a:r>
            <a:endParaRPr lang="zh-CN" altLang="en-US" sz="2000" dirty="0"/>
          </a:p>
        </p:txBody>
      </p:sp>
      <p:sp>
        <p:nvSpPr>
          <p:cNvPr id="15" name="Freeform 20"/>
          <p:cNvSpPr>
            <a:spLocks noEditPoints="1"/>
          </p:cNvSpPr>
          <p:nvPr/>
        </p:nvSpPr>
        <p:spPr bwMode="auto">
          <a:xfrm>
            <a:off x="2187947" y="1569537"/>
            <a:ext cx="930989" cy="632640"/>
          </a:xfrm>
          <a:custGeom>
            <a:avLst/>
            <a:gdLst>
              <a:gd name="T0" fmla="*/ 135 w 157"/>
              <a:gd name="T1" fmla="*/ 46 h 107"/>
              <a:gd name="T2" fmla="*/ 136 w 157"/>
              <a:gd name="T3" fmla="*/ 37 h 107"/>
              <a:gd name="T4" fmla="*/ 99 w 157"/>
              <a:gd name="T5" fmla="*/ 0 h 107"/>
              <a:gd name="T6" fmla="*/ 73 w 157"/>
              <a:gd name="T7" fmla="*/ 18 h 107"/>
              <a:gd name="T8" fmla="*/ 45 w 157"/>
              <a:gd name="T9" fmla="*/ 8 h 107"/>
              <a:gd name="T10" fmla="*/ 19 w 157"/>
              <a:gd name="T11" fmla="*/ 40 h 107"/>
              <a:gd name="T12" fmla="*/ 20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6 h 107"/>
              <a:gd name="T24" fmla="*/ 120 w 157"/>
              <a:gd name="T25" fmla="*/ 100 h 107"/>
              <a:gd name="T26" fmla="*/ 79 w 157"/>
              <a:gd name="T27" fmla="*/ 100 h 107"/>
              <a:gd name="T28" fmla="*/ 103 w 157"/>
              <a:gd name="T29" fmla="*/ 75 h 107"/>
              <a:gd name="T30" fmla="*/ 102 w 157"/>
              <a:gd name="T31" fmla="*/ 72 h 107"/>
              <a:gd name="T32" fmla="*/ 92 w 157"/>
              <a:gd name="T33" fmla="*/ 72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0 w 157"/>
              <a:gd name="T51" fmla="*/ 76 h 107"/>
              <a:gd name="T52" fmla="*/ 75 w 157"/>
              <a:gd name="T53" fmla="*/ 100 h 107"/>
              <a:gd name="T54" fmla="*/ 38 w 157"/>
              <a:gd name="T55" fmla="*/ 100 h 107"/>
              <a:gd name="T56" fmla="*/ 11 w 157"/>
              <a:gd name="T57" fmla="*/ 74 h 107"/>
              <a:gd name="T58" fmla="*/ 29 w 157"/>
              <a:gd name="T59" fmla="*/ 50 h 107"/>
              <a:gd name="T60" fmla="*/ 28 w 157"/>
              <a:gd name="T61" fmla="*/ 44 h 107"/>
              <a:gd name="T62" fmla="*/ 50 w 157"/>
              <a:gd name="T63" fmla="*/ 17 h 107"/>
              <a:gd name="T64" fmla="*/ 74 w 157"/>
              <a:gd name="T65" fmla="*/ 29 h 107"/>
              <a:gd name="T66" fmla="*/ 97 w 157"/>
              <a:gd name="T67" fmla="*/ 11 h 107"/>
              <a:gd name="T68" fmla="*/ 128 w 157"/>
              <a:gd name="T69" fmla="*/ 42 h 107"/>
              <a:gd name="T70" fmla="*/ 127 w 157"/>
              <a:gd name="T71" fmla="*/ 50 h 107"/>
              <a:gd name="T72" fmla="*/ 147 w 157"/>
              <a:gd name="T73" fmla="*/ 74 h 107"/>
              <a:gd name="T74" fmla="*/ 120 w 157"/>
              <a:gd name="T75" fmla="*/ 10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6"/>
                </a:moveTo>
                <a:cubicBezTo>
                  <a:pt x="136" y="43"/>
                  <a:pt x="136" y="40"/>
                  <a:pt x="136" y="37"/>
                </a:cubicBezTo>
                <a:cubicBezTo>
                  <a:pt x="136" y="17"/>
                  <a:pt x="120" y="0"/>
                  <a:pt x="99" y="0"/>
                </a:cubicBezTo>
                <a:cubicBezTo>
                  <a:pt x="76" y="0"/>
                  <a:pt x="73" y="18"/>
                  <a:pt x="73" y="18"/>
                </a:cubicBezTo>
                <a:cubicBezTo>
                  <a:pt x="73" y="18"/>
                  <a:pt x="63" y="6"/>
                  <a:pt x="45" y="8"/>
                </a:cubicBezTo>
                <a:cubicBezTo>
                  <a:pt x="30" y="11"/>
                  <a:pt x="19" y="25"/>
                  <a:pt x="19" y="40"/>
                </a:cubicBezTo>
                <a:cubicBezTo>
                  <a:pt x="19" y="42"/>
                  <a:pt x="20" y="45"/>
                  <a:pt x="20"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0"/>
                  <a:pt x="135" y="46"/>
                </a:cubicBezTo>
                <a:close/>
                <a:moveTo>
                  <a:pt x="120" y="100"/>
                </a:moveTo>
                <a:cubicBezTo>
                  <a:pt x="79" y="100"/>
                  <a:pt x="79" y="100"/>
                  <a:pt x="79" y="100"/>
                </a:cubicBezTo>
                <a:cubicBezTo>
                  <a:pt x="82" y="97"/>
                  <a:pt x="103" y="75"/>
                  <a:pt x="103" y="75"/>
                </a:cubicBezTo>
                <a:cubicBezTo>
                  <a:pt x="103" y="75"/>
                  <a:pt x="106" y="72"/>
                  <a:pt x="102" y="72"/>
                </a:cubicBezTo>
                <a:cubicBezTo>
                  <a:pt x="98" y="72"/>
                  <a:pt x="92" y="72"/>
                  <a:pt x="92" y="72"/>
                </a:cubicBezTo>
                <a:cubicBezTo>
                  <a:pt x="92" y="72"/>
                  <a:pt x="92" y="71"/>
                  <a:pt x="92" y="68"/>
                </a:cubicBezTo>
                <a:cubicBezTo>
                  <a:pt x="92" y="60"/>
                  <a:pt x="92" y="43"/>
                  <a:pt x="92" y="37"/>
                </a:cubicBezTo>
                <a:cubicBezTo>
                  <a:pt x="92" y="37"/>
                  <a:pt x="92" y="36"/>
                  <a:pt x="90" y="36"/>
                </a:cubicBezTo>
                <a:cubicBezTo>
                  <a:pt x="88" y="36"/>
                  <a:pt x="67" y="36"/>
                  <a:pt x="64" y="36"/>
                </a:cubicBezTo>
                <a:cubicBezTo>
                  <a:pt x="61" y="36"/>
                  <a:pt x="62" y="38"/>
                  <a:pt x="62" y="38"/>
                </a:cubicBezTo>
                <a:cubicBezTo>
                  <a:pt x="62" y="44"/>
                  <a:pt x="62" y="60"/>
                  <a:pt x="62" y="68"/>
                </a:cubicBezTo>
                <a:cubicBezTo>
                  <a:pt x="62" y="71"/>
                  <a:pt x="62" y="73"/>
                  <a:pt x="62" y="73"/>
                </a:cubicBezTo>
                <a:cubicBezTo>
                  <a:pt x="62" y="73"/>
                  <a:pt x="54" y="73"/>
                  <a:pt x="51" y="73"/>
                </a:cubicBezTo>
                <a:cubicBezTo>
                  <a:pt x="47" y="73"/>
                  <a:pt x="50" y="76"/>
                  <a:pt x="50" y="76"/>
                </a:cubicBezTo>
                <a:cubicBezTo>
                  <a:pt x="75" y="100"/>
                  <a:pt x="75" y="100"/>
                  <a:pt x="75" y="100"/>
                </a:cubicBezTo>
                <a:cubicBezTo>
                  <a:pt x="38" y="100"/>
                  <a:pt x="38" y="100"/>
                  <a:pt x="38" y="100"/>
                </a:cubicBezTo>
                <a:cubicBezTo>
                  <a:pt x="23" y="100"/>
                  <a:pt x="11" y="89"/>
                  <a:pt x="11" y="74"/>
                </a:cubicBezTo>
                <a:cubicBezTo>
                  <a:pt x="11" y="63"/>
                  <a:pt x="18" y="54"/>
                  <a:pt x="29" y="50"/>
                </a:cubicBezTo>
                <a:cubicBezTo>
                  <a:pt x="28" y="48"/>
                  <a:pt x="28" y="46"/>
                  <a:pt x="28" y="44"/>
                </a:cubicBezTo>
                <a:cubicBezTo>
                  <a:pt x="28" y="32"/>
                  <a:pt x="37" y="20"/>
                  <a:pt x="50" y="17"/>
                </a:cubicBezTo>
                <a:cubicBezTo>
                  <a:pt x="65" y="15"/>
                  <a:pt x="74" y="29"/>
                  <a:pt x="74" y="29"/>
                </a:cubicBezTo>
                <a:cubicBezTo>
                  <a:pt x="74" y="29"/>
                  <a:pt x="77" y="11"/>
                  <a:pt x="97" y="11"/>
                </a:cubicBezTo>
                <a:cubicBezTo>
                  <a:pt x="115" y="11"/>
                  <a:pt x="128" y="25"/>
                  <a:pt x="128" y="42"/>
                </a:cubicBezTo>
                <a:cubicBezTo>
                  <a:pt x="128" y="45"/>
                  <a:pt x="127" y="47"/>
                  <a:pt x="127" y="50"/>
                </a:cubicBezTo>
                <a:cubicBezTo>
                  <a:pt x="138" y="53"/>
                  <a:pt x="147" y="63"/>
                  <a:pt x="147" y="74"/>
                </a:cubicBezTo>
                <a:cubicBezTo>
                  <a:pt x="147" y="89"/>
                  <a:pt x="135" y="100"/>
                  <a:pt x="120" y="10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9" name="Group 25"/>
          <p:cNvGrpSpPr/>
          <p:nvPr/>
        </p:nvGrpSpPr>
        <p:grpSpPr>
          <a:xfrm>
            <a:off x="4272642" y="1121414"/>
            <a:ext cx="462443" cy="506485"/>
            <a:chOff x="6040049" y="4182118"/>
            <a:chExt cx="521619" cy="459224"/>
          </a:xfrm>
          <a:solidFill>
            <a:schemeClr val="bg1"/>
          </a:solidFill>
        </p:grpSpPr>
        <p:sp>
          <p:nvSpPr>
            <p:cNvPr id="30" name="Freeform 84"/>
            <p:cNvSpPr>
              <a:spLocks/>
            </p:cNvSpPr>
            <p:nvPr/>
          </p:nvSpPr>
          <p:spPr bwMode="auto">
            <a:xfrm>
              <a:off x="6087469" y="4202084"/>
              <a:ext cx="194671" cy="419291"/>
            </a:xfrm>
            <a:custGeom>
              <a:avLst/>
              <a:gdLst>
                <a:gd name="T0" fmla="*/ 52 w 59"/>
                <a:gd name="T1" fmla="*/ 5 h 126"/>
                <a:gd name="T2" fmla="*/ 9 w 59"/>
                <a:gd name="T3" fmla="*/ 38 h 126"/>
                <a:gd name="T4" fmla="*/ 0 w 59"/>
                <a:gd name="T5" fmla="*/ 39 h 126"/>
                <a:gd name="T6" fmla="*/ 0 w 59"/>
                <a:gd name="T7" fmla="*/ 86 h 126"/>
                <a:gd name="T8" fmla="*/ 9 w 59"/>
                <a:gd name="T9" fmla="*/ 88 h 126"/>
                <a:gd name="T10" fmla="*/ 51 w 59"/>
                <a:gd name="T11" fmla="*/ 119 h 126"/>
                <a:gd name="T12" fmla="*/ 59 w 59"/>
                <a:gd name="T13" fmla="*/ 119 h 126"/>
                <a:gd name="T14" fmla="*/ 59 w 59"/>
                <a:gd name="T15" fmla="*/ 5 h 126"/>
                <a:gd name="T16" fmla="*/ 52 w 59"/>
                <a:gd name="T17" fmla="*/ 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 h="126">
                  <a:moveTo>
                    <a:pt x="52" y="5"/>
                  </a:moveTo>
                  <a:cubicBezTo>
                    <a:pt x="9" y="38"/>
                    <a:pt x="9" y="38"/>
                    <a:pt x="9" y="38"/>
                  </a:cubicBezTo>
                  <a:cubicBezTo>
                    <a:pt x="9" y="38"/>
                    <a:pt x="5" y="38"/>
                    <a:pt x="0" y="39"/>
                  </a:cubicBezTo>
                  <a:cubicBezTo>
                    <a:pt x="0" y="86"/>
                    <a:pt x="0" y="86"/>
                    <a:pt x="0" y="86"/>
                  </a:cubicBezTo>
                  <a:cubicBezTo>
                    <a:pt x="5" y="87"/>
                    <a:pt x="9" y="88"/>
                    <a:pt x="9" y="88"/>
                  </a:cubicBezTo>
                  <a:cubicBezTo>
                    <a:pt x="51" y="119"/>
                    <a:pt x="51" y="119"/>
                    <a:pt x="51" y="119"/>
                  </a:cubicBezTo>
                  <a:cubicBezTo>
                    <a:pt x="51" y="119"/>
                    <a:pt x="59" y="126"/>
                    <a:pt x="59" y="119"/>
                  </a:cubicBezTo>
                  <a:cubicBezTo>
                    <a:pt x="59" y="112"/>
                    <a:pt x="59" y="11"/>
                    <a:pt x="59" y="5"/>
                  </a:cubicBezTo>
                  <a:cubicBezTo>
                    <a:pt x="59" y="0"/>
                    <a:pt x="52" y="5"/>
                    <a:pt x="52"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85"/>
            <p:cNvSpPr>
              <a:spLocks/>
            </p:cNvSpPr>
            <p:nvPr/>
          </p:nvSpPr>
          <p:spPr bwMode="auto">
            <a:xfrm>
              <a:off x="6040049" y="4339353"/>
              <a:ext cx="27454" cy="147252"/>
            </a:xfrm>
            <a:custGeom>
              <a:avLst/>
              <a:gdLst>
                <a:gd name="T0" fmla="*/ 0 w 8"/>
                <a:gd name="T1" fmla="*/ 8 h 44"/>
                <a:gd name="T2" fmla="*/ 0 w 8"/>
                <a:gd name="T3" fmla="*/ 38 h 44"/>
                <a:gd name="T4" fmla="*/ 8 w 8"/>
                <a:gd name="T5" fmla="*/ 44 h 44"/>
                <a:gd name="T6" fmla="*/ 8 w 8"/>
                <a:gd name="T7" fmla="*/ 0 h 44"/>
                <a:gd name="T8" fmla="*/ 0 w 8"/>
                <a:gd name="T9" fmla="*/ 8 h 44"/>
              </a:gdLst>
              <a:ahLst/>
              <a:cxnLst>
                <a:cxn ang="0">
                  <a:pos x="T0" y="T1"/>
                </a:cxn>
                <a:cxn ang="0">
                  <a:pos x="T2" y="T3"/>
                </a:cxn>
                <a:cxn ang="0">
                  <a:pos x="T4" y="T5"/>
                </a:cxn>
                <a:cxn ang="0">
                  <a:pos x="T6" y="T7"/>
                </a:cxn>
                <a:cxn ang="0">
                  <a:pos x="T8" y="T9"/>
                </a:cxn>
              </a:cxnLst>
              <a:rect l="0" t="0" r="r" b="b"/>
              <a:pathLst>
                <a:path w="8" h="44">
                  <a:moveTo>
                    <a:pt x="0" y="8"/>
                  </a:moveTo>
                  <a:cubicBezTo>
                    <a:pt x="0" y="16"/>
                    <a:pt x="0" y="32"/>
                    <a:pt x="0" y="38"/>
                  </a:cubicBezTo>
                  <a:cubicBezTo>
                    <a:pt x="0" y="40"/>
                    <a:pt x="4" y="42"/>
                    <a:pt x="8" y="44"/>
                  </a:cubicBezTo>
                  <a:cubicBezTo>
                    <a:pt x="8" y="0"/>
                    <a:pt x="8" y="0"/>
                    <a:pt x="8" y="0"/>
                  </a:cubicBezTo>
                  <a:cubicBezTo>
                    <a:pt x="4" y="2"/>
                    <a:pt x="0" y="4"/>
                    <a:pt x="0"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86"/>
            <p:cNvSpPr>
              <a:spLocks/>
            </p:cNvSpPr>
            <p:nvPr/>
          </p:nvSpPr>
          <p:spPr bwMode="auto">
            <a:xfrm>
              <a:off x="6329559" y="4296924"/>
              <a:ext cx="77370" cy="229612"/>
            </a:xfrm>
            <a:custGeom>
              <a:avLst/>
              <a:gdLst>
                <a:gd name="T0" fmla="*/ 10 w 23"/>
                <a:gd name="T1" fmla="*/ 2 h 69"/>
                <a:gd name="T2" fmla="*/ 2 w 23"/>
                <a:gd name="T3" fmla="*/ 2 h 69"/>
                <a:gd name="T4" fmla="*/ 2 w 23"/>
                <a:gd name="T5" fmla="*/ 10 h 69"/>
                <a:gd name="T6" fmla="*/ 12 w 23"/>
                <a:gd name="T7" fmla="*/ 35 h 69"/>
                <a:gd name="T8" fmla="*/ 2 w 23"/>
                <a:gd name="T9" fmla="*/ 60 h 69"/>
                <a:gd name="T10" fmla="*/ 2 w 23"/>
                <a:gd name="T11" fmla="*/ 67 h 69"/>
                <a:gd name="T12" fmla="*/ 6 w 23"/>
                <a:gd name="T13" fmla="*/ 69 h 69"/>
                <a:gd name="T14" fmla="*/ 10 w 23"/>
                <a:gd name="T15" fmla="*/ 67 h 69"/>
                <a:gd name="T16" fmla="*/ 23 w 23"/>
                <a:gd name="T17" fmla="*/ 35 h 69"/>
                <a:gd name="T18" fmla="*/ 10 w 23"/>
                <a:gd name="T19" fmla="*/ 2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69">
                  <a:moveTo>
                    <a:pt x="10" y="2"/>
                  </a:moveTo>
                  <a:cubicBezTo>
                    <a:pt x="7" y="0"/>
                    <a:pt x="4" y="0"/>
                    <a:pt x="2" y="2"/>
                  </a:cubicBezTo>
                  <a:cubicBezTo>
                    <a:pt x="0" y="4"/>
                    <a:pt x="0" y="8"/>
                    <a:pt x="2" y="10"/>
                  </a:cubicBezTo>
                  <a:cubicBezTo>
                    <a:pt x="9" y="17"/>
                    <a:pt x="12" y="26"/>
                    <a:pt x="12" y="35"/>
                  </a:cubicBezTo>
                  <a:cubicBezTo>
                    <a:pt x="12" y="44"/>
                    <a:pt x="9" y="53"/>
                    <a:pt x="2" y="60"/>
                  </a:cubicBezTo>
                  <a:cubicBezTo>
                    <a:pt x="0" y="62"/>
                    <a:pt x="0" y="65"/>
                    <a:pt x="2" y="67"/>
                  </a:cubicBezTo>
                  <a:cubicBezTo>
                    <a:pt x="3" y="68"/>
                    <a:pt x="4" y="69"/>
                    <a:pt x="6" y="69"/>
                  </a:cubicBezTo>
                  <a:cubicBezTo>
                    <a:pt x="7" y="69"/>
                    <a:pt x="9" y="68"/>
                    <a:pt x="10" y="67"/>
                  </a:cubicBezTo>
                  <a:cubicBezTo>
                    <a:pt x="19" y="58"/>
                    <a:pt x="23" y="47"/>
                    <a:pt x="23" y="35"/>
                  </a:cubicBezTo>
                  <a:cubicBezTo>
                    <a:pt x="23" y="23"/>
                    <a:pt x="19" y="11"/>
                    <a:pt x="1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87"/>
            <p:cNvSpPr>
              <a:spLocks/>
            </p:cNvSpPr>
            <p:nvPr/>
          </p:nvSpPr>
          <p:spPr bwMode="auto">
            <a:xfrm>
              <a:off x="6376980" y="4239521"/>
              <a:ext cx="102328" cy="341923"/>
            </a:xfrm>
            <a:custGeom>
              <a:avLst/>
              <a:gdLst>
                <a:gd name="T0" fmla="*/ 10 w 31"/>
                <a:gd name="T1" fmla="*/ 2 h 103"/>
                <a:gd name="T2" fmla="*/ 3 w 31"/>
                <a:gd name="T3" fmla="*/ 2 h 103"/>
                <a:gd name="T4" fmla="*/ 3 w 31"/>
                <a:gd name="T5" fmla="*/ 10 h 103"/>
                <a:gd name="T6" fmla="*/ 20 w 31"/>
                <a:gd name="T7" fmla="*/ 52 h 103"/>
                <a:gd name="T8" fmla="*/ 3 w 31"/>
                <a:gd name="T9" fmla="*/ 94 h 103"/>
                <a:gd name="T10" fmla="*/ 3 w 31"/>
                <a:gd name="T11" fmla="*/ 102 h 103"/>
                <a:gd name="T12" fmla="*/ 6 w 31"/>
                <a:gd name="T13" fmla="*/ 103 h 103"/>
                <a:gd name="T14" fmla="*/ 10 w 31"/>
                <a:gd name="T15" fmla="*/ 102 h 103"/>
                <a:gd name="T16" fmla="*/ 31 w 31"/>
                <a:gd name="T17" fmla="*/ 52 h 103"/>
                <a:gd name="T18" fmla="*/ 10 w 31"/>
                <a:gd name="T19" fmla="*/ 2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103">
                  <a:moveTo>
                    <a:pt x="10" y="2"/>
                  </a:moveTo>
                  <a:cubicBezTo>
                    <a:pt x="8" y="0"/>
                    <a:pt x="5" y="0"/>
                    <a:pt x="3" y="2"/>
                  </a:cubicBezTo>
                  <a:cubicBezTo>
                    <a:pt x="0" y="4"/>
                    <a:pt x="0" y="8"/>
                    <a:pt x="3" y="10"/>
                  </a:cubicBezTo>
                  <a:cubicBezTo>
                    <a:pt x="14" y="21"/>
                    <a:pt x="20" y="37"/>
                    <a:pt x="20" y="52"/>
                  </a:cubicBezTo>
                  <a:cubicBezTo>
                    <a:pt x="20" y="67"/>
                    <a:pt x="14" y="82"/>
                    <a:pt x="3" y="94"/>
                  </a:cubicBezTo>
                  <a:cubicBezTo>
                    <a:pt x="0" y="96"/>
                    <a:pt x="0" y="100"/>
                    <a:pt x="3" y="102"/>
                  </a:cubicBezTo>
                  <a:cubicBezTo>
                    <a:pt x="4" y="103"/>
                    <a:pt x="5" y="103"/>
                    <a:pt x="6" y="103"/>
                  </a:cubicBezTo>
                  <a:cubicBezTo>
                    <a:pt x="8" y="103"/>
                    <a:pt x="9" y="103"/>
                    <a:pt x="10" y="102"/>
                  </a:cubicBezTo>
                  <a:cubicBezTo>
                    <a:pt x="24" y="88"/>
                    <a:pt x="31" y="70"/>
                    <a:pt x="31" y="52"/>
                  </a:cubicBezTo>
                  <a:cubicBezTo>
                    <a:pt x="31" y="34"/>
                    <a:pt x="24" y="16"/>
                    <a:pt x="1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88"/>
            <p:cNvSpPr>
              <a:spLocks/>
            </p:cNvSpPr>
            <p:nvPr/>
          </p:nvSpPr>
          <p:spPr bwMode="auto">
            <a:xfrm>
              <a:off x="6436879" y="4182118"/>
              <a:ext cx="124789" cy="459224"/>
            </a:xfrm>
            <a:custGeom>
              <a:avLst/>
              <a:gdLst>
                <a:gd name="T0" fmla="*/ 10 w 38"/>
                <a:gd name="T1" fmla="*/ 2 h 138"/>
                <a:gd name="T2" fmla="*/ 2 w 38"/>
                <a:gd name="T3" fmla="*/ 2 h 138"/>
                <a:gd name="T4" fmla="*/ 2 w 38"/>
                <a:gd name="T5" fmla="*/ 9 h 138"/>
                <a:gd name="T6" fmla="*/ 27 w 38"/>
                <a:gd name="T7" fmla="*/ 69 h 138"/>
                <a:gd name="T8" fmla="*/ 2 w 38"/>
                <a:gd name="T9" fmla="*/ 128 h 138"/>
                <a:gd name="T10" fmla="*/ 2 w 38"/>
                <a:gd name="T11" fmla="*/ 136 h 138"/>
                <a:gd name="T12" fmla="*/ 6 w 38"/>
                <a:gd name="T13" fmla="*/ 138 h 138"/>
                <a:gd name="T14" fmla="*/ 10 w 38"/>
                <a:gd name="T15" fmla="*/ 136 h 138"/>
                <a:gd name="T16" fmla="*/ 38 w 38"/>
                <a:gd name="T17" fmla="*/ 69 h 138"/>
                <a:gd name="T18" fmla="*/ 10 w 38"/>
                <a:gd name="T19" fmla="*/ 2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138">
                  <a:moveTo>
                    <a:pt x="10" y="2"/>
                  </a:moveTo>
                  <a:cubicBezTo>
                    <a:pt x="8" y="0"/>
                    <a:pt x="5" y="0"/>
                    <a:pt x="2" y="2"/>
                  </a:cubicBezTo>
                  <a:cubicBezTo>
                    <a:pt x="0" y="4"/>
                    <a:pt x="0" y="7"/>
                    <a:pt x="2" y="9"/>
                  </a:cubicBezTo>
                  <a:cubicBezTo>
                    <a:pt x="19" y="26"/>
                    <a:pt x="27" y="47"/>
                    <a:pt x="27" y="69"/>
                  </a:cubicBezTo>
                  <a:cubicBezTo>
                    <a:pt x="27" y="90"/>
                    <a:pt x="19" y="112"/>
                    <a:pt x="2" y="128"/>
                  </a:cubicBezTo>
                  <a:cubicBezTo>
                    <a:pt x="0" y="130"/>
                    <a:pt x="0" y="134"/>
                    <a:pt x="2" y="136"/>
                  </a:cubicBezTo>
                  <a:cubicBezTo>
                    <a:pt x="4" y="137"/>
                    <a:pt x="5" y="138"/>
                    <a:pt x="6" y="138"/>
                  </a:cubicBezTo>
                  <a:cubicBezTo>
                    <a:pt x="8" y="138"/>
                    <a:pt x="9" y="137"/>
                    <a:pt x="10" y="136"/>
                  </a:cubicBezTo>
                  <a:cubicBezTo>
                    <a:pt x="29" y="117"/>
                    <a:pt x="38" y="93"/>
                    <a:pt x="38" y="69"/>
                  </a:cubicBezTo>
                  <a:cubicBezTo>
                    <a:pt x="38" y="45"/>
                    <a:pt x="29" y="20"/>
                    <a:pt x="1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2" name="TextBox 11"/>
          <p:cNvSpPr txBox="1"/>
          <p:nvPr/>
        </p:nvSpPr>
        <p:spPr>
          <a:xfrm>
            <a:off x="272722" y="923806"/>
            <a:ext cx="2593974" cy="2585323"/>
          </a:xfrm>
          <a:prstGeom prst="rect">
            <a:avLst/>
          </a:prstGeom>
          <a:noFill/>
        </p:spPr>
        <p:txBody>
          <a:bodyPr wrap="square" rtlCol="0">
            <a:spAutoFit/>
          </a:bodyPr>
          <a:lstStyle/>
          <a:p>
            <a:r>
              <a:rPr lang="zh-CN" altLang="en-US" b="1" dirty="0" smtClean="0"/>
              <a:t>计提折旧</a:t>
            </a:r>
            <a:endParaRPr lang="en-US" altLang="zh-CN" b="1" dirty="0" smtClean="0"/>
          </a:p>
          <a:p>
            <a:pPr marL="285750" indent="-285750">
              <a:buFont typeface="Arial" pitchFamily="34" charset="0"/>
              <a:buChar char="•"/>
            </a:pPr>
            <a:r>
              <a:rPr lang="zh-CN" altLang="en-US" dirty="0"/>
              <a:t>当期新增当期不计提</a:t>
            </a:r>
            <a:endParaRPr lang="en-US" altLang="zh-CN" dirty="0"/>
          </a:p>
          <a:p>
            <a:pPr marL="285750" indent="-285750">
              <a:buFont typeface="Arial" pitchFamily="34" charset="0"/>
              <a:buChar char="•"/>
            </a:pPr>
            <a:r>
              <a:rPr lang="zh-CN" altLang="en-US" dirty="0"/>
              <a:t>当期清理当期仍计提</a:t>
            </a:r>
            <a:endParaRPr lang="en-US" altLang="zh-CN" dirty="0"/>
          </a:p>
          <a:p>
            <a:pPr marL="285750" lvl="1" indent="-285750">
              <a:buFont typeface="Arial" pitchFamily="34" charset="0"/>
              <a:buChar char="•"/>
            </a:pPr>
            <a:r>
              <a:rPr lang="zh-CN" altLang="en-US" dirty="0"/>
              <a:t>计提折旧后，新增、变动固定资产卡片，系统需重新计提折旧，否则结账时会提示本期还未计提折旧，不能结账。</a:t>
            </a:r>
            <a:endParaRPr lang="en-US" altLang="zh-CN"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66696" y="828677"/>
            <a:ext cx="6178048" cy="371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20244" y="828677"/>
            <a:ext cx="5524500" cy="3714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66696" y="828677"/>
            <a:ext cx="6178048" cy="2317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66696" y="3352800"/>
            <a:ext cx="3114675"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21589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ppt_x"/>
                                          </p:val>
                                        </p:tav>
                                        <p:tav tm="100000">
                                          <p:val>
                                            <p:strVal val="#ppt_x"/>
                                          </p:val>
                                        </p:tav>
                                      </p:tavLst>
                                    </p:anim>
                                    <p:anim calcmode="lin" valueType="num">
                                      <p:cBhvr additive="base">
                                        <p:cTn id="8"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nodeType="clickEffect">
                                  <p:stCondLst>
                                    <p:cond delay="0"/>
                                  </p:stCondLst>
                                  <p:childTnLst>
                                    <p:anim calcmode="lin" valueType="num">
                                      <p:cBhvr additive="base">
                                        <p:cTn id="12" dur="500"/>
                                        <p:tgtEl>
                                          <p:spTgt spid="1026"/>
                                        </p:tgtEl>
                                        <p:attrNameLst>
                                          <p:attrName>ppt_x</p:attrName>
                                        </p:attrNameLst>
                                      </p:cBhvr>
                                      <p:tavLst>
                                        <p:tav tm="0">
                                          <p:val>
                                            <p:strVal val="ppt_x"/>
                                          </p:val>
                                        </p:tav>
                                        <p:tav tm="100000">
                                          <p:val>
                                            <p:strVal val="ppt_x"/>
                                          </p:val>
                                        </p:tav>
                                      </p:tavLst>
                                    </p:anim>
                                    <p:anim calcmode="lin" valueType="num">
                                      <p:cBhvr additive="base">
                                        <p:cTn id="13" dur="500"/>
                                        <p:tgtEl>
                                          <p:spTgt spid="1026"/>
                                        </p:tgtEl>
                                        <p:attrNameLst>
                                          <p:attrName>ppt_y</p:attrName>
                                        </p:attrNameLst>
                                      </p:cBhvr>
                                      <p:tavLst>
                                        <p:tav tm="0">
                                          <p:val>
                                            <p:strVal val="ppt_y"/>
                                          </p:val>
                                        </p:tav>
                                        <p:tav tm="100000">
                                          <p:val>
                                            <p:strVal val="1+ppt_h/2"/>
                                          </p:val>
                                        </p:tav>
                                      </p:tavLst>
                                    </p:anim>
                                    <p:set>
                                      <p:cBhvr>
                                        <p:cTn id="14" dur="1" fill="hold">
                                          <p:stCondLst>
                                            <p:cond delay="499"/>
                                          </p:stCondLst>
                                        </p:cTn>
                                        <p:tgtEl>
                                          <p:spTgt spid="1026"/>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ppt_x"/>
                                          </p:val>
                                        </p:tav>
                                        <p:tav tm="100000">
                                          <p:val>
                                            <p:strVal val="#ppt_x"/>
                                          </p:val>
                                        </p:tav>
                                      </p:tavLst>
                                    </p:anim>
                                    <p:anim calcmode="lin" valueType="num">
                                      <p:cBhvr additive="base">
                                        <p:cTn id="2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xit" presetSubtype="4" fill="hold" nodeType="clickEffect">
                                  <p:stCondLst>
                                    <p:cond delay="0"/>
                                  </p:stCondLst>
                                  <p:childTnLst>
                                    <p:anim calcmode="lin" valueType="num">
                                      <p:cBhvr additive="base">
                                        <p:cTn id="24" dur="500"/>
                                        <p:tgtEl>
                                          <p:spTgt spid="17"/>
                                        </p:tgtEl>
                                        <p:attrNameLst>
                                          <p:attrName>ppt_x</p:attrName>
                                        </p:attrNameLst>
                                      </p:cBhvr>
                                      <p:tavLst>
                                        <p:tav tm="0">
                                          <p:val>
                                            <p:strVal val="ppt_x"/>
                                          </p:val>
                                        </p:tav>
                                        <p:tav tm="100000">
                                          <p:val>
                                            <p:strVal val="ppt_x"/>
                                          </p:val>
                                        </p:tav>
                                      </p:tavLst>
                                    </p:anim>
                                    <p:anim calcmode="lin" valueType="num">
                                      <p:cBhvr additive="base">
                                        <p:cTn id="25" dur="500"/>
                                        <p:tgtEl>
                                          <p:spTgt spid="17"/>
                                        </p:tgtEl>
                                        <p:attrNameLst>
                                          <p:attrName>ppt_y</p:attrName>
                                        </p:attrNameLst>
                                      </p:cBhvr>
                                      <p:tavLst>
                                        <p:tav tm="0">
                                          <p:val>
                                            <p:strVal val="ppt_y"/>
                                          </p:val>
                                        </p:tav>
                                        <p:tav tm="100000">
                                          <p:val>
                                            <p:strVal val="1+ppt_h/2"/>
                                          </p:val>
                                        </p:tav>
                                      </p:tavLst>
                                    </p:anim>
                                    <p:set>
                                      <p:cBhvr>
                                        <p:cTn id="26" dur="1" fill="hold">
                                          <p:stCondLst>
                                            <p:cond delay="499"/>
                                          </p:stCondLst>
                                        </p:cTn>
                                        <p:tgtEl>
                                          <p:spTgt spid="17"/>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027"/>
                                        </p:tgtEl>
                                        <p:attrNameLst>
                                          <p:attrName>style.visibility</p:attrName>
                                        </p:attrNameLst>
                                      </p:cBhvr>
                                      <p:to>
                                        <p:strVal val="visible"/>
                                      </p:to>
                                    </p:set>
                                    <p:anim calcmode="lin" valueType="num">
                                      <p:cBhvr additive="base">
                                        <p:cTn id="31" dur="500" fill="hold"/>
                                        <p:tgtEl>
                                          <p:spTgt spid="1027"/>
                                        </p:tgtEl>
                                        <p:attrNameLst>
                                          <p:attrName>ppt_x</p:attrName>
                                        </p:attrNameLst>
                                      </p:cBhvr>
                                      <p:tavLst>
                                        <p:tav tm="0">
                                          <p:val>
                                            <p:strVal val="#ppt_x"/>
                                          </p:val>
                                        </p:tav>
                                        <p:tav tm="100000">
                                          <p:val>
                                            <p:strVal val="#ppt_x"/>
                                          </p:val>
                                        </p:tav>
                                      </p:tavLst>
                                    </p:anim>
                                    <p:anim calcmode="lin" valueType="num">
                                      <p:cBhvr additive="base">
                                        <p:cTn id="32" dur="500" fill="hold"/>
                                        <p:tgtEl>
                                          <p:spTgt spid="102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028"/>
                                        </p:tgtEl>
                                        <p:attrNameLst>
                                          <p:attrName>style.visibility</p:attrName>
                                        </p:attrNameLst>
                                      </p:cBhvr>
                                      <p:to>
                                        <p:strVal val="visible"/>
                                      </p:to>
                                    </p:set>
                                    <p:anim calcmode="lin" valueType="num">
                                      <p:cBhvr additive="base">
                                        <p:cTn id="37" dur="500" fill="hold"/>
                                        <p:tgtEl>
                                          <p:spTgt spid="1028"/>
                                        </p:tgtEl>
                                        <p:attrNameLst>
                                          <p:attrName>ppt_x</p:attrName>
                                        </p:attrNameLst>
                                      </p:cBhvr>
                                      <p:tavLst>
                                        <p:tav tm="0">
                                          <p:val>
                                            <p:strVal val="#ppt_x"/>
                                          </p:val>
                                        </p:tav>
                                        <p:tav tm="100000">
                                          <p:val>
                                            <p:strVal val="#ppt_x"/>
                                          </p:val>
                                        </p:tav>
                                      </p:tavLst>
                                    </p:anim>
                                    <p:anim calcmode="lin" valueType="num">
                                      <p:cBhvr additive="base">
                                        <p:cTn id="38" dur="500" fill="hold"/>
                                        <p:tgtEl>
                                          <p:spTgt spid="10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sz="2000" dirty="0" smtClean="0"/>
              <a:t>与总账对账</a:t>
            </a:r>
            <a:endParaRPr lang="zh-CN" altLang="en-US" sz="2000" dirty="0"/>
          </a:p>
        </p:txBody>
      </p:sp>
      <p:sp>
        <p:nvSpPr>
          <p:cNvPr id="15" name="Freeform 20"/>
          <p:cNvSpPr>
            <a:spLocks noEditPoints="1"/>
          </p:cNvSpPr>
          <p:nvPr/>
        </p:nvSpPr>
        <p:spPr bwMode="auto">
          <a:xfrm>
            <a:off x="2187947" y="1569537"/>
            <a:ext cx="930989" cy="632640"/>
          </a:xfrm>
          <a:custGeom>
            <a:avLst/>
            <a:gdLst>
              <a:gd name="T0" fmla="*/ 135 w 157"/>
              <a:gd name="T1" fmla="*/ 46 h 107"/>
              <a:gd name="T2" fmla="*/ 136 w 157"/>
              <a:gd name="T3" fmla="*/ 37 h 107"/>
              <a:gd name="T4" fmla="*/ 99 w 157"/>
              <a:gd name="T5" fmla="*/ 0 h 107"/>
              <a:gd name="T6" fmla="*/ 73 w 157"/>
              <a:gd name="T7" fmla="*/ 18 h 107"/>
              <a:gd name="T8" fmla="*/ 45 w 157"/>
              <a:gd name="T9" fmla="*/ 8 h 107"/>
              <a:gd name="T10" fmla="*/ 19 w 157"/>
              <a:gd name="T11" fmla="*/ 40 h 107"/>
              <a:gd name="T12" fmla="*/ 20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6 h 107"/>
              <a:gd name="T24" fmla="*/ 120 w 157"/>
              <a:gd name="T25" fmla="*/ 100 h 107"/>
              <a:gd name="T26" fmla="*/ 79 w 157"/>
              <a:gd name="T27" fmla="*/ 100 h 107"/>
              <a:gd name="T28" fmla="*/ 103 w 157"/>
              <a:gd name="T29" fmla="*/ 75 h 107"/>
              <a:gd name="T30" fmla="*/ 102 w 157"/>
              <a:gd name="T31" fmla="*/ 72 h 107"/>
              <a:gd name="T32" fmla="*/ 92 w 157"/>
              <a:gd name="T33" fmla="*/ 72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0 w 157"/>
              <a:gd name="T51" fmla="*/ 76 h 107"/>
              <a:gd name="T52" fmla="*/ 75 w 157"/>
              <a:gd name="T53" fmla="*/ 100 h 107"/>
              <a:gd name="T54" fmla="*/ 38 w 157"/>
              <a:gd name="T55" fmla="*/ 100 h 107"/>
              <a:gd name="T56" fmla="*/ 11 w 157"/>
              <a:gd name="T57" fmla="*/ 74 h 107"/>
              <a:gd name="T58" fmla="*/ 29 w 157"/>
              <a:gd name="T59" fmla="*/ 50 h 107"/>
              <a:gd name="T60" fmla="*/ 28 w 157"/>
              <a:gd name="T61" fmla="*/ 44 h 107"/>
              <a:gd name="T62" fmla="*/ 50 w 157"/>
              <a:gd name="T63" fmla="*/ 17 h 107"/>
              <a:gd name="T64" fmla="*/ 74 w 157"/>
              <a:gd name="T65" fmla="*/ 29 h 107"/>
              <a:gd name="T66" fmla="*/ 97 w 157"/>
              <a:gd name="T67" fmla="*/ 11 h 107"/>
              <a:gd name="T68" fmla="*/ 128 w 157"/>
              <a:gd name="T69" fmla="*/ 42 h 107"/>
              <a:gd name="T70" fmla="*/ 127 w 157"/>
              <a:gd name="T71" fmla="*/ 50 h 107"/>
              <a:gd name="T72" fmla="*/ 147 w 157"/>
              <a:gd name="T73" fmla="*/ 74 h 107"/>
              <a:gd name="T74" fmla="*/ 120 w 157"/>
              <a:gd name="T75" fmla="*/ 10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6"/>
                </a:moveTo>
                <a:cubicBezTo>
                  <a:pt x="136" y="43"/>
                  <a:pt x="136" y="40"/>
                  <a:pt x="136" y="37"/>
                </a:cubicBezTo>
                <a:cubicBezTo>
                  <a:pt x="136" y="17"/>
                  <a:pt x="120" y="0"/>
                  <a:pt x="99" y="0"/>
                </a:cubicBezTo>
                <a:cubicBezTo>
                  <a:pt x="76" y="0"/>
                  <a:pt x="73" y="18"/>
                  <a:pt x="73" y="18"/>
                </a:cubicBezTo>
                <a:cubicBezTo>
                  <a:pt x="73" y="18"/>
                  <a:pt x="63" y="6"/>
                  <a:pt x="45" y="8"/>
                </a:cubicBezTo>
                <a:cubicBezTo>
                  <a:pt x="30" y="11"/>
                  <a:pt x="19" y="25"/>
                  <a:pt x="19" y="40"/>
                </a:cubicBezTo>
                <a:cubicBezTo>
                  <a:pt x="19" y="42"/>
                  <a:pt x="20" y="45"/>
                  <a:pt x="20"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0"/>
                  <a:pt x="135" y="46"/>
                </a:cubicBezTo>
                <a:close/>
                <a:moveTo>
                  <a:pt x="120" y="100"/>
                </a:moveTo>
                <a:cubicBezTo>
                  <a:pt x="79" y="100"/>
                  <a:pt x="79" y="100"/>
                  <a:pt x="79" y="100"/>
                </a:cubicBezTo>
                <a:cubicBezTo>
                  <a:pt x="82" y="97"/>
                  <a:pt x="103" y="75"/>
                  <a:pt x="103" y="75"/>
                </a:cubicBezTo>
                <a:cubicBezTo>
                  <a:pt x="103" y="75"/>
                  <a:pt x="106" y="72"/>
                  <a:pt x="102" y="72"/>
                </a:cubicBezTo>
                <a:cubicBezTo>
                  <a:pt x="98" y="72"/>
                  <a:pt x="92" y="72"/>
                  <a:pt x="92" y="72"/>
                </a:cubicBezTo>
                <a:cubicBezTo>
                  <a:pt x="92" y="72"/>
                  <a:pt x="92" y="71"/>
                  <a:pt x="92" y="68"/>
                </a:cubicBezTo>
                <a:cubicBezTo>
                  <a:pt x="92" y="60"/>
                  <a:pt x="92" y="43"/>
                  <a:pt x="92" y="37"/>
                </a:cubicBezTo>
                <a:cubicBezTo>
                  <a:pt x="92" y="37"/>
                  <a:pt x="92" y="36"/>
                  <a:pt x="90" y="36"/>
                </a:cubicBezTo>
                <a:cubicBezTo>
                  <a:pt x="88" y="36"/>
                  <a:pt x="67" y="36"/>
                  <a:pt x="64" y="36"/>
                </a:cubicBezTo>
                <a:cubicBezTo>
                  <a:pt x="61" y="36"/>
                  <a:pt x="62" y="38"/>
                  <a:pt x="62" y="38"/>
                </a:cubicBezTo>
                <a:cubicBezTo>
                  <a:pt x="62" y="44"/>
                  <a:pt x="62" y="60"/>
                  <a:pt x="62" y="68"/>
                </a:cubicBezTo>
                <a:cubicBezTo>
                  <a:pt x="62" y="71"/>
                  <a:pt x="62" y="73"/>
                  <a:pt x="62" y="73"/>
                </a:cubicBezTo>
                <a:cubicBezTo>
                  <a:pt x="62" y="73"/>
                  <a:pt x="54" y="73"/>
                  <a:pt x="51" y="73"/>
                </a:cubicBezTo>
                <a:cubicBezTo>
                  <a:pt x="47" y="73"/>
                  <a:pt x="50" y="76"/>
                  <a:pt x="50" y="76"/>
                </a:cubicBezTo>
                <a:cubicBezTo>
                  <a:pt x="75" y="100"/>
                  <a:pt x="75" y="100"/>
                  <a:pt x="75" y="100"/>
                </a:cubicBezTo>
                <a:cubicBezTo>
                  <a:pt x="38" y="100"/>
                  <a:pt x="38" y="100"/>
                  <a:pt x="38" y="100"/>
                </a:cubicBezTo>
                <a:cubicBezTo>
                  <a:pt x="23" y="100"/>
                  <a:pt x="11" y="89"/>
                  <a:pt x="11" y="74"/>
                </a:cubicBezTo>
                <a:cubicBezTo>
                  <a:pt x="11" y="63"/>
                  <a:pt x="18" y="54"/>
                  <a:pt x="29" y="50"/>
                </a:cubicBezTo>
                <a:cubicBezTo>
                  <a:pt x="28" y="48"/>
                  <a:pt x="28" y="46"/>
                  <a:pt x="28" y="44"/>
                </a:cubicBezTo>
                <a:cubicBezTo>
                  <a:pt x="28" y="32"/>
                  <a:pt x="37" y="20"/>
                  <a:pt x="50" y="17"/>
                </a:cubicBezTo>
                <a:cubicBezTo>
                  <a:pt x="65" y="15"/>
                  <a:pt x="74" y="29"/>
                  <a:pt x="74" y="29"/>
                </a:cubicBezTo>
                <a:cubicBezTo>
                  <a:pt x="74" y="29"/>
                  <a:pt x="77" y="11"/>
                  <a:pt x="97" y="11"/>
                </a:cubicBezTo>
                <a:cubicBezTo>
                  <a:pt x="115" y="11"/>
                  <a:pt x="128" y="25"/>
                  <a:pt x="128" y="42"/>
                </a:cubicBezTo>
                <a:cubicBezTo>
                  <a:pt x="128" y="45"/>
                  <a:pt x="127" y="47"/>
                  <a:pt x="127" y="50"/>
                </a:cubicBezTo>
                <a:cubicBezTo>
                  <a:pt x="138" y="53"/>
                  <a:pt x="147" y="63"/>
                  <a:pt x="147" y="74"/>
                </a:cubicBezTo>
                <a:cubicBezTo>
                  <a:pt x="147" y="89"/>
                  <a:pt x="135" y="100"/>
                  <a:pt x="120" y="10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9" name="Group 25"/>
          <p:cNvGrpSpPr/>
          <p:nvPr/>
        </p:nvGrpSpPr>
        <p:grpSpPr>
          <a:xfrm>
            <a:off x="4272642" y="1121414"/>
            <a:ext cx="462443" cy="506485"/>
            <a:chOff x="6040049" y="4182118"/>
            <a:chExt cx="521619" cy="459224"/>
          </a:xfrm>
          <a:solidFill>
            <a:schemeClr val="bg1"/>
          </a:solidFill>
        </p:grpSpPr>
        <p:sp>
          <p:nvSpPr>
            <p:cNvPr id="30" name="Freeform 84"/>
            <p:cNvSpPr>
              <a:spLocks/>
            </p:cNvSpPr>
            <p:nvPr/>
          </p:nvSpPr>
          <p:spPr bwMode="auto">
            <a:xfrm>
              <a:off x="6087469" y="4202084"/>
              <a:ext cx="194671" cy="419291"/>
            </a:xfrm>
            <a:custGeom>
              <a:avLst/>
              <a:gdLst>
                <a:gd name="T0" fmla="*/ 52 w 59"/>
                <a:gd name="T1" fmla="*/ 5 h 126"/>
                <a:gd name="T2" fmla="*/ 9 w 59"/>
                <a:gd name="T3" fmla="*/ 38 h 126"/>
                <a:gd name="T4" fmla="*/ 0 w 59"/>
                <a:gd name="T5" fmla="*/ 39 h 126"/>
                <a:gd name="T6" fmla="*/ 0 w 59"/>
                <a:gd name="T7" fmla="*/ 86 h 126"/>
                <a:gd name="T8" fmla="*/ 9 w 59"/>
                <a:gd name="T9" fmla="*/ 88 h 126"/>
                <a:gd name="T10" fmla="*/ 51 w 59"/>
                <a:gd name="T11" fmla="*/ 119 h 126"/>
                <a:gd name="T12" fmla="*/ 59 w 59"/>
                <a:gd name="T13" fmla="*/ 119 h 126"/>
                <a:gd name="T14" fmla="*/ 59 w 59"/>
                <a:gd name="T15" fmla="*/ 5 h 126"/>
                <a:gd name="T16" fmla="*/ 52 w 59"/>
                <a:gd name="T17" fmla="*/ 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 h="126">
                  <a:moveTo>
                    <a:pt x="52" y="5"/>
                  </a:moveTo>
                  <a:cubicBezTo>
                    <a:pt x="9" y="38"/>
                    <a:pt x="9" y="38"/>
                    <a:pt x="9" y="38"/>
                  </a:cubicBezTo>
                  <a:cubicBezTo>
                    <a:pt x="9" y="38"/>
                    <a:pt x="5" y="38"/>
                    <a:pt x="0" y="39"/>
                  </a:cubicBezTo>
                  <a:cubicBezTo>
                    <a:pt x="0" y="86"/>
                    <a:pt x="0" y="86"/>
                    <a:pt x="0" y="86"/>
                  </a:cubicBezTo>
                  <a:cubicBezTo>
                    <a:pt x="5" y="87"/>
                    <a:pt x="9" y="88"/>
                    <a:pt x="9" y="88"/>
                  </a:cubicBezTo>
                  <a:cubicBezTo>
                    <a:pt x="51" y="119"/>
                    <a:pt x="51" y="119"/>
                    <a:pt x="51" y="119"/>
                  </a:cubicBezTo>
                  <a:cubicBezTo>
                    <a:pt x="51" y="119"/>
                    <a:pt x="59" y="126"/>
                    <a:pt x="59" y="119"/>
                  </a:cubicBezTo>
                  <a:cubicBezTo>
                    <a:pt x="59" y="112"/>
                    <a:pt x="59" y="11"/>
                    <a:pt x="59" y="5"/>
                  </a:cubicBezTo>
                  <a:cubicBezTo>
                    <a:pt x="59" y="0"/>
                    <a:pt x="52" y="5"/>
                    <a:pt x="52"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85"/>
            <p:cNvSpPr>
              <a:spLocks/>
            </p:cNvSpPr>
            <p:nvPr/>
          </p:nvSpPr>
          <p:spPr bwMode="auto">
            <a:xfrm>
              <a:off x="6040049" y="4339353"/>
              <a:ext cx="27454" cy="147252"/>
            </a:xfrm>
            <a:custGeom>
              <a:avLst/>
              <a:gdLst>
                <a:gd name="T0" fmla="*/ 0 w 8"/>
                <a:gd name="T1" fmla="*/ 8 h 44"/>
                <a:gd name="T2" fmla="*/ 0 w 8"/>
                <a:gd name="T3" fmla="*/ 38 h 44"/>
                <a:gd name="T4" fmla="*/ 8 w 8"/>
                <a:gd name="T5" fmla="*/ 44 h 44"/>
                <a:gd name="T6" fmla="*/ 8 w 8"/>
                <a:gd name="T7" fmla="*/ 0 h 44"/>
                <a:gd name="T8" fmla="*/ 0 w 8"/>
                <a:gd name="T9" fmla="*/ 8 h 44"/>
              </a:gdLst>
              <a:ahLst/>
              <a:cxnLst>
                <a:cxn ang="0">
                  <a:pos x="T0" y="T1"/>
                </a:cxn>
                <a:cxn ang="0">
                  <a:pos x="T2" y="T3"/>
                </a:cxn>
                <a:cxn ang="0">
                  <a:pos x="T4" y="T5"/>
                </a:cxn>
                <a:cxn ang="0">
                  <a:pos x="T6" y="T7"/>
                </a:cxn>
                <a:cxn ang="0">
                  <a:pos x="T8" y="T9"/>
                </a:cxn>
              </a:cxnLst>
              <a:rect l="0" t="0" r="r" b="b"/>
              <a:pathLst>
                <a:path w="8" h="44">
                  <a:moveTo>
                    <a:pt x="0" y="8"/>
                  </a:moveTo>
                  <a:cubicBezTo>
                    <a:pt x="0" y="16"/>
                    <a:pt x="0" y="32"/>
                    <a:pt x="0" y="38"/>
                  </a:cubicBezTo>
                  <a:cubicBezTo>
                    <a:pt x="0" y="40"/>
                    <a:pt x="4" y="42"/>
                    <a:pt x="8" y="44"/>
                  </a:cubicBezTo>
                  <a:cubicBezTo>
                    <a:pt x="8" y="0"/>
                    <a:pt x="8" y="0"/>
                    <a:pt x="8" y="0"/>
                  </a:cubicBezTo>
                  <a:cubicBezTo>
                    <a:pt x="4" y="2"/>
                    <a:pt x="0" y="4"/>
                    <a:pt x="0"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86"/>
            <p:cNvSpPr>
              <a:spLocks/>
            </p:cNvSpPr>
            <p:nvPr/>
          </p:nvSpPr>
          <p:spPr bwMode="auto">
            <a:xfrm>
              <a:off x="6329559" y="4296924"/>
              <a:ext cx="77370" cy="229612"/>
            </a:xfrm>
            <a:custGeom>
              <a:avLst/>
              <a:gdLst>
                <a:gd name="T0" fmla="*/ 10 w 23"/>
                <a:gd name="T1" fmla="*/ 2 h 69"/>
                <a:gd name="T2" fmla="*/ 2 w 23"/>
                <a:gd name="T3" fmla="*/ 2 h 69"/>
                <a:gd name="T4" fmla="*/ 2 w 23"/>
                <a:gd name="T5" fmla="*/ 10 h 69"/>
                <a:gd name="T6" fmla="*/ 12 w 23"/>
                <a:gd name="T7" fmla="*/ 35 h 69"/>
                <a:gd name="T8" fmla="*/ 2 w 23"/>
                <a:gd name="T9" fmla="*/ 60 h 69"/>
                <a:gd name="T10" fmla="*/ 2 w 23"/>
                <a:gd name="T11" fmla="*/ 67 h 69"/>
                <a:gd name="T12" fmla="*/ 6 w 23"/>
                <a:gd name="T13" fmla="*/ 69 h 69"/>
                <a:gd name="T14" fmla="*/ 10 w 23"/>
                <a:gd name="T15" fmla="*/ 67 h 69"/>
                <a:gd name="T16" fmla="*/ 23 w 23"/>
                <a:gd name="T17" fmla="*/ 35 h 69"/>
                <a:gd name="T18" fmla="*/ 10 w 23"/>
                <a:gd name="T19" fmla="*/ 2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69">
                  <a:moveTo>
                    <a:pt x="10" y="2"/>
                  </a:moveTo>
                  <a:cubicBezTo>
                    <a:pt x="7" y="0"/>
                    <a:pt x="4" y="0"/>
                    <a:pt x="2" y="2"/>
                  </a:cubicBezTo>
                  <a:cubicBezTo>
                    <a:pt x="0" y="4"/>
                    <a:pt x="0" y="8"/>
                    <a:pt x="2" y="10"/>
                  </a:cubicBezTo>
                  <a:cubicBezTo>
                    <a:pt x="9" y="17"/>
                    <a:pt x="12" y="26"/>
                    <a:pt x="12" y="35"/>
                  </a:cubicBezTo>
                  <a:cubicBezTo>
                    <a:pt x="12" y="44"/>
                    <a:pt x="9" y="53"/>
                    <a:pt x="2" y="60"/>
                  </a:cubicBezTo>
                  <a:cubicBezTo>
                    <a:pt x="0" y="62"/>
                    <a:pt x="0" y="65"/>
                    <a:pt x="2" y="67"/>
                  </a:cubicBezTo>
                  <a:cubicBezTo>
                    <a:pt x="3" y="68"/>
                    <a:pt x="4" y="69"/>
                    <a:pt x="6" y="69"/>
                  </a:cubicBezTo>
                  <a:cubicBezTo>
                    <a:pt x="7" y="69"/>
                    <a:pt x="9" y="68"/>
                    <a:pt x="10" y="67"/>
                  </a:cubicBezTo>
                  <a:cubicBezTo>
                    <a:pt x="19" y="58"/>
                    <a:pt x="23" y="47"/>
                    <a:pt x="23" y="35"/>
                  </a:cubicBezTo>
                  <a:cubicBezTo>
                    <a:pt x="23" y="23"/>
                    <a:pt x="19" y="11"/>
                    <a:pt x="1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87"/>
            <p:cNvSpPr>
              <a:spLocks/>
            </p:cNvSpPr>
            <p:nvPr/>
          </p:nvSpPr>
          <p:spPr bwMode="auto">
            <a:xfrm>
              <a:off x="6376980" y="4239521"/>
              <a:ext cx="102328" cy="341923"/>
            </a:xfrm>
            <a:custGeom>
              <a:avLst/>
              <a:gdLst>
                <a:gd name="T0" fmla="*/ 10 w 31"/>
                <a:gd name="T1" fmla="*/ 2 h 103"/>
                <a:gd name="T2" fmla="*/ 3 w 31"/>
                <a:gd name="T3" fmla="*/ 2 h 103"/>
                <a:gd name="T4" fmla="*/ 3 w 31"/>
                <a:gd name="T5" fmla="*/ 10 h 103"/>
                <a:gd name="T6" fmla="*/ 20 w 31"/>
                <a:gd name="T7" fmla="*/ 52 h 103"/>
                <a:gd name="T8" fmla="*/ 3 w 31"/>
                <a:gd name="T9" fmla="*/ 94 h 103"/>
                <a:gd name="T10" fmla="*/ 3 w 31"/>
                <a:gd name="T11" fmla="*/ 102 h 103"/>
                <a:gd name="T12" fmla="*/ 6 w 31"/>
                <a:gd name="T13" fmla="*/ 103 h 103"/>
                <a:gd name="T14" fmla="*/ 10 w 31"/>
                <a:gd name="T15" fmla="*/ 102 h 103"/>
                <a:gd name="T16" fmla="*/ 31 w 31"/>
                <a:gd name="T17" fmla="*/ 52 h 103"/>
                <a:gd name="T18" fmla="*/ 10 w 31"/>
                <a:gd name="T19" fmla="*/ 2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103">
                  <a:moveTo>
                    <a:pt x="10" y="2"/>
                  </a:moveTo>
                  <a:cubicBezTo>
                    <a:pt x="8" y="0"/>
                    <a:pt x="5" y="0"/>
                    <a:pt x="3" y="2"/>
                  </a:cubicBezTo>
                  <a:cubicBezTo>
                    <a:pt x="0" y="4"/>
                    <a:pt x="0" y="8"/>
                    <a:pt x="3" y="10"/>
                  </a:cubicBezTo>
                  <a:cubicBezTo>
                    <a:pt x="14" y="21"/>
                    <a:pt x="20" y="37"/>
                    <a:pt x="20" y="52"/>
                  </a:cubicBezTo>
                  <a:cubicBezTo>
                    <a:pt x="20" y="67"/>
                    <a:pt x="14" y="82"/>
                    <a:pt x="3" y="94"/>
                  </a:cubicBezTo>
                  <a:cubicBezTo>
                    <a:pt x="0" y="96"/>
                    <a:pt x="0" y="100"/>
                    <a:pt x="3" y="102"/>
                  </a:cubicBezTo>
                  <a:cubicBezTo>
                    <a:pt x="4" y="103"/>
                    <a:pt x="5" y="103"/>
                    <a:pt x="6" y="103"/>
                  </a:cubicBezTo>
                  <a:cubicBezTo>
                    <a:pt x="8" y="103"/>
                    <a:pt x="9" y="103"/>
                    <a:pt x="10" y="102"/>
                  </a:cubicBezTo>
                  <a:cubicBezTo>
                    <a:pt x="24" y="88"/>
                    <a:pt x="31" y="70"/>
                    <a:pt x="31" y="52"/>
                  </a:cubicBezTo>
                  <a:cubicBezTo>
                    <a:pt x="31" y="34"/>
                    <a:pt x="24" y="16"/>
                    <a:pt x="1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88"/>
            <p:cNvSpPr>
              <a:spLocks/>
            </p:cNvSpPr>
            <p:nvPr/>
          </p:nvSpPr>
          <p:spPr bwMode="auto">
            <a:xfrm>
              <a:off x="6436879" y="4182118"/>
              <a:ext cx="124789" cy="459224"/>
            </a:xfrm>
            <a:custGeom>
              <a:avLst/>
              <a:gdLst>
                <a:gd name="T0" fmla="*/ 10 w 38"/>
                <a:gd name="T1" fmla="*/ 2 h 138"/>
                <a:gd name="T2" fmla="*/ 2 w 38"/>
                <a:gd name="T3" fmla="*/ 2 h 138"/>
                <a:gd name="T4" fmla="*/ 2 w 38"/>
                <a:gd name="T5" fmla="*/ 9 h 138"/>
                <a:gd name="T6" fmla="*/ 27 w 38"/>
                <a:gd name="T7" fmla="*/ 69 h 138"/>
                <a:gd name="T8" fmla="*/ 2 w 38"/>
                <a:gd name="T9" fmla="*/ 128 h 138"/>
                <a:gd name="T10" fmla="*/ 2 w 38"/>
                <a:gd name="T11" fmla="*/ 136 h 138"/>
                <a:gd name="T12" fmla="*/ 6 w 38"/>
                <a:gd name="T13" fmla="*/ 138 h 138"/>
                <a:gd name="T14" fmla="*/ 10 w 38"/>
                <a:gd name="T15" fmla="*/ 136 h 138"/>
                <a:gd name="T16" fmla="*/ 38 w 38"/>
                <a:gd name="T17" fmla="*/ 69 h 138"/>
                <a:gd name="T18" fmla="*/ 10 w 38"/>
                <a:gd name="T19" fmla="*/ 2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138">
                  <a:moveTo>
                    <a:pt x="10" y="2"/>
                  </a:moveTo>
                  <a:cubicBezTo>
                    <a:pt x="8" y="0"/>
                    <a:pt x="5" y="0"/>
                    <a:pt x="2" y="2"/>
                  </a:cubicBezTo>
                  <a:cubicBezTo>
                    <a:pt x="0" y="4"/>
                    <a:pt x="0" y="7"/>
                    <a:pt x="2" y="9"/>
                  </a:cubicBezTo>
                  <a:cubicBezTo>
                    <a:pt x="19" y="26"/>
                    <a:pt x="27" y="47"/>
                    <a:pt x="27" y="69"/>
                  </a:cubicBezTo>
                  <a:cubicBezTo>
                    <a:pt x="27" y="90"/>
                    <a:pt x="19" y="112"/>
                    <a:pt x="2" y="128"/>
                  </a:cubicBezTo>
                  <a:cubicBezTo>
                    <a:pt x="0" y="130"/>
                    <a:pt x="0" y="134"/>
                    <a:pt x="2" y="136"/>
                  </a:cubicBezTo>
                  <a:cubicBezTo>
                    <a:pt x="4" y="137"/>
                    <a:pt x="5" y="138"/>
                    <a:pt x="6" y="138"/>
                  </a:cubicBezTo>
                  <a:cubicBezTo>
                    <a:pt x="8" y="138"/>
                    <a:pt x="9" y="137"/>
                    <a:pt x="10" y="136"/>
                  </a:cubicBezTo>
                  <a:cubicBezTo>
                    <a:pt x="29" y="117"/>
                    <a:pt x="38" y="93"/>
                    <a:pt x="38" y="69"/>
                  </a:cubicBezTo>
                  <a:cubicBezTo>
                    <a:pt x="38" y="45"/>
                    <a:pt x="29" y="20"/>
                    <a:pt x="1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2" name="TextBox 11"/>
          <p:cNvSpPr txBox="1"/>
          <p:nvPr/>
        </p:nvSpPr>
        <p:spPr>
          <a:xfrm>
            <a:off x="272722" y="923806"/>
            <a:ext cx="2593974" cy="3139321"/>
          </a:xfrm>
          <a:prstGeom prst="rect">
            <a:avLst/>
          </a:prstGeom>
          <a:noFill/>
        </p:spPr>
        <p:txBody>
          <a:bodyPr wrap="square" rtlCol="0">
            <a:spAutoFit/>
          </a:bodyPr>
          <a:lstStyle/>
          <a:p>
            <a:r>
              <a:rPr lang="zh-CN" altLang="en-US" b="1" dirty="0" smtClean="0"/>
              <a:t>固定资产与总账对账</a:t>
            </a:r>
            <a:endParaRPr lang="en-US" altLang="zh-CN" b="1" dirty="0" smtClean="0"/>
          </a:p>
          <a:p>
            <a:pPr marL="285750" indent="-285750">
              <a:buFont typeface="Arial" pitchFamily="34" charset="0"/>
              <a:buChar char="•"/>
            </a:pPr>
            <a:r>
              <a:rPr lang="zh-CN" altLang="en-US" dirty="0" smtClean="0"/>
              <a:t>设置</a:t>
            </a:r>
            <a:r>
              <a:rPr lang="zh-CN" altLang="en-US" dirty="0"/>
              <a:t>对账方案</a:t>
            </a:r>
            <a:endParaRPr lang="en-US" altLang="zh-CN" dirty="0"/>
          </a:p>
          <a:p>
            <a:pPr marL="285750" indent="-285750">
              <a:buFont typeface="Arial" pitchFamily="34" charset="0"/>
              <a:buChar char="•"/>
            </a:pPr>
            <a:r>
              <a:rPr lang="zh-CN" altLang="en-US" dirty="0"/>
              <a:t>对账不平</a:t>
            </a:r>
            <a:endParaRPr lang="en-US" altLang="zh-CN" dirty="0"/>
          </a:p>
          <a:p>
            <a:r>
              <a:rPr lang="en-US" altLang="zh-CN" dirty="0" smtClean="0"/>
              <a:t>1</a:t>
            </a:r>
            <a:r>
              <a:rPr lang="zh-CN" altLang="en-US" dirty="0" smtClean="0"/>
              <a:t>、固定资产</a:t>
            </a:r>
            <a:r>
              <a:rPr lang="zh-CN" altLang="en-US" dirty="0"/>
              <a:t>卡片没有生成凭证</a:t>
            </a:r>
            <a:endParaRPr lang="en-US" altLang="zh-CN" dirty="0"/>
          </a:p>
          <a:p>
            <a:r>
              <a:rPr lang="en-US" altLang="zh-CN" dirty="0" smtClean="0"/>
              <a:t>2</a:t>
            </a:r>
            <a:r>
              <a:rPr lang="zh-CN" altLang="en-US" dirty="0" smtClean="0"/>
              <a:t>、卡片</a:t>
            </a:r>
            <a:r>
              <a:rPr lang="zh-CN" altLang="en-US" dirty="0"/>
              <a:t>生成的凭证手工修改或者删除</a:t>
            </a:r>
            <a:endParaRPr lang="en-US" altLang="zh-CN" dirty="0"/>
          </a:p>
          <a:p>
            <a:r>
              <a:rPr lang="en-US" altLang="zh-CN" dirty="0" smtClean="0"/>
              <a:t>3</a:t>
            </a:r>
            <a:r>
              <a:rPr lang="zh-CN" altLang="en-US" dirty="0" smtClean="0"/>
              <a:t>、总账</a:t>
            </a:r>
            <a:r>
              <a:rPr lang="zh-CN" altLang="en-US" dirty="0"/>
              <a:t>手工新增了关于固定资产的凭证</a:t>
            </a:r>
            <a:endParaRPr lang="en-US" altLang="zh-CN" dirty="0"/>
          </a:p>
          <a:p>
            <a:r>
              <a:rPr lang="en-US" altLang="zh-CN" dirty="0" smtClean="0"/>
              <a:t>4</a:t>
            </a:r>
            <a:r>
              <a:rPr lang="zh-CN" altLang="en-US" dirty="0" smtClean="0"/>
              <a:t>、对</a:t>
            </a:r>
            <a:r>
              <a:rPr lang="zh-CN" altLang="en-US" dirty="0"/>
              <a:t>账方案设置有误</a:t>
            </a:r>
            <a:endParaRPr lang="en-US" altLang="zh-CN" dirty="0"/>
          </a:p>
          <a:p>
            <a:pPr marL="285750" indent="-285750">
              <a:buFont typeface="Arial" pitchFamily="34" charset="0"/>
              <a:buChar char="•"/>
            </a:pPr>
            <a:endParaRPr lang="en-US" altLang="zh-CN"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00976" y="1576540"/>
            <a:ext cx="3780999" cy="23056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9060" y="1561837"/>
            <a:ext cx="5564878" cy="2381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66696" y="1576540"/>
            <a:ext cx="6186817" cy="1270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42039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additive="base">
                                        <p:cTn id="7" dur="500" fill="hold"/>
                                        <p:tgtEl>
                                          <p:spTgt spid="2050"/>
                                        </p:tgtEl>
                                        <p:attrNameLst>
                                          <p:attrName>ppt_x</p:attrName>
                                        </p:attrNameLst>
                                      </p:cBhvr>
                                      <p:tavLst>
                                        <p:tav tm="0">
                                          <p:val>
                                            <p:strVal val="#ppt_x"/>
                                          </p:val>
                                        </p:tav>
                                        <p:tav tm="100000">
                                          <p:val>
                                            <p:strVal val="#ppt_x"/>
                                          </p:val>
                                        </p:tav>
                                      </p:tavLst>
                                    </p:anim>
                                    <p:anim calcmode="lin" valueType="num">
                                      <p:cBhvr additive="base">
                                        <p:cTn id="8"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nodeType="clickEffect">
                                  <p:stCondLst>
                                    <p:cond delay="0"/>
                                  </p:stCondLst>
                                  <p:childTnLst>
                                    <p:anim calcmode="lin" valueType="num">
                                      <p:cBhvr additive="base">
                                        <p:cTn id="12" dur="500"/>
                                        <p:tgtEl>
                                          <p:spTgt spid="2050"/>
                                        </p:tgtEl>
                                        <p:attrNameLst>
                                          <p:attrName>ppt_x</p:attrName>
                                        </p:attrNameLst>
                                      </p:cBhvr>
                                      <p:tavLst>
                                        <p:tav tm="0">
                                          <p:val>
                                            <p:strVal val="ppt_x"/>
                                          </p:val>
                                        </p:tav>
                                        <p:tav tm="100000">
                                          <p:val>
                                            <p:strVal val="ppt_x"/>
                                          </p:val>
                                        </p:tav>
                                      </p:tavLst>
                                    </p:anim>
                                    <p:anim calcmode="lin" valueType="num">
                                      <p:cBhvr additive="base">
                                        <p:cTn id="13" dur="500"/>
                                        <p:tgtEl>
                                          <p:spTgt spid="2050"/>
                                        </p:tgtEl>
                                        <p:attrNameLst>
                                          <p:attrName>ppt_y</p:attrName>
                                        </p:attrNameLst>
                                      </p:cBhvr>
                                      <p:tavLst>
                                        <p:tav tm="0">
                                          <p:val>
                                            <p:strVal val="ppt_y"/>
                                          </p:val>
                                        </p:tav>
                                        <p:tav tm="100000">
                                          <p:val>
                                            <p:strVal val="1+ppt_h/2"/>
                                          </p:val>
                                        </p:tav>
                                      </p:tavLst>
                                    </p:anim>
                                    <p:set>
                                      <p:cBhvr>
                                        <p:cTn id="14" dur="1" fill="hold">
                                          <p:stCondLst>
                                            <p:cond delay="499"/>
                                          </p:stCondLst>
                                        </p:cTn>
                                        <p:tgtEl>
                                          <p:spTgt spid="2050"/>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ppt_x"/>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xit" presetSubtype="4" fill="hold" nodeType="clickEffect">
                                  <p:stCondLst>
                                    <p:cond delay="0"/>
                                  </p:stCondLst>
                                  <p:childTnLst>
                                    <p:anim calcmode="lin" valueType="num">
                                      <p:cBhvr additive="base">
                                        <p:cTn id="24" dur="500"/>
                                        <p:tgtEl>
                                          <p:spTgt spid="16"/>
                                        </p:tgtEl>
                                        <p:attrNameLst>
                                          <p:attrName>ppt_x</p:attrName>
                                        </p:attrNameLst>
                                      </p:cBhvr>
                                      <p:tavLst>
                                        <p:tav tm="0">
                                          <p:val>
                                            <p:strVal val="ppt_x"/>
                                          </p:val>
                                        </p:tav>
                                        <p:tav tm="100000">
                                          <p:val>
                                            <p:strVal val="ppt_x"/>
                                          </p:val>
                                        </p:tav>
                                      </p:tavLst>
                                    </p:anim>
                                    <p:anim calcmode="lin" valueType="num">
                                      <p:cBhvr additive="base">
                                        <p:cTn id="25" dur="500"/>
                                        <p:tgtEl>
                                          <p:spTgt spid="16"/>
                                        </p:tgtEl>
                                        <p:attrNameLst>
                                          <p:attrName>ppt_y</p:attrName>
                                        </p:attrNameLst>
                                      </p:cBhvr>
                                      <p:tavLst>
                                        <p:tav tm="0">
                                          <p:val>
                                            <p:strVal val="ppt_y"/>
                                          </p:val>
                                        </p:tav>
                                        <p:tav tm="100000">
                                          <p:val>
                                            <p:strVal val="1+ppt_h/2"/>
                                          </p:val>
                                        </p:tav>
                                      </p:tavLst>
                                    </p:anim>
                                    <p:set>
                                      <p:cBhvr>
                                        <p:cTn id="26" dur="1" fill="hold">
                                          <p:stCondLst>
                                            <p:cond delay="499"/>
                                          </p:stCondLst>
                                        </p:cTn>
                                        <p:tgtEl>
                                          <p:spTgt spid="16"/>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051"/>
                                        </p:tgtEl>
                                        <p:attrNameLst>
                                          <p:attrName>style.visibility</p:attrName>
                                        </p:attrNameLst>
                                      </p:cBhvr>
                                      <p:to>
                                        <p:strVal val="visible"/>
                                      </p:to>
                                    </p:set>
                                    <p:anim calcmode="lin" valueType="num">
                                      <p:cBhvr additive="base">
                                        <p:cTn id="31" dur="500" fill="hold"/>
                                        <p:tgtEl>
                                          <p:spTgt spid="2051"/>
                                        </p:tgtEl>
                                        <p:attrNameLst>
                                          <p:attrName>ppt_x</p:attrName>
                                        </p:attrNameLst>
                                      </p:cBhvr>
                                      <p:tavLst>
                                        <p:tav tm="0">
                                          <p:val>
                                            <p:strVal val="#ppt_x"/>
                                          </p:val>
                                        </p:tav>
                                        <p:tav tm="100000">
                                          <p:val>
                                            <p:strVal val="#ppt_x"/>
                                          </p:val>
                                        </p:tav>
                                      </p:tavLst>
                                    </p:anim>
                                    <p:anim calcmode="lin" valueType="num">
                                      <p:cBhvr additive="base">
                                        <p:cTn id="32" dur="500" fill="hold"/>
                                        <p:tgtEl>
                                          <p:spTgt spid="205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sz="2000" dirty="0" smtClean="0"/>
              <a:t>内容回顾</a:t>
            </a:r>
            <a:endParaRPr lang="zh-CN" altLang="en-US" sz="2000" dirty="0"/>
          </a:p>
        </p:txBody>
      </p:sp>
      <p:sp>
        <p:nvSpPr>
          <p:cNvPr id="15" name="Freeform 20"/>
          <p:cNvSpPr>
            <a:spLocks noEditPoints="1"/>
          </p:cNvSpPr>
          <p:nvPr/>
        </p:nvSpPr>
        <p:spPr bwMode="auto">
          <a:xfrm>
            <a:off x="2187947" y="1569537"/>
            <a:ext cx="930989" cy="632640"/>
          </a:xfrm>
          <a:custGeom>
            <a:avLst/>
            <a:gdLst>
              <a:gd name="T0" fmla="*/ 135 w 157"/>
              <a:gd name="T1" fmla="*/ 46 h 107"/>
              <a:gd name="T2" fmla="*/ 136 w 157"/>
              <a:gd name="T3" fmla="*/ 37 h 107"/>
              <a:gd name="T4" fmla="*/ 99 w 157"/>
              <a:gd name="T5" fmla="*/ 0 h 107"/>
              <a:gd name="T6" fmla="*/ 73 w 157"/>
              <a:gd name="T7" fmla="*/ 18 h 107"/>
              <a:gd name="T8" fmla="*/ 45 w 157"/>
              <a:gd name="T9" fmla="*/ 8 h 107"/>
              <a:gd name="T10" fmla="*/ 19 w 157"/>
              <a:gd name="T11" fmla="*/ 40 h 107"/>
              <a:gd name="T12" fmla="*/ 20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6 h 107"/>
              <a:gd name="T24" fmla="*/ 120 w 157"/>
              <a:gd name="T25" fmla="*/ 100 h 107"/>
              <a:gd name="T26" fmla="*/ 79 w 157"/>
              <a:gd name="T27" fmla="*/ 100 h 107"/>
              <a:gd name="T28" fmla="*/ 103 w 157"/>
              <a:gd name="T29" fmla="*/ 75 h 107"/>
              <a:gd name="T30" fmla="*/ 102 w 157"/>
              <a:gd name="T31" fmla="*/ 72 h 107"/>
              <a:gd name="T32" fmla="*/ 92 w 157"/>
              <a:gd name="T33" fmla="*/ 72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0 w 157"/>
              <a:gd name="T51" fmla="*/ 76 h 107"/>
              <a:gd name="T52" fmla="*/ 75 w 157"/>
              <a:gd name="T53" fmla="*/ 100 h 107"/>
              <a:gd name="T54" fmla="*/ 38 w 157"/>
              <a:gd name="T55" fmla="*/ 100 h 107"/>
              <a:gd name="T56" fmla="*/ 11 w 157"/>
              <a:gd name="T57" fmla="*/ 74 h 107"/>
              <a:gd name="T58" fmla="*/ 29 w 157"/>
              <a:gd name="T59" fmla="*/ 50 h 107"/>
              <a:gd name="T60" fmla="*/ 28 w 157"/>
              <a:gd name="T61" fmla="*/ 44 h 107"/>
              <a:gd name="T62" fmla="*/ 50 w 157"/>
              <a:gd name="T63" fmla="*/ 17 h 107"/>
              <a:gd name="T64" fmla="*/ 74 w 157"/>
              <a:gd name="T65" fmla="*/ 29 h 107"/>
              <a:gd name="T66" fmla="*/ 97 w 157"/>
              <a:gd name="T67" fmla="*/ 11 h 107"/>
              <a:gd name="T68" fmla="*/ 128 w 157"/>
              <a:gd name="T69" fmla="*/ 42 h 107"/>
              <a:gd name="T70" fmla="*/ 127 w 157"/>
              <a:gd name="T71" fmla="*/ 50 h 107"/>
              <a:gd name="T72" fmla="*/ 147 w 157"/>
              <a:gd name="T73" fmla="*/ 74 h 107"/>
              <a:gd name="T74" fmla="*/ 120 w 157"/>
              <a:gd name="T75" fmla="*/ 10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6"/>
                </a:moveTo>
                <a:cubicBezTo>
                  <a:pt x="136" y="43"/>
                  <a:pt x="136" y="40"/>
                  <a:pt x="136" y="37"/>
                </a:cubicBezTo>
                <a:cubicBezTo>
                  <a:pt x="136" y="17"/>
                  <a:pt x="120" y="0"/>
                  <a:pt x="99" y="0"/>
                </a:cubicBezTo>
                <a:cubicBezTo>
                  <a:pt x="76" y="0"/>
                  <a:pt x="73" y="18"/>
                  <a:pt x="73" y="18"/>
                </a:cubicBezTo>
                <a:cubicBezTo>
                  <a:pt x="73" y="18"/>
                  <a:pt x="63" y="6"/>
                  <a:pt x="45" y="8"/>
                </a:cubicBezTo>
                <a:cubicBezTo>
                  <a:pt x="30" y="11"/>
                  <a:pt x="19" y="25"/>
                  <a:pt x="19" y="40"/>
                </a:cubicBezTo>
                <a:cubicBezTo>
                  <a:pt x="19" y="42"/>
                  <a:pt x="20" y="45"/>
                  <a:pt x="20"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0"/>
                  <a:pt x="135" y="46"/>
                </a:cubicBezTo>
                <a:close/>
                <a:moveTo>
                  <a:pt x="120" y="100"/>
                </a:moveTo>
                <a:cubicBezTo>
                  <a:pt x="79" y="100"/>
                  <a:pt x="79" y="100"/>
                  <a:pt x="79" y="100"/>
                </a:cubicBezTo>
                <a:cubicBezTo>
                  <a:pt x="82" y="97"/>
                  <a:pt x="103" y="75"/>
                  <a:pt x="103" y="75"/>
                </a:cubicBezTo>
                <a:cubicBezTo>
                  <a:pt x="103" y="75"/>
                  <a:pt x="106" y="72"/>
                  <a:pt x="102" y="72"/>
                </a:cubicBezTo>
                <a:cubicBezTo>
                  <a:pt x="98" y="72"/>
                  <a:pt x="92" y="72"/>
                  <a:pt x="92" y="72"/>
                </a:cubicBezTo>
                <a:cubicBezTo>
                  <a:pt x="92" y="72"/>
                  <a:pt x="92" y="71"/>
                  <a:pt x="92" y="68"/>
                </a:cubicBezTo>
                <a:cubicBezTo>
                  <a:pt x="92" y="60"/>
                  <a:pt x="92" y="43"/>
                  <a:pt x="92" y="37"/>
                </a:cubicBezTo>
                <a:cubicBezTo>
                  <a:pt x="92" y="37"/>
                  <a:pt x="92" y="36"/>
                  <a:pt x="90" y="36"/>
                </a:cubicBezTo>
                <a:cubicBezTo>
                  <a:pt x="88" y="36"/>
                  <a:pt x="67" y="36"/>
                  <a:pt x="64" y="36"/>
                </a:cubicBezTo>
                <a:cubicBezTo>
                  <a:pt x="61" y="36"/>
                  <a:pt x="62" y="38"/>
                  <a:pt x="62" y="38"/>
                </a:cubicBezTo>
                <a:cubicBezTo>
                  <a:pt x="62" y="44"/>
                  <a:pt x="62" y="60"/>
                  <a:pt x="62" y="68"/>
                </a:cubicBezTo>
                <a:cubicBezTo>
                  <a:pt x="62" y="71"/>
                  <a:pt x="62" y="73"/>
                  <a:pt x="62" y="73"/>
                </a:cubicBezTo>
                <a:cubicBezTo>
                  <a:pt x="62" y="73"/>
                  <a:pt x="54" y="73"/>
                  <a:pt x="51" y="73"/>
                </a:cubicBezTo>
                <a:cubicBezTo>
                  <a:pt x="47" y="73"/>
                  <a:pt x="50" y="76"/>
                  <a:pt x="50" y="76"/>
                </a:cubicBezTo>
                <a:cubicBezTo>
                  <a:pt x="75" y="100"/>
                  <a:pt x="75" y="100"/>
                  <a:pt x="75" y="100"/>
                </a:cubicBezTo>
                <a:cubicBezTo>
                  <a:pt x="38" y="100"/>
                  <a:pt x="38" y="100"/>
                  <a:pt x="38" y="100"/>
                </a:cubicBezTo>
                <a:cubicBezTo>
                  <a:pt x="23" y="100"/>
                  <a:pt x="11" y="89"/>
                  <a:pt x="11" y="74"/>
                </a:cubicBezTo>
                <a:cubicBezTo>
                  <a:pt x="11" y="63"/>
                  <a:pt x="18" y="54"/>
                  <a:pt x="29" y="50"/>
                </a:cubicBezTo>
                <a:cubicBezTo>
                  <a:pt x="28" y="48"/>
                  <a:pt x="28" y="46"/>
                  <a:pt x="28" y="44"/>
                </a:cubicBezTo>
                <a:cubicBezTo>
                  <a:pt x="28" y="32"/>
                  <a:pt x="37" y="20"/>
                  <a:pt x="50" y="17"/>
                </a:cubicBezTo>
                <a:cubicBezTo>
                  <a:pt x="65" y="15"/>
                  <a:pt x="74" y="29"/>
                  <a:pt x="74" y="29"/>
                </a:cubicBezTo>
                <a:cubicBezTo>
                  <a:pt x="74" y="29"/>
                  <a:pt x="77" y="11"/>
                  <a:pt x="97" y="11"/>
                </a:cubicBezTo>
                <a:cubicBezTo>
                  <a:pt x="115" y="11"/>
                  <a:pt x="128" y="25"/>
                  <a:pt x="128" y="42"/>
                </a:cubicBezTo>
                <a:cubicBezTo>
                  <a:pt x="128" y="45"/>
                  <a:pt x="127" y="47"/>
                  <a:pt x="127" y="50"/>
                </a:cubicBezTo>
                <a:cubicBezTo>
                  <a:pt x="138" y="53"/>
                  <a:pt x="147" y="63"/>
                  <a:pt x="147" y="74"/>
                </a:cubicBezTo>
                <a:cubicBezTo>
                  <a:pt x="147" y="89"/>
                  <a:pt x="135" y="100"/>
                  <a:pt x="120" y="10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9" name="Group 25"/>
          <p:cNvGrpSpPr/>
          <p:nvPr/>
        </p:nvGrpSpPr>
        <p:grpSpPr>
          <a:xfrm>
            <a:off x="4272642" y="1121414"/>
            <a:ext cx="462443" cy="506485"/>
            <a:chOff x="6040049" y="4182118"/>
            <a:chExt cx="521619" cy="459224"/>
          </a:xfrm>
          <a:solidFill>
            <a:schemeClr val="bg1"/>
          </a:solidFill>
        </p:grpSpPr>
        <p:sp>
          <p:nvSpPr>
            <p:cNvPr id="30" name="Freeform 84"/>
            <p:cNvSpPr>
              <a:spLocks/>
            </p:cNvSpPr>
            <p:nvPr/>
          </p:nvSpPr>
          <p:spPr bwMode="auto">
            <a:xfrm>
              <a:off x="6087469" y="4202084"/>
              <a:ext cx="194671" cy="419291"/>
            </a:xfrm>
            <a:custGeom>
              <a:avLst/>
              <a:gdLst>
                <a:gd name="T0" fmla="*/ 52 w 59"/>
                <a:gd name="T1" fmla="*/ 5 h 126"/>
                <a:gd name="T2" fmla="*/ 9 w 59"/>
                <a:gd name="T3" fmla="*/ 38 h 126"/>
                <a:gd name="T4" fmla="*/ 0 w 59"/>
                <a:gd name="T5" fmla="*/ 39 h 126"/>
                <a:gd name="T6" fmla="*/ 0 w 59"/>
                <a:gd name="T7" fmla="*/ 86 h 126"/>
                <a:gd name="T8" fmla="*/ 9 w 59"/>
                <a:gd name="T9" fmla="*/ 88 h 126"/>
                <a:gd name="T10" fmla="*/ 51 w 59"/>
                <a:gd name="T11" fmla="*/ 119 h 126"/>
                <a:gd name="T12" fmla="*/ 59 w 59"/>
                <a:gd name="T13" fmla="*/ 119 h 126"/>
                <a:gd name="T14" fmla="*/ 59 w 59"/>
                <a:gd name="T15" fmla="*/ 5 h 126"/>
                <a:gd name="T16" fmla="*/ 52 w 59"/>
                <a:gd name="T17" fmla="*/ 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 h="126">
                  <a:moveTo>
                    <a:pt x="52" y="5"/>
                  </a:moveTo>
                  <a:cubicBezTo>
                    <a:pt x="9" y="38"/>
                    <a:pt x="9" y="38"/>
                    <a:pt x="9" y="38"/>
                  </a:cubicBezTo>
                  <a:cubicBezTo>
                    <a:pt x="9" y="38"/>
                    <a:pt x="5" y="38"/>
                    <a:pt x="0" y="39"/>
                  </a:cubicBezTo>
                  <a:cubicBezTo>
                    <a:pt x="0" y="86"/>
                    <a:pt x="0" y="86"/>
                    <a:pt x="0" y="86"/>
                  </a:cubicBezTo>
                  <a:cubicBezTo>
                    <a:pt x="5" y="87"/>
                    <a:pt x="9" y="88"/>
                    <a:pt x="9" y="88"/>
                  </a:cubicBezTo>
                  <a:cubicBezTo>
                    <a:pt x="51" y="119"/>
                    <a:pt x="51" y="119"/>
                    <a:pt x="51" y="119"/>
                  </a:cubicBezTo>
                  <a:cubicBezTo>
                    <a:pt x="51" y="119"/>
                    <a:pt x="59" y="126"/>
                    <a:pt x="59" y="119"/>
                  </a:cubicBezTo>
                  <a:cubicBezTo>
                    <a:pt x="59" y="112"/>
                    <a:pt x="59" y="11"/>
                    <a:pt x="59" y="5"/>
                  </a:cubicBezTo>
                  <a:cubicBezTo>
                    <a:pt x="59" y="0"/>
                    <a:pt x="52" y="5"/>
                    <a:pt x="52"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85"/>
            <p:cNvSpPr>
              <a:spLocks/>
            </p:cNvSpPr>
            <p:nvPr/>
          </p:nvSpPr>
          <p:spPr bwMode="auto">
            <a:xfrm>
              <a:off x="6040049" y="4339353"/>
              <a:ext cx="27454" cy="147252"/>
            </a:xfrm>
            <a:custGeom>
              <a:avLst/>
              <a:gdLst>
                <a:gd name="T0" fmla="*/ 0 w 8"/>
                <a:gd name="T1" fmla="*/ 8 h 44"/>
                <a:gd name="T2" fmla="*/ 0 w 8"/>
                <a:gd name="T3" fmla="*/ 38 h 44"/>
                <a:gd name="T4" fmla="*/ 8 w 8"/>
                <a:gd name="T5" fmla="*/ 44 h 44"/>
                <a:gd name="T6" fmla="*/ 8 w 8"/>
                <a:gd name="T7" fmla="*/ 0 h 44"/>
                <a:gd name="T8" fmla="*/ 0 w 8"/>
                <a:gd name="T9" fmla="*/ 8 h 44"/>
              </a:gdLst>
              <a:ahLst/>
              <a:cxnLst>
                <a:cxn ang="0">
                  <a:pos x="T0" y="T1"/>
                </a:cxn>
                <a:cxn ang="0">
                  <a:pos x="T2" y="T3"/>
                </a:cxn>
                <a:cxn ang="0">
                  <a:pos x="T4" y="T5"/>
                </a:cxn>
                <a:cxn ang="0">
                  <a:pos x="T6" y="T7"/>
                </a:cxn>
                <a:cxn ang="0">
                  <a:pos x="T8" y="T9"/>
                </a:cxn>
              </a:cxnLst>
              <a:rect l="0" t="0" r="r" b="b"/>
              <a:pathLst>
                <a:path w="8" h="44">
                  <a:moveTo>
                    <a:pt x="0" y="8"/>
                  </a:moveTo>
                  <a:cubicBezTo>
                    <a:pt x="0" y="16"/>
                    <a:pt x="0" y="32"/>
                    <a:pt x="0" y="38"/>
                  </a:cubicBezTo>
                  <a:cubicBezTo>
                    <a:pt x="0" y="40"/>
                    <a:pt x="4" y="42"/>
                    <a:pt x="8" y="44"/>
                  </a:cubicBezTo>
                  <a:cubicBezTo>
                    <a:pt x="8" y="0"/>
                    <a:pt x="8" y="0"/>
                    <a:pt x="8" y="0"/>
                  </a:cubicBezTo>
                  <a:cubicBezTo>
                    <a:pt x="4" y="2"/>
                    <a:pt x="0" y="4"/>
                    <a:pt x="0"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86"/>
            <p:cNvSpPr>
              <a:spLocks/>
            </p:cNvSpPr>
            <p:nvPr/>
          </p:nvSpPr>
          <p:spPr bwMode="auto">
            <a:xfrm>
              <a:off x="6329559" y="4296924"/>
              <a:ext cx="77370" cy="229612"/>
            </a:xfrm>
            <a:custGeom>
              <a:avLst/>
              <a:gdLst>
                <a:gd name="T0" fmla="*/ 10 w 23"/>
                <a:gd name="T1" fmla="*/ 2 h 69"/>
                <a:gd name="T2" fmla="*/ 2 w 23"/>
                <a:gd name="T3" fmla="*/ 2 h 69"/>
                <a:gd name="T4" fmla="*/ 2 w 23"/>
                <a:gd name="T5" fmla="*/ 10 h 69"/>
                <a:gd name="T6" fmla="*/ 12 w 23"/>
                <a:gd name="T7" fmla="*/ 35 h 69"/>
                <a:gd name="T8" fmla="*/ 2 w 23"/>
                <a:gd name="T9" fmla="*/ 60 h 69"/>
                <a:gd name="T10" fmla="*/ 2 w 23"/>
                <a:gd name="T11" fmla="*/ 67 h 69"/>
                <a:gd name="T12" fmla="*/ 6 w 23"/>
                <a:gd name="T13" fmla="*/ 69 h 69"/>
                <a:gd name="T14" fmla="*/ 10 w 23"/>
                <a:gd name="T15" fmla="*/ 67 h 69"/>
                <a:gd name="T16" fmla="*/ 23 w 23"/>
                <a:gd name="T17" fmla="*/ 35 h 69"/>
                <a:gd name="T18" fmla="*/ 10 w 23"/>
                <a:gd name="T19" fmla="*/ 2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69">
                  <a:moveTo>
                    <a:pt x="10" y="2"/>
                  </a:moveTo>
                  <a:cubicBezTo>
                    <a:pt x="7" y="0"/>
                    <a:pt x="4" y="0"/>
                    <a:pt x="2" y="2"/>
                  </a:cubicBezTo>
                  <a:cubicBezTo>
                    <a:pt x="0" y="4"/>
                    <a:pt x="0" y="8"/>
                    <a:pt x="2" y="10"/>
                  </a:cubicBezTo>
                  <a:cubicBezTo>
                    <a:pt x="9" y="17"/>
                    <a:pt x="12" y="26"/>
                    <a:pt x="12" y="35"/>
                  </a:cubicBezTo>
                  <a:cubicBezTo>
                    <a:pt x="12" y="44"/>
                    <a:pt x="9" y="53"/>
                    <a:pt x="2" y="60"/>
                  </a:cubicBezTo>
                  <a:cubicBezTo>
                    <a:pt x="0" y="62"/>
                    <a:pt x="0" y="65"/>
                    <a:pt x="2" y="67"/>
                  </a:cubicBezTo>
                  <a:cubicBezTo>
                    <a:pt x="3" y="68"/>
                    <a:pt x="4" y="69"/>
                    <a:pt x="6" y="69"/>
                  </a:cubicBezTo>
                  <a:cubicBezTo>
                    <a:pt x="7" y="69"/>
                    <a:pt x="9" y="68"/>
                    <a:pt x="10" y="67"/>
                  </a:cubicBezTo>
                  <a:cubicBezTo>
                    <a:pt x="19" y="58"/>
                    <a:pt x="23" y="47"/>
                    <a:pt x="23" y="35"/>
                  </a:cubicBezTo>
                  <a:cubicBezTo>
                    <a:pt x="23" y="23"/>
                    <a:pt x="19" y="11"/>
                    <a:pt x="1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87"/>
            <p:cNvSpPr>
              <a:spLocks/>
            </p:cNvSpPr>
            <p:nvPr/>
          </p:nvSpPr>
          <p:spPr bwMode="auto">
            <a:xfrm>
              <a:off x="6376980" y="4239521"/>
              <a:ext cx="102328" cy="341923"/>
            </a:xfrm>
            <a:custGeom>
              <a:avLst/>
              <a:gdLst>
                <a:gd name="T0" fmla="*/ 10 w 31"/>
                <a:gd name="T1" fmla="*/ 2 h 103"/>
                <a:gd name="T2" fmla="*/ 3 w 31"/>
                <a:gd name="T3" fmla="*/ 2 h 103"/>
                <a:gd name="T4" fmla="*/ 3 w 31"/>
                <a:gd name="T5" fmla="*/ 10 h 103"/>
                <a:gd name="T6" fmla="*/ 20 w 31"/>
                <a:gd name="T7" fmla="*/ 52 h 103"/>
                <a:gd name="T8" fmla="*/ 3 w 31"/>
                <a:gd name="T9" fmla="*/ 94 h 103"/>
                <a:gd name="T10" fmla="*/ 3 w 31"/>
                <a:gd name="T11" fmla="*/ 102 h 103"/>
                <a:gd name="T12" fmla="*/ 6 w 31"/>
                <a:gd name="T13" fmla="*/ 103 h 103"/>
                <a:gd name="T14" fmla="*/ 10 w 31"/>
                <a:gd name="T15" fmla="*/ 102 h 103"/>
                <a:gd name="T16" fmla="*/ 31 w 31"/>
                <a:gd name="T17" fmla="*/ 52 h 103"/>
                <a:gd name="T18" fmla="*/ 10 w 31"/>
                <a:gd name="T19" fmla="*/ 2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103">
                  <a:moveTo>
                    <a:pt x="10" y="2"/>
                  </a:moveTo>
                  <a:cubicBezTo>
                    <a:pt x="8" y="0"/>
                    <a:pt x="5" y="0"/>
                    <a:pt x="3" y="2"/>
                  </a:cubicBezTo>
                  <a:cubicBezTo>
                    <a:pt x="0" y="4"/>
                    <a:pt x="0" y="8"/>
                    <a:pt x="3" y="10"/>
                  </a:cubicBezTo>
                  <a:cubicBezTo>
                    <a:pt x="14" y="21"/>
                    <a:pt x="20" y="37"/>
                    <a:pt x="20" y="52"/>
                  </a:cubicBezTo>
                  <a:cubicBezTo>
                    <a:pt x="20" y="67"/>
                    <a:pt x="14" y="82"/>
                    <a:pt x="3" y="94"/>
                  </a:cubicBezTo>
                  <a:cubicBezTo>
                    <a:pt x="0" y="96"/>
                    <a:pt x="0" y="100"/>
                    <a:pt x="3" y="102"/>
                  </a:cubicBezTo>
                  <a:cubicBezTo>
                    <a:pt x="4" y="103"/>
                    <a:pt x="5" y="103"/>
                    <a:pt x="6" y="103"/>
                  </a:cubicBezTo>
                  <a:cubicBezTo>
                    <a:pt x="8" y="103"/>
                    <a:pt x="9" y="103"/>
                    <a:pt x="10" y="102"/>
                  </a:cubicBezTo>
                  <a:cubicBezTo>
                    <a:pt x="24" y="88"/>
                    <a:pt x="31" y="70"/>
                    <a:pt x="31" y="52"/>
                  </a:cubicBezTo>
                  <a:cubicBezTo>
                    <a:pt x="31" y="34"/>
                    <a:pt x="24" y="16"/>
                    <a:pt x="1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88"/>
            <p:cNvSpPr>
              <a:spLocks/>
            </p:cNvSpPr>
            <p:nvPr/>
          </p:nvSpPr>
          <p:spPr bwMode="auto">
            <a:xfrm>
              <a:off x="6436879" y="4182118"/>
              <a:ext cx="124789" cy="459224"/>
            </a:xfrm>
            <a:custGeom>
              <a:avLst/>
              <a:gdLst>
                <a:gd name="T0" fmla="*/ 10 w 38"/>
                <a:gd name="T1" fmla="*/ 2 h 138"/>
                <a:gd name="T2" fmla="*/ 2 w 38"/>
                <a:gd name="T3" fmla="*/ 2 h 138"/>
                <a:gd name="T4" fmla="*/ 2 w 38"/>
                <a:gd name="T5" fmla="*/ 9 h 138"/>
                <a:gd name="T6" fmla="*/ 27 w 38"/>
                <a:gd name="T7" fmla="*/ 69 h 138"/>
                <a:gd name="T8" fmla="*/ 2 w 38"/>
                <a:gd name="T9" fmla="*/ 128 h 138"/>
                <a:gd name="T10" fmla="*/ 2 w 38"/>
                <a:gd name="T11" fmla="*/ 136 h 138"/>
                <a:gd name="T12" fmla="*/ 6 w 38"/>
                <a:gd name="T13" fmla="*/ 138 h 138"/>
                <a:gd name="T14" fmla="*/ 10 w 38"/>
                <a:gd name="T15" fmla="*/ 136 h 138"/>
                <a:gd name="T16" fmla="*/ 38 w 38"/>
                <a:gd name="T17" fmla="*/ 69 h 138"/>
                <a:gd name="T18" fmla="*/ 10 w 38"/>
                <a:gd name="T19" fmla="*/ 2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138">
                  <a:moveTo>
                    <a:pt x="10" y="2"/>
                  </a:moveTo>
                  <a:cubicBezTo>
                    <a:pt x="8" y="0"/>
                    <a:pt x="5" y="0"/>
                    <a:pt x="2" y="2"/>
                  </a:cubicBezTo>
                  <a:cubicBezTo>
                    <a:pt x="0" y="4"/>
                    <a:pt x="0" y="7"/>
                    <a:pt x="2" y="9"/>
                  </a:cubicBezTo>
                  <a:cubicBezTo>
                    <a:pt x="19" y="26"/>
                    <a:pt x="27" y="47"/>
                    <a:pt x="27" y="69"/>
                  </a:cubicBezTo>
                  <a:cubicBezTo>
                    <a:pt x="27" y="90"/>
                    <a:pt x="19" y="112"/>
                    <a:pt x="2" y="128"/>
                  </a:cubicBezTo>
                  <a:cubicBezTo>
                    <a:pt x="0" y="130"/>
                    <a:pt x="0" y="134"/>
                    <a:pt x="2" y="136"/>
                  </a:cubicBezTo>
                  <a:cubicBezTo>
                    <a:pt x="4" y="137"/>
                    <a:pt x="5" y="138"/>
                    <a:pt x="6" y="138"/>
                  </a:cubicBezTo>
                  <a:cubicBezTo>
                    <a:pt x="8" y="138"/>
                    <a:pt x="9" y="137"/>
                    <a:pt x="10" y="136"/>
                  </a:cubicBezTo>
                  <a:cubicBezTo>
                    <a:pt x="29" y="117"/>
                    <a:pt x="38" y="93"/>
                    <a:pt x="38" y="69"/>
                  </a:cubicBezTo>
                  <a:cubicBezTo>
                    <a:pt x="38" y="45"/>
                    <a:pt x="29" y="20"/>
                    <a:pt x="1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4" name="Arc 16"/>
          <p:cNvSpPr/>
          <p:nvPr/>
        </p:nvSpPr>
        <p:spPr>
          <a:xfrm>
            <a:off x="3534760" y="1665657"/>
            <a:ext cx="3932839" cy="2046314"/>
          </a:xfrm>
          <a:prstGeom prst="arc">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Arc 17"/>
          <p:cNvSpPr/>
          <p:nvPr/>
        </p:nvSpPr>
        <p:spPr>
          <a:xfrm flipH="1">
            <a:off x="1568341" y="1665657"/>
            <a:ext cx="3932839" cy="2046314"/>
          </a:xfrm>
          <a:prstGeom prst="arc">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19" name="Group 20"/>
          <p:cNvGrpSpPr/>
          <p:nvPr/>
        </p:nvGrpSpPr>
        <p:grpSpPr>
          <a:xfrm>
            <a:off x="1268797" y="2830057"/>
            <a:ext cx="214410" cy="240004"/>
            <a:chOff x="7160655" y="2178006"/>
            <a:chExt cx="379359" cy="386846"/>
          </a:xfrm>
          <a:solidFill>
            <a:schemeClr val="bg1"/>
          </a:solidFill>
        </p:grpSpPr>
        <p:sp>
          <p:nvSpPr>
            <p:cNvPr id="20" name="Freeform 36"/>
            <p:cNvSpPr>
              <a:spLocks noEditPoints="1"/>
            </p:cNvSpPr>
            <p:nvPr/>
          </p:nvSpPr>
          <p:spPr bwMode="auto">
            <a:xfrm>
              <a:off x="7277956" y="2178006"/>
              <a:ext cx="262058" cy="262058"/>
            </a:xfrm>
            <a:custGeom>
              <a:avLst/>
              <a:gdLst>
                <a:gd name="T0" fmla="*/ 65 w 79"/>
                <a:gd name="T1" fmla="*/ 14 h 79"/>
                <a:gd name="T2" fmla="*/ 14 w 79"/>
                <a:gd name="T3" fmla="*/ 14 h 79"/>
                <a:gd name="T4" fmla="*/ 11 w 79"/>
                <a:gd name="T5" fmla="*/ 63 h 79"/>
                <a:gd name="T6" fmla="*/ 11 w 79"/>
                <a:gd name="T7" fmla="*/ 63 h 79"/>
                <a:gd name="T8" fmla="*/ 17 w 79"/>
                <a:gd name="T9" fmla="*/ 68 h 79"/>
                <a:gd name="T10" fmla="*/ 64 w 79"/>
                <a:gd name="T11" fmla="*/ 65 h 79"/>
                <a:gd name="T12" fmla="*/ 65 w 79"/>
                <a:gd name="T13" fmla="*/ 14 h 79"/>
                <a:gd name="T14" fmla="*/ 58 w 79"/>
                <a:gd name="T15" fmla="*/ 59 h 79"/>
                <a:gd name="T16" fmla="*/ 20 w 79"/>
                <a:gd name="T17" fmla="*/ 59 h 79"/>
                <a:gd name="T18" fmla="*/ 20 w 79"/>
                <a:gd name="T19" fmla="*/ 21 h 79"/>
                <a:gd name="T20" fmla="*/ 58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0" y="28"/>
                    <a:pt x="0" y="49"/>
                    <a:pt x="11" y="63"/>
                  </a:cubicBezTo>
                  <a:cubicBezTo>
                    <a:pt x="11" y="63"/>
                    <a:pt x="11" y="63"/>
                    <a:pt x="11" y="63"/>
                  </a:cubicBezTo>
                  <a:cubicBezTo>
                    <a:pt x="14" y="66"/>
                    <a:pt x="15" y="67"/>
                    <a:pt x="17" y="68"/>
                  </a:cubicBezTo>
                  <a:cubicBezTo>
                    <a:pt x="31" y="79"/>
                    <a:pt x="51" y="78"/>
                    <a:pt x="64" y="65"/>
                  </a:cubicBezTo>
                  <a:cubicBezTo>
                    <a:pt x="78" y="51"/>
                    <a:pt x="79" y="29"/>
                    <a:pt x="65" y="14"/>
                  </a:cubicBezTo>
                  <a:close/>
                  <a:moveTo>
                    <a:pt x="58" y="59"/>
                  </a:moveTo>
                  <a:cubicBezTo>
                    <a:pt x="47" y="69"/>
                    <a:pt x="30" y="69"/>
                    <a:pt x="20" y="59"/>
                  </a:cubicBezTo>
                  <a:cubicBezTo>
                    <a:pt x="9" y="48"/>
                    <a:pt x="9" y="31"/>
                    <a:pt x="20" y="21"/>
                  </a:cubicBezTo>
                  <a:cubicBezTo>
                    <a:pt x="31" y="10"/>
                    <a:pt x="48" y="10"/>
                    <a:pt x="58"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37"/>
            <p:cNvSpPr>
              <a:spLocks/>
            </p:cNvSpPr>
            <p:nvPr/>
          </p:nvSpPr>
          <p:spPr bwMode="auto">
            <a:xfrm>
              <a:off x="7160655" y="2400130"/>
              <a:ext cx="159730" cy="164722"/>
            </a:xfrm>
            <a:custGeom>
              <a:avLst/>
              <a:gdLst>
                <a:gd name="T0" fmla="*/ 0 w 64"/>
                <a:gd name="T1" fmla="*/ 52 h 66"/>
                <a:gd name="T2" fmla="*/ 12 w 64"/>
                <a:gd name="T3" fmla="*/ 66 h 66"/>
                <a:gd name="T4" fmla="*/ 64 w 64"/>
                <a:gd name="T5" fmla="*/ 8 h 66"/>
                <a:gd name="T6" fmla="*/ 55 w 64"/>
                <a:gd name="T7" fmla="*/ 0 h 66"/>
                <a:gd name="T8" fmla="*/ 0 w 64"/>
                <a:gd name="T9" fmla="*/ 52 h 66"/>
              </a:gdLst>
              <a:ahLst/>
              <a:cxnLst>
                <a:cxn ang="0">
                  <a:pos x="T0" y="T1"/>
                </a:cxn>
                <a:cxn ang="0">
                  <a:pos x="T2" y="T3"/>
                </a:cxn>
                <a:cxn ang="0">
                  <a:pos x="T4" y="T5"/>
                </a:cxn>
                <a:cxn ang="0">
                  <a:pos x="T6" y="T7"/>
                </a:cxn>
                <a:cxn ang="0">
                  <a:pos x="T8" y="T9"/>
                </a:cxn>
              </a:cxnLst>
              <a:rect l="0" t="0" r="r" b="b"/>
              <a:pathLst>
                <a:path w="64" h="66">
                  <a:moveTo>
                    <a:pt x="0" y="52"/>
                  </a:moveTo>
                  <a:lnTo>
                    <a:pt x="12" y="66"/>
                  </a:lnTo>
                  <a:lnTo>
                    <a:pt x="64" y="8"/>
                  </a:lnTo>
                  <a:lnTo>
                    <a:pt x="55" y="0"/>
                  </a:lnTo>
                  <a:lnTo>
                    <a:pt x="0"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38"/>
            <p:cNvSpPr>
              <a:spLocks/>
            </p:cNvSpPr>
            <p:nvPr/>
          </p:nvSpPr>
          <p:spPr bwMode="auto">
            <a:xfrm>
              <a:off x="7412728" y="2265358"/>
              <a:ext cx="99831" cy="119797"/>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0"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3" name="Freeform 62"/>
          <p:cNvSpPr>
            <a:spLocks noEditPoints="1"/>
          </p:cNvSpPr>
          <p:nvPr/>
        </p:nvSpPr>
        <p:spPr bwMode="auto">
          <a:xfrm>
            <a:off x="5522509" y="2970278"/>
            <a:ext cx="178202" cy="165798"/>
          </a:xfrm>
          <a:custGeom>
            <a:avLst/>
            <a:gdLst>
              <a:gd name="T0" fmla="*/ 108 w 108"/>
              <a:gd name="T1" fmla="*/ 145 h 145"/>
              <a:gd name="T2" fmla="*/ 0 w 108"/>
              <a:gd name="T3" fmla="*/ 145 h 145"/>
              <a:gd name="T4" fmla="*/ 0 w 108"/>
              <a:gd name="T5" fmla="*/ 136 h 145"/>
              <a:gd name="T6" fmla="*/ 13 w 108"/>
              <a:gd name="T7" fmla="*/ 125 h 145"/>
              <a:gd name="T8" fmla="*/ 96 w 108"/>
              <a:gd name="T9" fmla="*/ 125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2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8 w 108"/>
              <a:gd name="T35" fmla="*/ 12 h 145"/>
              <a:gd name="T36" fmla="*/ 60 w 108"/>
              <a:gd name="T37" fmla="*/ 12 h 145"/>
              <a:gd name="T38" fmla="*/ 67 w 108"/>
              <a:gd name="T39" fmla="*/ 37 h 145"/>
              <a:gd name="T40" fmla="*/ 41 w 108"/>
              <a:gd name="T41" fmla="*/ 37 h 145"/>
              <a:gd name="T42" fmla="*/ 48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6"/>
                  <a:pt x="0" y="136"/>
                  <a:pt x="0" y="136"/>
                </a:cubicBezTo>
                <a:cubicBezTo>
                  <a:pt x="13" y="125"/>
                  <a:pt x="13" y="125"/>
                  <a:pt x="13" y="125"/>
                </a:cubicBezTo>
                <a:cubicBezTo>
                  <a:pt x="96" y="125"/>
                  <a:pt x="96" y="125"/>
                  <a:pt x="96" y="125"/>
                </a:cubicBezTo>
                <a:cubicBezTo>
                  <a:pt x="108" y="135"/>
                  <a:pt x="108" y="135"/>
                  <a:pt x="108" y="135"/>
                </a:cubicBezTo>
                <a:lnTo>
                  <a:pt x="108" y="145"/>
                </a:lnTo>
                <a:close/>
                <a:moveTo>
                  <a:pt x="16" y="116"/>
                </a:moveTo>
                <a:cubicBezTo>
                  <a:pt x="24" y="91"/>
                  <a:pt x="24" y="91"/>
                  <a:pt x="24" y="91"/>
                </a:cubicBezTo>
                <a:cubicBezTo>
                  <a:pt x="85" y="91"/>
                  <a:pt x="85" y="91"/>
                  <a:pt x="85" y="91"/>
                </a:cubicBezTo>
                <a:cubicBezTo>
                  <a:pt x="92" y="116"/>
                  <a:pt x="92" y="116"/>
                  <a:pt x="92"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8" y="12"/>
                </a:moveTo>
                <a:cubicBezTo>
                  <a:pt x="48" y="12"/>
                  <a:pt x="54" y="0"/>
                  <a:pt x="60" y="12"/>
                </a:cubicBezTo>
                <a:cubicBezTo>
                  <a:pt x="67" y="37"/>
                  <a:pt x="67" y="37"/>
                  <a:pt x="67" y="37"/>
                </a:cubicBezTo>
                <a:cubicBezTo>
                  <a:pt x="41" y="37"/>
                  <a:pt x="41" y="37"/>
                  <a:pt x="41" y="37"/>
                </a:cubicBezTo>
                <a:lnTo>
                  <a:pt x="48"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4" name="Group 25"/>
          <p:cNvGrpSpPr/>
          <p:nvPr/>
        </p:nvGrpSpPr>
        <p:grpSpPr>
          <a:xfrm>
            <a:off x="4205157" y="1280282"/>
            <a:ext cx="657487" cy="578840"/>
            <a:chOff x="6040049" y="4182118"/>
            <a:chExt cx="521619" cy="459224"/>
          </a:xfrm>
          <a:solidFill>
            <a:schemeClr val="bg1"/>
          </a:solidFill>
        </p:grpSpPr>
        <p:sp>
          <p:nvSpPr>
            <p:cNvPr id="25" name="Freeform 84"/>
            <p:cNvSpPr>
              <a:spLocks/>
            </p:cNvSpPr>
            <p:nvPr/>
          </p:nvSpPr>
          <p:spPr bwMode="auto">
            <a:xfrm>
              <a:off x="6087469" y="4202084"/>
              <a:ext cx="194671" cy="419291"/>
            </a:xfrm>
            <a:custGeom>
              <a:avLst/>
              <a:gdLst>
                <a:gd name="T0" fmla="*/ 52 w 59"/>
                <a:gd name="T1" fmla="*/ 5 h 126"/>
                <a:gd name="T2" fmla="*/ 9 w 59"/>
                <a:gd name="T3" fmla="*/ 38 h 126"/>
                <a:gd name="T4" fmla="*/ 0 w 59"/>
                <a:gd name="T5" fmla="*/ 39 h 126"/>
                <a:gd name="T6" fmla="*/ 0 w 59"/>
                <a:gd name="T7" fmla="*/ 86 h 126"/>
                <a:gd name="T8" fmla="*/ 9 w 59"/>
                <a:gd name="T9" fmla="*/ 88 h 126"/>
                <a:gd name="T10" fmla="*/ 51 w 59"/>
                <a:gd name="T11" fmla="*/ 119 h 126"/>
                <a:gd name="T12" fmla="*/ 59 w 59"/>
                <a:gd name="T13" fmla="*/ 119 h 126"/>
                <a:gd name="T14" fmla="*/ 59 w 59"/>
                <a:gd name="T15" fmla="*/ 5 h 126"/>
                <a:gd name="T16" fmla="*/ 52 w 59"/>
                <a:gd name="T17" fmla="*/ 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 h="126">
                  <a:moveTo>
                    <a:pt x="52" y="5"/>
                  </a:moveTo>
                  <a:cubicBezTo>
                    <a:pt x="9" y="38"/>
                    <a:pt x="9" y="38"/>
                    <a:pt x="9" y="38"/>
                  </a:cubicBezTo>
                  <a:cubicBezTo>
                    <a:pt x="9" y="38"/>
                    <a:pt x="5" y="38"/>
                    <a:pt x="0" y="39"/>
                  </a:cubicBezTo>
                  <a:cubicBezTo>
                    <a:pt x="0" y="86"/>
                    <a:pt x="0" y="86"/>
                    <a:pt x="0" y="86"/>
                  </a:cubicBezTo>
                  <a:cubicBezTo>
                    <a:pt x="5" y="87"/>
                    <a:pt x="9" y="88"/>
                    <a:pt x="9" y="88"/>
                  </a:cubicBezTo>
                  <a:cubicBezTo>
                    <a:pt x="51" y="119"/>
                    <a:pt x="51" y="119"/>
                    <a:pt x="51" y="119"/>
                  </a:cubicBezTo>
                  <a:cubicBezTo>
                    <a:pt x="51" y="119"/>
                    <a:pt x="59" y="126"/>
                    <a:pt x="59" y="119"/>
                  </a:cubicBezTo>
                  <a:cubicBezTo>
                    <a:pt x="59" y="112"/>
                    <a:pt x="59" y="11"/>
                    <a:pt x="59" y="5"/>
                  </a:cubicBezTo>
                  <a:cubicBezTo>
                    <a:pt x="59" y="0"/>
                    <a:pt x="52" y="5"/>
                    <a:pt x="52"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85"/>
            <p:cNvSpPr>
              <a:spLocks/>
            </p:cNvSpPr>
            <p:nvPr/>
          </p:nvSpPr>
          <p:spPr bwMode="auto">
            <a:xfrm>
              <a:off x="6040049" y="4339353"/>
              <a:ext cx="27454" cy="147252"/>
            </a:xfrm>
            <a:custGeom>
              <a:avLst/>
              <a:gdLst>
                <a:gd name="T0" fmla="*/ 0 w 8"/>
                <a:gd name="T1" fmla="*/ 8 h 44"/>
                <a:gd name="T2" fmla="*/ 0 w 8"/>
                <a:gd name="T3" fmla="*/ 38 h 44"/>
                <a:gd name="T4" fmla="*/ 8 w 8"/>
                <a:gd name="T5" fmla="*/ 44 h 44"/>
                <a:gd name="T6" fmla="*/ 8 w 8"/>
                <a:gd name="T7" fmla="*/ 0 h 44"/>
                <a:gd name="T8" fmla="*/ 0 w 8"/>
                <a:gd name="T9" fmla="*/ 8 h 44"/>
              </a:gdLst>
              <a:ahLst/>
              <a:cxnLst>
                <a:cxn ang="0">
                  <a:pos x="T0" y="T1"/>
                </a:cxn>
                <a:cxn ang="0">
                  <a:pos x="T2" y="T3"/>
                </a:cxn>
                <a:cxn ang="0">
                  <a:pos x="T4" y="T5"/>
                </a:cxn>
                <a:cxn ang="0">
                  <a:pos x="T6" y="T7"/>
                </a:cxn>
                <a:cxn ang="0">
                  <a:pos x="T8" y="T9"/>
                </a:cxn>
              </a:cxnLst>
              <a:rect l="0" t="0" r="r" b="b"/>
              <a:pathLst>
                <a:path w="8" h="44">
                  <a:moveTo>
                    <a:pt x="0" y="8"/>
                  </a:moveTo>
                  <a:cubicBezTo>
                    <a:pt x="0" y="16"/>
                    <a:pt x="0" y="32"/>
                    <a:pt x="0" y="38"/>
                  </a:cubicBezTo>
                  <a:cubicBezTo>
                    <a:pt x="0" y="40"/>
                    <a:pt x="4" y="42"/>
                    <a:pt x="8" y="44"/>
                  </a:cubicBezTo>
                  <a:cubicBezTo>
                    <a:pt x="8" y="0"/>
                    <a:pt x="8" y="0"/>
                    <a:pt x="8" y="0"/>
                  </a:cubicBezTo>
                  <a:cubicBezTo>
                    <a:pt x="4" y="2"/>
                    <a:pt x="0" y="4"/>
                    <a:pt x="0"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86"/>
            <p:cNvSpPr>
              <a:spLocks/>
            </p:cNvSpPr>
            <p:nvPr/>
          </p:nvSpPr>
          <p:spPr bwMode="auto">
            <a:xfrm>
              <a:off x="6329559" y="4296924"/>
              <a:ext cx="77370" cy="229612"/>
            </a:xfrm>
            <a:custGeom>
              <a:avLst/>
              <a:gdLst>
                <a:gd name="T0" fmla="*/ 10 w 23"/>
                <a:gd name="T1" fmla="*/ 2 h 69"/>
                <a:gd name="T2" fmla="*/ 2 w 23"/>
                <a:gd name="T3" fmla="*/ 2 h 69"/>
                <a:gd name="T4" fmla="*/ 2 w 23"/>
                <a:gd name="T5" fmla="*/ 10 h 69"/>
                <a:gd name="T6" fmla="*/ 12 w 23"/>
                <a:gd name="T7" fmla="*/ 35 h 69"/>
                <a:gd name="T8" fmla="*/ 2 w 23"/>
                <a:gd name="T9" fmla="*/ 60 h 69"/>
                <a:gd name="T10" fmla="*/ 2 w 23"/>
                <a:gd name="T11" fmla="*/ 67 h 69"/>
                <a:gd name="T12" fmla="*/ 6 w 23"/>
                <a:gd name="T13" fmla="*/ 69 h 69"/>
                <a:gd name="T14" fmla="*/ 10 w 23"/>
                <a:gd name="T15" fmla="*/ 67 h 69"/>
                <a:gd name="T16" fmla="*/ 23 w 23"/>
                <a:gd name="T17" fmla="*/ 35 h 69"/>
                <a:gd name="T18" fmla="*/ 10 w 23"/>
                <a:gd name="T19" fmla="*/ 2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69">
                  <a:moveTo>
                    <a:pt x="10" y="2"/>
                  </a:moveTo>
                  <a:cubicBezTo>
                    <a:pt x="7" y="0"/>
                    <a:pt x="4" y="0"/>
                    <a:pt x="2" y="2"/>
                  </a:cubicBezTo>
                  <a:cubicBezTo>
                    <a:pt x="0" y="4"/>
                    <a:pt x="0" y="8"/>
                    <a:pt x="2" y="10"/>
                  </a:cubicBezTo>
                  <a:cubicBezTo>
                    <a:pt x="9" y="17"/>
                    <a:pt x="12" y="26"/>
                    <a:pt x="12" y="35"/>
                  </a:cubicBezTo>
                  <a:cubicBezTo>
                    <a:pt x="12" y="44"/>
                    <a:pt x="9" y="53"/>
                    <a:pt x="2" y="60"/>
                  </a:cubicBezTo>
                  <a:cubicBezTo>
                    <a:pt x="0" y="62"/>
                    <a:pt x="0" y="65"/>
                    <a:pt x="2" y="67"/>
                  </a:cubicBezTo>
                  <a:cubicBezTo>
                    <a:pt x="3" y="68"/>
                    <a:pt x="4" y="69"/>
                    <a:pt x="6" y="69"/>
                  </a:cubicBezTo>
                  <a:cubicBezTo>
                    <a:pt x="7" y="69"/>
                    <a:pt x="9" y="68"/>
                    <a:pt x="10" y="67"/>
                  </a:cubicBezTo>
                  <a:cubicBezTo>
                    <a:pt x="19" y="58"/>
                    <a:pt x="23" y="47"/>
                    <a:pt x="23" y="35"/>
                  </a:cubicBezTo>
                  <a:cubicBezTo>
                    <a:pt x="23" y="23"/>
                    <a:pt x="19" y="11"/>
                    <a:pt x="1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87"/>
            <p:cNvSpPr>
              <a:spLocks/>
            </p:cNvSpPr>
            <p:nvPr/>
          </p:nvSpPr>
          <p:spPr bwMode="auto">
            <a:xfrm>
              <a:off x="6376980" y="4239521"/>
              <a:ext cx="102328" cy="341923"/>
            </a:xfrm>
            <a:custGeom>
              <a:avLst/>
              <a:gdLst>
                <a:gd name="T0" fmla="*/ 10 w 31"/>
                <a:gd name="T1" fmla="*/ 2 h 103"/>
                <a:gd name="T2" fmla="*/ 3 w 31"/>
                <a:gd name="T3" fmla="*/ 2 h 103"/>
                <a:gd name="T4" fmla="*/ 3 w 31"/>
                <a:gd name="T5" fmla="*/ 10 h 103"/>
                <a:gd name="T6" fmla="*/ 20 w 31"/>
                <a:gd name="T7" fmla="*/ 52 h 103"/>
                <a:gd name="T8" fmla="*/ 3 w 31"/>
                <a:gd name="T9" fmla="*/ 94 h 103"/>
                <a:gd name="T10" fmla="*/ 3 w 31"/>
                <a:gd name="T11" fmla="*/ 102 h 103"/>
                <a:gd name="T12" fmla="*/ 6 w 31"/>
                <a:gd name="T13" fmla="*/ 103 h 103"/>
                <a:gd name="T14" fmla="*/ 10 w 31"/>
                <a:gd name="T15" fmla="*/ 102 h 103"/>
                <a:gd name="T16" fmla="*/ 31 w 31"/>
                <a:gd name="T17" fmla="*/ 52 h 103"/>
                <a:gd name="T18" fmla="*/ 10 w 31"/>
                <a:gd name="T19" fmla="*/ 2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103">
                  <a:moveTo>
                    <a:pt x="10" y="2"/>
                  </a:moveTo>
                  <a:cubicBezTo>
                    <a:pt x="8" y="0"/>
                    <a:pt x="5" y="0"/>
                    <a:pt x="3" y="2"/>
                  </a:cubicBezTo>
                  <a:cubicBezTo>
                    <a:pt x="0" y="4"/>
                    <a:pt x="0" y="8"/>
                    <a:pt x="3" y="10"/>
                  </a:cubicBezTo>
                  <a:cubicBezTo>
                    <a:pt x="14" y="21"/>
                    <a:pt x="20" y="37"/>
                    <a:pt x="20" y="52"/>
                  </a:cubicBezTo>
                  <a:cubicBezTo>
                    <a:pt x="20" y="67"/>
                    <a:pt x="14" y="82"/>
                    <a:pt x="3" y="94"/>
                  </a:cubicBezTo>
                  <a:cubicBezTo>
                    <a:pt x="0" y="96"/>
                    <a:pt x="0" y="100"/>
                    <a:pt x="3" y="102"/>
                  </a:cubicBezTo>
                  <a:cubicBezTo>
                    <a:pt x="4" y="103"/>
                    <a:pt x="5" y="103"/>
                    <a:pt x="6" y="103"/>
                  </a:cubicBezTo>
                  <a:cubicBezTo>
                    <a:pt x="8" y="103"/>
                    <a:pt x="9" y="103"/>
                    <a:pt x="10" y="102"/>
                  </a:cubicBezTo>
                  <a:cubicBezTo>
                    <a:pt x="24" y="88"/>
                    <a:pt x="31" y="70"/>
                    <a:pt x="31" y="52"/>
                  </a:cubicBezTo>
                  <a:cubicBezTo>
                    <a:pt x="31" y="34"/>
                    <a:pt x="24" y="16"/>
                    <a:pt x="1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88"/>
            <p:cNvSpPr>
              <a:spLocks/>
            </p:cNvSpPr>
            <p:nvPr/>
          </p:nvSpPr>
          <p:spPr bwMode="auto">
            <a:xfrm>
              <a:off x="6436879" y="4182118"/>
              <a:ext cx="124789" cy="459224"/>
            </a:xfrm>
            <a:custGeom>
              <a:avLst/>
              <a:gdLst>
                <a:gd name="T0" fmla="*/ 10 w 38"/>
                <a:gd name="T1" fmla="*/ 2 h 138"/>
                <a:gd name="T2" fmla="*/ 2 w 38"/>
                <a:gd name="T3" fmla="*/ 2 h 138"/>
                <a:gd name="T4" fmla="*/ 2 w 38"/>
                <a:gd name="T5" fmla="*/ 9 h 138"/>
                <a:gd name="T6" fmla="*/ 27 w 38"/>
                <a:gd name="T7" fmla="*/ 69 h 138"/>
                <a:gd name="T8" fmla="*/ 2 w 38"/>
                <a:gd name="T9" fmla="*/ 128 h 138"/>
                <a:gd name="T10" fmla="*/ 2 w 38"/>
                <a:gd name="T11" fmla="*/ 136 h 138"/>
                <a:gd name="T12" fmla="*/ 6 w 38"/>
                <a:gd name="T13" fmla="*/ 138 h 138"/>
                <a:gd name="T14" fmla="*/ 10 w 38"/>
                <a:gd name="T15" fmla="*/ 136 h 138"/>
                <a:gd name="T16" fmla="*/ 38 w 38"/>
                <a:gd name="T17" fmla="*/ 69 h 138"/>
                <a:gd name="T18" fmla="*/ 10 w 38"/>
                <a:gd name="T19" fmla="*/ 2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138">
                  <a:moveTo>
                    <a:pt x="10" y="2"/>
                  </a:moveTo>
                  <a:cubicBezTo>
                    <a:pt x="8" y="0"/>
                    <a:pt x="5" y="0"/>
                    <a:pt x="2" y="2"/>
                  </a:cubicBezTo>
                  <a:cubicBezTo>
                    <a:pt x="0" y="4"/>
                    <a:pt x="0" y="7"/>
                    <a:pt x="2" y="9"/>
                  </a:cubicBezTo>
                  <a:cubicBezTo>
                    <a:pt x="19" y="26"/>
                    <a:pt x="27" y="47"/>
                    <a:pt x="27" y="69"/>
                  </a:cubicBezTo>
                  <a:cubicBezTo>
                    <a:pt x="27" y="90"/>
                    <a:pt x="19" y="112"/>
                    <a:pt x="2" y="128"/>
                  </a:cubicBezTo>
                  <a:cubicBezTo>
                    <a:pt x="0" y="130"/>
                    <a:pt x="0" y="134"/>
                    <a:pt x="2" y="136"/>
                  </a:cubicBezTo>
                  <a:cubicBezTo>
                    <a:pt x="4" y="137"/>
                    <a:pt x="5" y="138"/>
                    <a:pt x="6" y="138"/>
                  </a:cubicBezTo>
                  <a:cubicBezTo>
                    <a:pt x="8" y="138"/>
                    <a:pt x="9" y="137"/>
                    <a:pt x="10" y="136"/>
                  </a:cubicBezTo>
                  <a:cubicBezTo>
                    <a:pt x="29" y="117"/>
                    <a:pt x="38" y="93"/>
                    <a:pt x="38" y="69"/>
                  </a:cubicBezTo>
                  <a:cubicBezTo>
                    <a:pt x="38" y="45"/>
                    <a:pt x="29" y="20"/>
                    <a:pt x="1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6" name="Group 31"/>
          <p:cNvGrpSpPr/>
          <p:nvPr/>
        </p:nvGrpSpPr>
        <p:grpSpPr>
          <a:xfrm>
            <a:off x="2224717" y="3107613"/>
            <a:ext cx="256460" cy="128503"/>
            <a:chOff x="2942785" y="3296116"/>
            <a:chExt cx="416796" cy="259561"/>
          </a:xfrm>
          <a:solidFill>
            <a:schemeClr val="bg1"/>
          </a:solidFill>
        </p:grpSpPr>
        <p:sp>
          <p:nvSpPr>
            <p:cNvPr id="37" name="Freeform 95"/>
            <p:cNvSpPr>
              <a:spLocks noEditPoints="1"/>
            </p:cNvSpPr>
            <p:nvPr/>
          </p:nvSpPr>
          <p:spPr bwMode="auto">
            <a:xfrm>
              <a:off x="2942785" y="3296116"/>
              <a:ext cx="416796" cy="259561"/>
            </a:xfrm>
            <a:custGeom>
              <a:avLst/>
              <a:gdLst>
                <a:gd name="T0" fmla="*/ 113 w 125"/>
                <a:gd name="T1" fmla="*/ 18 h 78"/>
                <a:gd name="T2" fmla="*/ 113 w 125"/>
                <a:gd name="T3" fmla="*/ 0 h 78"/>
                <a:gd name="T4" fmla="*/ 0 w 125"/>
                <a:gd name="T5" fmla="*/ 0 h 78"/>
                <a:gd name="T6" fmla="*/ 0 w 125"/>
                <a:gd name="T7" fmla="*/ 78 h 78"/>
                <a:gd name="T8" fmla="*/ 113 w 125"/>
                <a:gd name="T9" fmla="*/ 78 h 78"/>
                <a:gd name="T10" fmla="*/ 113 w 125"/>
                <a:gd name="T11" fmla="*/ 60 h 78"/>
                <a:gd name="T12" fmla="*/ 125 w 125"/>
                <a:gd name="T13" fmla="*/ 54 h 78"/>
                <a:gd name="T14" fmla="*/ 125 w 125"/>
                <a:gd name="T15" fmla="*/ 25 h 78"/>
                <a:gd name="T16" fmla="*/ 113 w 125"/>
                <a:gd name="T17" fmla="*/ 18 h 78"/>
                <a:gd name="T18" fmla="*/ 104 w 125"/>
                <a:gd name="T19" fmla="*/ 68 h 78"/>
                <a:gd name="T20" fmla="*/ 10 w 125"/>
                <a:gd name="T21" fmla="*/ 68 h 78"/>
                <a:gd name="T22" fmla="*/ 10 w 125"/>
                <a:gd name="T23" fmla="*/ 9 h 78"/>
                <a:gd name="T24" fmla="*/ 104 w 125"/>
                <a:gd name="T25" fmla="*/ 9 h 78"/>
                <a:gd name="T26" fmla="*/ 104 w 125"/>
                <a:gd name="T27" fmla="*/ 6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5" h="78">
                  <a:moveTo>
                    <a:pt x="113" y="18"/>
                  </a:moveTo>
                  <a:cubicBezTo>
                    <a:pt x="113" y="0"/>
                    <a:pt x="113" y="0"/>
                    <a:pt x="113" y="0"/>
                  </a:cubicBezTo>
                  <a:cubicBezTo>
                    <a:pt x="0" y="0"/>
                    <a:pt x="0" y="0"/>
                    <a:pt x="0" y="0"/>
                  </a:cubicBezTo>
                  <a:cubicBezTo>
                    <a:pt x="0" y="78"/>
                    <a:pt x="0" y="78"/>
                    <a:pt x="0" y="78"/>
                  </a:cubicBezTo>
                  <a:cubicBezTo>
                    <a:pt x="113" y="78"/>
                    <a:pt x="113" y="78"/>
                    <a:pt x="113" y="78"/>
                  </a:cubicBezTo>
                  <a:cubicBezTo>
                    <a:pt x="113" y="60"/>
                    <a:pt x="113" y="60"/>
                    <a:pt x="113" y="60"/>
                  </a:cubicBezTo>
                  <a:cubicBezTo>
                    <a:pt x="117" y="60"/>
                    <a:pt x="125" y="61"/>
                    <a:pt x="125" y="54"/>
                  </a:cubicBezTo>
                  <a:cubicBezTo>
                    <a:pt x="125" y="25"/>
                    <a:pt x="125" y="25"/>
                    <a:pt x="125" y="25"/>
                  </a:cubicBezTo>
                  <a:cubicBezTo>
                    <a:pt x="125" y="17"/>
                    <a:pt x="116" y="18"/>
                    <a:pt x="113" y="18"/>
                  </a:cubicBezTo>
                  <a:close/>
                  <a:moveTo>
                    <a:pt x="104" y="68"/>
                  </a:moveTo>
                  <a:cubicBezTo>
                    <a:pt x="10" y="68"/>
                    <a:pt x="10" y="68"/>
                    <a:pt x="10" y="68"/>
                  </a:cubicBezTo>
                  <a:cubicBezTo>
                    <a:pt x="10" y="9"/>
                    <a:pt x="10" y="9"/>
                    <a:pt x="10" y="9"/>
                  </a:cubicBezTo>
                  <a:cubicBezTo>
                    <a:pt x="104" y="9"/>
                    <a:pt x="104" y="9"/>
                    <a:pt x="104" y="9"/>
                  </a:cubicBezTo>
                  <a:lnTo>
                    <a:pt x="104"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Rectangle 96"/>
            <p:cNvSpPr>
              <a:spLocks noChangeArrowheads="1"/>
            </p:cNvSpPr>
            <p:nvPr/>
          </p:nvSpPr>
          <p:spPr bwMode="auto">
            <a:xfrm>
              <a:off x="3000187" y="3351023"/>
              <a:ext cx="79865" cy="14475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Rectangle 97"/>
            <p:cNvSpPr>
              <a:spLocks noChangeArrowheads="1"/>
            </p:cNvSpPr>
            <p:nvPr/>
          </p:nvSpPr>
          <p:spPr bwMode="auto">
            <a:xfrm>
              <a:off x="3092532" y="3351023"/>
              <a:ext cx="77370" cy="14475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40" name="Group 35"/>
          <p:cNvGrpSpPr/>
          <p:nvPr/>
        </p:nvGrpSpPr>
        <p:grpSpPr>
          <a:xfrm>
            <a:off x="3287515" y="2953683"/>
            <a:ext cx="235778" cy="322204"/>
            <a:chOff x="6853673" y="3715407"/>
            <a:chExt cx="379359" cy="376864"/>
          </a:xfrm>
          <a:solidFill>
            <a:schemeClr val="bg1"/>
          </a:solidFill>
        </p:grpSpPr>
        <p:sp>
          <p:nvSpPr>
            <p:cNvPr id="41" name="Freeform 150"/>
            <p:cNvSpPr>
              <a:spLocks noEditPoints="1"/>
            </p:cNvSpPr>
            <p:nvPr/>
          </p:nvSpPr>
          <p:spPr bwMode="auto">
            <a:xfrm>
              <a:off x="6853673" y="3715407"/>
              <a:ext cx="379359" cy="376864"/>
            </a:xfrm>
            <a:custGeom>
              <a:avLst/>
              <a:gdLst>
                <a:gd name="T0" fmla="*/ 57 w 114"/>
                <a:gd name="T1" fmla="*/ 0 h 114"/>
                <a:gd name="T2" fmla="*/ 0 w 114"/>
                <a:gd name="T3" fmla="*/ 57 h 114"/>
                <a:gd name="T4" fmla="*/ 57 w 114"/>
                <a:gd name="T5" fmla="*/ 114 h 114"/>
                <a:gd name="T6" fmla="*/ 114 w 114"/>
                <a:gd name="T7" fmla="*/ 57 h 114"/>
                <a:gd name="T8" fmla="*/ 57 w 114"/>
                <a:gd name="T9" fmla="*/ 0 h 114"/>
                <a:gd name="T10" fmla="*/ 57 w 114"/>
                <a:gd name="T11" fmla="*/ 108 h 114"/>
                <a:gd name="T12" fmla="*/ 6 w 114"/>
                <a:gd name="T13" fmla="*/ 57 h 114"/>
                <a:gd name="T14" fmla="*/ 57 w 114"/>
                <a:gd name="T15" fmla="*/ 6 h 114"/>
                <a:gd name="T16" fmla="*/ 108 w 114"/>
                <a:gd name="T17" fmla="*/ 57 h 114"/>
                <a:gd name="T18" fmla="*/ 57 w 114"/>
                <a:gd name="T19" fmla="*/ 108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4" h="114">
                  <a:moveTo>
                    <a:pt x="57" y="0"/>
                  </a:moveTo>
                  <a:cubicBezTo>
                    <a:pt x="25" y="0"/>
                    <a:pt x="0" y="25"/>
                    <a:pt x="0" y="57"/>
                  </a:cubicBezTo>
                  <a:cubicBezTo>
                    <a:pt x="0" y="89"/>
                    <a:pt x="25" y="114"/>
                    <a:pt x="57" y="114"/>
                  </a:cubicBezTo>
                  <a:cubicBezTo>
                    <a:pt x="89" y="114"/>
                    <a:pt x="114" y="89"/>
                    <a:pt x="114" y="57"/>
                  </a:cubicBezTo>
                  <a:cubicBezTo>
                    <a:pt x="114" y="25"/>
                    <a:pt x="89" y="0"/>
                    <a:pt x="57" y="0"/>
                  </a:cubicBezTo>
                  <a:close/>
                  <a:moveTo>
                    <a:pt x="57" y="108"/>
                  </a:moveTo>
                  <a:cubicBezTo>
                    <a:pt x="29" y="108"/>
                    <a:pt x="6" y="85"/>
                    <a:pt x="6" y="57"/>
                  </a:cubicBezTo>
                  <a:cubicBezTo>
                    <a:pt x="6" y="29"/>
                    <a:pt x="29" y="6"/>
                    <a:pt x="57" y="6"/>
                  </a:cubicBezTo>
                  <a:cubicBezTo>
                    <a:pt x="85" y="6"/>
                    <a:pt x="108" y="29"/>
                    <a:pt x="108" y="57"/>
                  </a:cubicBezTo>
                  <a:cubicBezTo>
                    <a:pt x="108" y="85"/>
                    <a:pt x="85" y="108"/>
                    <a:pt x="57" y="10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Rectangle 151"/>
            <p:cNvSpPr>
              <a:spLocks noChangeArrowheads="1"/>
            </p:cNvSpPr>
            <p:nvPr/>
          </p:nvSpPr>
          <p:spPr bwMode="auto">
            <a:xfrm>
              <a:off x="6998429" y="3987447"/>
              <a:ext cx="22463" cy="4242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Rectangle 152"/>
            <p:cNvSpPr>
              <a:spLocks noChangeArrowheads="1"/>
            </p:cNvSpPr>
            <p:nvPr/>
          </p:nvSpPr>
          <p:spPr bwMode="auto">
            <a:xfrm>
              <a:off x="7033370" y="3987447"/>
              <a:ext cx="19966" cy="4242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Rectangle 153"/>
            <p:cNvSpPr>
              <a:spLocks noChangeArrowheads="1"/>
            </p:cNvSpPr>
            <p:nvPr/>
          </p:nvSpPr>
          <p:spPr bwMode="auto">
            <a:xfrm>
              <a:off x="7068311" y="3987447"/>
              <a:ext cx="19966" cy="4242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154"/>
            <p:cNvSpPr>
              <a:spLocks/>
            </p:cNvSpPr>
            <p:nvPr/>
          </p:nvSpPr>
          <p:spPr bwMode="auto">
            <a:xfrm>
              <a:off x="6970976" y="3822725"/>
              <a:ext cx="82362" cy="84857"/>
            </a:xfrm>
            <a:custGeom>
              <a:avLst/>
              <a:gdLst>
                <a:gd name="T0" fmla="*/ 19 w 25"/>
                <a:gd name="T1" fmla="*/ 22 h 25"/>
                <a:gd name="T2" fmla="*/ 22 w 25"/>
                <a:gd name="T3" fmla="*/ 25 h 25"/>
                <a:gd name="T4" fmla="*/ 25 w 25"/>
                <a:gd name="T5" fmla="*/ 22 h 25"/>
                <a:gd name="T6" fmla="*/ 22 w 25"/>
                <a:gd name="T7" fmla="*/ 19 h 25"/>
                <a:gd name="T8" fmla="*/ 21 w 25"/>
                <a:gd name="T9" fmla="*/ 19 h 25"/>
                <a:gd name="T10" fmla="*/ 0 w 25"/>
                <a:gd name="T11" fmla="*/ 0 h 25"/>
                <a:gd name="T12" fmla="*/ 19 w 25"/>
                <a:gd name="T13" fmla="*/ 22 h 25"/>
                <a:gd name="T14" fmla="*/ 19 w 25"/>
                <a:gd name="T15" fmla="*/ 22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25">
                  <a:moveTo>
                    <a:pt x="19" y="22"/>
                  </a:moveTo>
                  <a:cubicBezTo>
                    <a:pt x="19" y="24"/>
                    <a:pt x="20" y="25"/>
                    <a:pt x="22" y="25"/>
                  </a:cubicBezTo>
                  <a:cubicBezTo>
                    <a:pt x="24" y="25"/>
                    <a:pt x="25" y="24"/>
                    <a:pt x="25" y="22"/>
                  </a:cubicBezTo>
                  <a:cubicBezTo>
                    <a:pt x="25" y="21"/>
                    <a:pt x="24" y="19"/>
                    <a:pt x="22" y="19"/>
                  </a:cubicBezTo>
                  <a:cubicBezTo>
                    <a:pt x="22" y="19"/>
                    <a:pt x="22" y="19"/>
                    <a:pt x="21" y="19"/>
                  </a:cubicBezTo>
                  <a:cubicBezTo>
                    <a:pt x="0" y="0"/>
                    <a:pt x="0" y="0"/>
                    <a:pt x="0" y="0"/>
                  </a:cubicBezTo>
                  <a:cubicBezTo>
                    <a:pt x="19" y="22"/>
                    <a:pt x="19" y="22"/>
                    <a:pt x="19" y="22"/>
                  </a:cubicBezTo>
                  <a:cubicBezTo>
                    <a:pt x="19" y="22"/>
                    <a:pt x="19" y="22"/>
                    <a:pt x="19"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155"/>
            <p:cNvSpPr>
              <a:spLocks/>
            </p:cNvSpPr>
            <p:nvPr/>
          </p:nvSpPr>
          <p:spPr bwMode="auto">
            <a:xfrm>
              <a:off x="6921060" y="3987447"/>
              <a:ext cx="22463" cy="19966"/>
            </a:xfrm>
            <a:custGeom>
              <a:avLst/>
              <a:gdLst>
                <a:gd name="T0" fmla="*/ 0 w 9"/>
                <a:gd name="T1" fmla="*/ 6 h 8"/>
                <a:gd name="T2" fmla="*/ 3 w 9"/>
                <a:gd name="T3" fmla="*/ 8 h 8"/>
                <a:gd name="T4" fmla="*/ 9 w 9"/>
                <a:gd name="T5" fmla="*/ 1 h 8"/>
                <a:gd name="T6" fmla="*/ 7 w 9"/>
                <a:gd name="T7" fmla="*/ 0 h 8"/>
                <a:gd name="T8" fmla="*/ 0 w 9"/>
                <a:gd name="T9" fmla="*/ 6 h 8"/>
              </a:gdLst>
              <a:ahLst/>
              <a:cxnLst>
                <a:cxn ang="0">
                  <a:pos x="T0" y="T1"/>
                </a:cxn>
                <a:cxn ang="0">
                  <a:pos x="T2" y="T3"/>
                </a:cxn>
                <a:cxn ang="0">
                  <a:pos x="T4" y="T5"/>
                </a:cxn>
                <a:cxn ang="0">
                  <a:pos x="T6" y="T7"/>
                </a:cxn>
                <a:cxn ang="0">
                  <a:pos x="T8" y="T9"/>
                </a:cxn>
              </a:cxnLst>
              <a:rect l="0" t="0" r="r" b="b"/>
              <a:pathLst>
                <a:path w="9" h="8">
                  <a:moveTo>
                    <a:pt x="0" y="6"/>
                  </a:moveTo>
                  <a:lnTo>
                    <a:pt x="3" y="8"/>
                  </a:lnTo>
                  <a:lnTo>
                    <a:pt x="9" y="1"/>
                  </a:lnTo>
                  <a:lnTo>
                    <a:pt x="7" y="0"/>
                  </a:lnTo>
                  <a:lnTo>
                    <a:pt x="0"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156"/>
            <p:cNvSpPr>
              <a:spLocks/>
            </p:cNvSpPr>
            <p:nvPr/>
          </p:nvSpPr>
          <p:spPr bwMode="auto">
            <a:xfrm>
              <a:off x="6901094" y="3942523"/>
              <a:ext cx="27454" cy="14975"/>
            </a:xfrm>
            <a:custGeom>
              <a:avLst/>
              <a:gdLst>
                <a:gd name="T0" fmla="*/ 9 w 11"/>
                <a:gd name="T1" fmla="*/ 0 h 6"/>
                <a:gd name="T2" fmla="*/ 0 w 11"/>
                <a:gd name="T3" fmla="*/ 3 h 6"/>
                <a:gd name="T4" fmla="*/ 1 w 11"/>
                <a:gd name="T5" fmla="*/ 6 h 6"/>
                <a:gd name="T6" fmla="*/ 11 w 11"/>
                <a:gd name="T7" fmla="*/ 3 h 6"/>
                <a:gd name="T8" fmla="*/ 9 w 11"/>
                <a:gd name="T9" fmla="*/ 0 h 6"/>
              </a:gdLst>
              <a:ahLst/>
              <a:cxnLst>
                <a:cxn ang="0">
                  <a:pos x="T0" y="T1"/>
                </a:cxn>
                <a:cxn ang="0">
                  <a:pos x="T2" y="T3"/>
                </a:cxn>
                <a:cxn ang="0">
                  <a:pos x="T4" y="T5"/>
                </a:cxn>
                <a:cxn ang="0">
                  <a:pos x="T6" y="T7"/>
                </a:cxn>
                <a:cxn ang="0">
                  <a:pos x="T8" y="T9"/>
                </a:cxn>
              </a:cxnLst>
              <a:rect l="0" t="0" r="r" b="b"/>
              <a:pathLst>
                <a:path w="11" h="6">
                  <a:moveTo>
                    <a:pt x="9" y="0"/>
                  </a:moveTo>
                  <a:lnTo>
                    <a:pt x="0" y="3"/>
                  </a:lnTo>
                  <a:lnTo>
                    <a:pt x="1" y="6"/>
                  </a:lnTo>
                  <a:lnTo>
                    <a:pt x="11" y="3"/>
                  </a:lnTo>
                  <a:lnTo>
                    <a:pt x="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157"/>
            <p:cNvSpPr>
              <a:spLocks/>
            </p:cNvSpPr>
            <p:nvPr/>
          </p:nvSpPr>
          <p:spPr bwMode="auto">
            <a:xfrm>
              <a:off x="6933538" y="3790281"/>
              <a:ext cx="19966" cy="22463"/>
            </a:xfrm>
            <a:custGeom>
              <a:avLst/>
              <a:gdLst>
                <a:gd name="T0" fmla="*/ 0 w 8"/>
                <a:gd name="T1" fmla="*/ 3 h 9"/>
                <a:gd name="T2" fmla="*/ 7 w 8"/>
                <a:gd name="T3" fmla="*/ 9 h 9"/>
                <a:gd name="T4" fmla="*/ 8 w 8"/>
                <a:gd name="T5" fmla="*/ 7 h 9"/>
                <a:gd name="T6" fmla="*/ 2 w 8"/>
                <a:gd name="T7" fmla="*/ 0 h 9"/>
                <a:gd name="T8" fmla="*/ 0 w 8"/>
                <a:gd name="T9" fmla="*/ 3 h 9"/>
              </a:gdLst>
              <a:ahLst/>
              <a:cxnLst>
                <a:cxn ang="0">
                  <a:pos x="T0" y="T1"/>
                </a:cxn>
                <a:cxn ang="0">
                  <a:pos x="T2" y="T3"/>
                </a:cxn>
                <a:cxn ang="0">
                  <a:pos x="T4" y="T5"/>
                </a:cxn>
                <a:cxn ang="0">
                  <a:pos x="T6" y="T7"/>
                </a:cxn>
                <a:cxn ang="0">
                  <a:pos x="T8" y="T9"/>
                </a:cxn>
              </a:cxnLst>
              <a:rect l="0" t="0" r="r" b="b"/>
              <a:pathLst>
                <a:path w="8" h="9">
                  <a:moveTo>
                    <a:pt x="0" y="3"/>
                  </a:moveTo>
                  <a:lnTo>
                    <a:pt x="7" y="9"/>
                  </a:lnTo>
                  <a:lnTo>
                    <a:pt x="8" y="7"/>
                  </a:lnTo>
                  <a:lnTo>
                    <a:pt x="2"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158"/>
            <p:cNvSpPr>
              <a:spLocks/>
            </p:cNvSpPr>
            <p:nvPr/>
          </p:nvSpPr>
          <p:spPr bwMode="auto">
            <a:xfrm>
              <a:off x="6903589" y="3840196"/>
              <a:ext cx="27454" cy="12480"/>
            </a:xfrm>
            <a:custGeom>
              <a:avLst/>
              <a:gdLst>
                <a:gd name="T0" fmla="*/ 11 w 11"/>
                <a:gd name="T1" fmla="*/ 3 h 5"/>
                <a:gd name="T2" fmla="*/ 2 w 11"/>
                <a:gd name="T3" fmla="*/ 0 h 5"/>
                <a:gd name="T4" fmla="*/ 0 w 11"/>
                <a:gd name="T5" fmla="*/ 3 h 5"/>
                <a:gd name="T6" fmla="*/ 10 w 11"/>
                <a:gd name="T7" fmla="*/ 5 h 5"/>
                <a:gd name="T8" fmla="*/ 11 w 11"/>
                <a:gd name="T9" fmla="*/ 3 h 5"/>
              </a:gdLst>
              <a:ahLst/>
              <a:cxnLst>
                <a:cxn ang="0">
                  <a:pos x="T0" y="T1"/>
                </a:cxn>
                <a:cxn ang="0">
                  <a:pos x="T2" y="T3"/>
                </a:cxn>
                <a:cxn ang="0">
                  <a:pos x="T4" y="T5"/>
                </a:cxn>
                <a:cxn ang="0">
                  <a:pos x="T6" y="T7"/>
                </a:cxn>
                <a:cxn ang="0">
                  <a:pos x="T8" y="T9"/>
                </a:cxn>
              </a:cxnLst>
              <a:rect l="0" t="0" r="r" b="b"/>
              <a:pathLst>
                <a:path w="11" h="5">
                  <a:moveTo>
                    <a:pt x="11" y="3"/>
                  </a:moveTo>
                  <a:lnTo>
                    <a:pt x="2" y="0"/>
                  </a:lnTo>
                  <a:lnTo>
                    <a:pt x="0" y="3"/>
                  </a:lnTo>
                  <a:lnTo>
                    <a:pt x="10" y="5"/>
                  </a:lnTo>
                  <a:lnTo>
                    <a:pt x="11"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Rectangle 159"/>
            <p:cNvSpPr>
              <a:spLocks noChangeArrowheads="1"/>
            </p:cNvSpPr>
            <p:nvPr/>
          </p:nvSpPr>
          <p:spPr bwMode="auto">
            <a:xfrm>
              <a:off x="7040858" y="3750348"/>
              <a:ext cx="7488" cy="224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160"/>
            <p:cNvSpPr>
              <a:spLocks/>
            </p:cNvSpPr>
            <p:nvPr/>
          </p:nvSpPr>
          <p:spPr bwMode="auto">
            <a:xfrm>
              <a:off x="6973471" y="3760331"/>
              <a:ext cx="17471" cy="22463"/>
            </a:xfrm>
            <a:custGeom>
              <a:avLst/>
              <a:gdLst>
                <a:gd name="T0" fmla="*/ 7 w 7"/>
                <a:gd name="T1" fmla="*/ 8 h 9"/>
                <a:gd name="T2" fmla="*/ 3 w 7"/>
                <a:gd name="T3" fmla="*/ 0 h 9"/>
                <a:gd name="T4" fmla="*/ 0 w 7"/>
                <a:gd name="T5" fmla="*/ 2 h 9"/>
                <a:gd name="T6" fmla="*/ 4 w 7"/>
                <a:gd name="T7" fmla="*/ 9 h 9"/>
                <a:gd name="T8" fmla="*/ 7 w 7"/>
                <a:gd name="T9" fmla="*/ 8 h 9"/>
              </a:gdLst>
              <a:ahLst/>
              <a:cxnLst>
                <a:cxn ang="0">
                  <a:pos x="T0" y="T1"/>
                </a:cxn>
                <a:cxn ang="0">
                  <a:pos x="T2" y="T3"/>
                </a:cxn>
                <a:cxn ang="0">
                  <a:pos x="T4" y="T5"/>
                </a:cxn>
                <a:cxn ang="0">
                  <a:pos x="T6" y="T7"/>
                </a:cxn>
                <a:cxn ang="0">
                  <a:pos x="T8" y="T9"/>
                </a:cxn>
              </a:cxnLst>
              <a:rect l="0" t="0" r="r" b="b"/>
              <a:pathLst>
                <a:path w="7" h="9">
                  <a:moveTo>
                    <a:pt x="7" y="8"/>
                  </a:moveTo>
                  <a:lnTo>
                    <a:pt x="3" y="0"/>
                  </a:lnTo>
                  <a:lnTo>
                    <a:pt x="0" y="2"/>
                  </a:lnTo>
                  <a:lnTo>
                    <a:pt x="4" y="9"/>
                  </a:lnTo>
                  <a:lnTo>
                    <a:pt x="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161"/>
            <p:cNvSpPr>
              <a:spLocks/>
            </p:cNvSpPr>
            <p:nvPr/>
          </p:nvSpPr>
          <p:spPr bwMode="auto">
            <a:xfrm>
              <a:off x="7088277" y="3760331"/>
              <a:ext cx="12480" cy="27454"/>
            </a:xfrm>
            <a:custGeom>
              <a:avLst/>
              <a:gdLst>
                <a:gd name="T0" fmla="*/ 0 w 5"/>
                <a:gd name="T1" fmla="*/ 9 h 11"/>
                <a:gd name="T2" fmla="*/ 2 w 5"/>
                <a:gd name="T3" fmla="*/ 11 h 11"/>
                <a:gd name="T4" fmla="*/ 5 w 5"/>
                <a:gd name="T5" fmla="*/ 2 h 11"/>
                <a:gd name="T6" fmla="*/ 2 w 5"/>
                <a:gd name="T7" fmla="*/ 0 h 11"/>
                <a:gd name="T8" fmla="*/ 0 w 5"/>
                <a:gd name="T9" fmla="*/ 9 h 11"/>
              </a:gdLst>
              <a:ahLst/>
              <a:cxnLst>
                <a:cxn ang="0">
                  <a:pos x="T0" y="T1"/>
                </a:cxn>
                <a:cxn ang="0">
                  <a:pos x="T2" y="T3"/>
                </a:cxn>
                <a:cxn ang="0">
                  <a:pos x="T4" y="T5"/>
                </a:cxn>
                <a:cxn ang="0">
                  <a:pos x="T6" y="T7"/>
                </a:cxn>
                <a:cxn ang="0">
                  <a:pos x="T8" y="T9"/>
                </a:cxn>
              </a:cxnLst>
              <a:rect l="0" t="0" r="r" b="b"/>
              <a:pathLst>
                <a:path w="5" h="11">
                  <a:moveTo>
                    <a:pt x="0" y="9"/>
                  </a:moveTo>
                  <a:lnTo>
                    <a:pt x="2" y="11"/>
                  </a:lnTo>
                  <a:lnTo>
                    <a:pt x="5" y="2"/>
                  </a:lnTo>
                  <a:lnTo>
                    <a:pt x="2" y="0"/>
                  </a:lnTo>
                  <a:lnTo>
                    <a:pt x="0"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162"/>
            <p:cNvSpPr>
              <a:spLocks/>
            </p:cNvSpPr>
            <p:nvPr/>
          </p:nvSpPr>
          <p:spPr bwMode="auto">
            <a:xfrm>
              <a:off x="7130706" y="3987447"/>
              <a:ext cx="22463" cy="19966"/>
            </a:xfrm>
            <a:custGeom>
              <a:avLst/>
              <a:gdLst>
                <a:gd name="T0" fmla="*/ 0 w 9"/>
                <a:gd name="T1" fmla="*/ 1 h 8"/>
                <a:gd name="T2" fmla="*/ 8 w 9"/>
                <a:gd name="T3" fmla="*/ 8 h 8"/>
                <a:gd name="T4" fmla="*/ 9 w 9"/>
                <a:gd name="T5" fmla="*/ 6 h 8"/>
                <a:gd name="T6" fmla="*/ 3 w 9"/>
                <a:gd name="T7" fmla="*/ 0 h 8"/>
                <a:gd name="T8" fmla="*/ 0 w 9"/>
                <a:gd name="T9" fmla="*/ 1 h 8"/>
              </a:gdLst>
              <a:ahLst/>
              <a:cxnLst>
                <a:cxn ang="0">
                  <a:pos x="T0" y="T1"/>
                </a:cxn>
                <a:cxn ang="0">
                  <a:pos x="T2" y="T3"/>
                </a:cxn>
                <a:cxn ang="0">
                  <a:pos x="T4" y="T5"/>
                </a:cxn>
                <a:cxn ang="0">
                  <a:pos x="T6" y="T7"/>
                </a:cxn>
                <a:cxn ang="0">
                  <a:pos x="T8" y="T9"/>
                </a:cxn>
              </a:cxnLst>
              <a:rect l="0" t="0" r="r" b="b"/>
              <a:pathLst>
                <a:path w="9" h="8">
                  <a:moveTo>
                    <a:pt x="0" y="1"/>
                  </a:moveTo>
                  <a:lnTo>
                    <a:pt x="8" y="8"/>
                  </a:lnTo>
                  <a:lnTo>
                    <a:pt x="9" y="6"/>
                  </a:lnTo>
                  <a:lnTo>
                    <a:pt x="3" y="0"/>
                  </a:lnTo>
                  <a:lnTo>
                    <a:pt x="0"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163"/>
            <p:cNvSpPr>
              <a:spLocks/>
            </p:cNvSpPr>
            <p:nvPr/>
          </p:nvSpPr>
          <p:spPr bwMode="auto">
            <a:xfrm>
              <a:off x="7158159" y="3942523"/>
              <a:ext cx="24958" cy="14975"/>
            </a:xfrm>
            <a:custGeom>
              <a:avLst/>
              <a:gdLst>
                <a:gd name="T0" fmla="*/ 0 w 10"/>
                <a:gd name="T1" fmla="*/ 3 h 6"/>
                <a:gd name="T2" fmla="*/ 9 w 10"/>
                <a:gd name="T3" fmla="*/ 6 h 6"/>
                <a:gd name="T4" fmla="*/ 10 w 10"/>
                <a:gd name="T5" fmla="*/ 3 h 6"/>
                <a:gd name="T6" fmla="*/ 1 w 10"/>
                <a:gd name="T7" fmla="*/ 0 h 6"/>
                <a:gd name="T8" fmla="*/ 0 w 10"/>
                <a:gd name="T9" fmla="*/ 3 h 6"/>
              </a:gdLst>
              <a:ahLst/>
              <a:cxnLst>
                <a:cxn ang="0">
                  <a:pos x="T0" y="T1"/>
                </a:cxn>
                <a:cxn ang="0">
                  <a:pos x="T2" y="T3"/>
                </a:cxn>
                <a:cxn ang="0">
                  <a:pos x="T4" y="T5"/>
                </a:cxn>
                <a:cxn ang="0">
                  <a:pos x="T6" y="T7"/>
                </a:cxn>
                <a:cxn ang="0">
                  <a:pos x="T8" y="T9"/>
                </a:cxn>
              </a:cxnLst>
              <a:rect l="0" t="0" r="r" b="b"/>
              <a:pathLst>
                <a:path w="10" h="6">
                  <a:moveTo>
                    <a:pt x="0" y="3"/>
                  </a:moveTo>
                  <a:lnTo>
                    <a:pt x="9" y="6"/>
                  </a:lnTo>
                  <a:lnTo>
                    <a:pt x="10" y="3"/>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164"/>
            <p:cNvSpPr>
              <a:spLocks/>
            </p:cNvSpPr>
            <p:nvPr/>
          </p:nvSpPr>
          <p:spPr bwMode="auto">
            <a:xfrm>
              <a:off x="7128209" y="3790281"/>
              <a:ext cx="22463" cy="22463"/>
            </a:xfrm>
            <a:custGeom>
              <a:avLst/>
              <a:gdLst>
                <a:gd name="T0" fmla="*/ 9 w 9"/>
                <a:gd name="T1" fmla="*/ 3 h 9"/>
                <a:gd name="T2" fmla="*/ 8 w 9"/>
                <a:gd name="T3" fmla="*/ 0 h 9"/>
                <a:gd name="T4" fmla="*/ 0 w 9"/>
                <a:gd name="T5" fmla="*/ 7 h 9"/>
                <a:gd name="T6" fmla="*/ 2 w 9"/>
                <a:gd name="T7" fmla="*/ 9 h 9"/>
                <a:gd name="T8" fmla="*/ 9 w 9"/>
                <a:gd name="T9" fmla="*/ 3 h 9"/>
              </a:gdLst>
              <a:ahLst/>
              <a:cxnLst>
                <a:cxn ang="0">
                  <a:pos x="T0" y="T1"/>
                </a:cxn>
                <a:cxn ang="0">
                  <a:pos x="T2" y="T3"/>
                </a:cxn>
                <a:cxn ang="0">
                  <a:pos x="T4" y="T5"/>
                </a:cxn>
                <a:cxn ang="0">
                  <a:pos x="T6" y="T7"/>
                </a:cxn>
                <a:cxn ang="0">
                  <a:pos x="T8" y="T9"/>
                </a:cxn>
              </a:cxnLst>
              <a:rect l="0" t="0" r="r" b="b"/>
              <a:pathLst>
                <a:path w="9" h="9">
                  <a:moveTo>
                    <a:pt x="9" y="3"/>
                  </a:moveTo>
                  <a:lnTo>
                    <a:pt x="8" y="0"/>
                  </a:lnTo>
                  <a:lnTo>
                    <a:pt x="0" y="7"/>
                  </a:lnTo>
                  <a:lnTo>
                    <a:pt x="2" y="9"/>
                  </a:lnTo>
                  <a:lnTo>
                    <a:pt x="9"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165"/>
            <p:cNvSpPr>
              <a:spLocks/>
            </p:cNvSpPr>
            <p:nvPr/>
          </p:nvSpPr>
          <p:spPr bwMode="auto">
            <a:xfrm>
              <a:off x="7153167" y="3840196"/>
              <a:ext cx="27454" cy="12480"/>
            </a:xfrm>
            <a:custGeom>
              <a:avLst/>
              <a:gdLst>
                <a:gd name="T0" fmla="*/ 10 w 11"/>
                <a:gd name="T1" fmla="*/ 0 h 5"/>
                <a:gd name="T2" fmla="*/ 0 w 11"/>
                <a:gd name="T3" fmla="*/ 3 h 5"/>
                <a:gd name="T4" fmla="*/ 2 w 11"/>
                <a:gd name="T5" fmla="*/ 5 h 5"/>
                <a:gd name="T6" fmla="*/ 11 w 11"/>
                <a:gd name="T7" fmla="*/ 3 h 5"/>
                <a:gd name="T8" fmla="*/ 10 w 11"/>
                <a:gd name="T9" fmla="*/ 0 h 5"/>
              </a:gdLst>
              <a:ahLst/>
              <a:cxnLst>
                <a:cxn ang="0">
                  <a:pos x="T0" y="T1"/>
                </a:cxn>
                <a:cxn ang="0">
                  <a:pos x="T2" y="T3"/>
                </a:cxn>
                <a:cxn ang="0">
                  <a:pos x="T4" y="T5"/>
                </a:cxn>
                <a:cxn ang="0">
                  <a:pos x="T6" y="T7"/>
                </a:cxn>
                <a:cxn ang="0">
                  <a:pos x="T8" y="T9"/>
                </a:cxn>
              </a:cxnLst>
              <a:rect l="0" t="0" r="r" b="b"/>
              <a:pathLst>
                <a:path w="11" h="5">
                  <a:moveTo>
                    <a:pt x="10" y="0"/>
                  </a:moveTo>
                  <a:lnTo>
                    <a:pt x="0" y="3"/>
                  </a:lnTo>
                  <a:lnTo>
                    <a:pt x="2" y="5"/>
                  </a:lnTo>
                  <a:lnTo>
                    <a:pt x="11" y="3"/>
                  </a:lnTo>
                  <a:lnTo>
                    <a:pt x="1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Rectangle 166"/>
            <p:cNvSpPr>
              <a:spLocks noChangeArrowheads="1"/>
            </p:cNvSpPr>
            <p:nvPr/>
          </p:nvSpPr>
          <p:spPr bwMode="auto">
            <a:xfrm>
              <a:off x="6893606" y="3890112"/>
              <a:ext cx="24958" cy="74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Rectangle 167"/>
            <p:cNvSpPr>
              <a:spLocks noChangeArrowheads="1"/>
            </p:cNvSpPr>
            <p:nvPr/>
          </p:nvSpPr>
          <p:spPr bwMode="auto">
            <a:xfrm>
              <a:off x="7170638" y="3892607"/>
              <a:ext cx="27454" cy="74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59" name="Text Box 10"/>
          <p:cNvSpPr txBox="1">
            <a:spLocks noChangeArrowheads="1"/>
          </p:cNvSpPr>
          <p:nvPr/>
        </p:nvSpPr>
        <p:spPr bwMode="auto">
          <a:xfrm>
            <a:off x="3946350" y="1917003"/>
            <a:ext cx="1176214" cy="230832"/>
          </a:xfrm>
          <a:prstGeom prst="rect">
            <a:avLst/>
          </a:prstGeom>
          <a:noFill/>
          <a:ln w="9525">
            <a:noFill/>
            <a:miter lim="800000"/>
            <a:headEnd/>
            <a:tailEnd/>
          </a:ln>
        </p:spPr>
        <p:txBody>
          <a:bodyPr wrap="square" lIns="45720" tIns="22860" rIns="45720" bIns="22860">
            <a:spAutoFit/>
          </a:bodyPr>
          <a:lstStyle/>
          <a:p>
            <a:pPr algn="ctr" defTabSz="1088232"/>
            <a:r>
              <a:rPr lang="en-US" sz="1200" smtClean="0">
                <a:solidFill>
                  <a:schemeClr val="bg1"/>
                </a:solidFill>
                <a:latin typeface="Open Sans" pitchFamily="34" charset="0"/>
                <a:ea typeface="Open Sans" pitchFamily="34" charset="0"/>
                <a:cs typeface="Open Sans" pitchFamily="34" charset="0"/>
              </a:rPr>
              <a:t>Surrounding</a:t>
            </a:r>
            <a:endParaRPr lang="en-US" sz="1000" smtClean="0">
              <a:solidFill>
                <a:schemeClr val="bg1"/>
              </a:solidFill>
              <a:latin typeface="Open Sans" pitchFamily="34" charset="0"/>
              <a:ea typeface="Open Sans" pitchFamily="34" charset="0"/>
              <a:cs typeface="Open Sans" pitchFamily="34" charset="0"/>
            </a:endParaRPr>
          </a:p>
        </p:txBody>
      </p:sp>
      <p:sp>
        <p:nvSpPr>
          <p:cNvPr id="60" name="Oval 12"/>
          <p:cNvSpPr/>
          <p:nvPr/>
        </p:nvSpPr>
        <p:spPr>
          <a:xfrm>
            <a:off x="3650959" y="936026"/>
            <a:ext cx="1447800" cy="1456107"/>
          </a:xfrm>
          <a:prstGeom prst="ellipse">
            <a:avLst/>
          </a:prstGeom>
          <a:solidFill>
            <a:srgbClr val="4BACC6"/>
          </a:solidFill>
          <a:ln w="76200">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8800">
              <a:solidFill>
                <a:schemeClr val="bg1"/>
              </a:solidFill>
            </a:endParaRPr>
          </a:p>
        </p:txBody>
      </p:sp>
      <p:grpSp>
        <p:nvGrpSpPr>
          <p:cNvPr id="70" name="Group 31"/>
          <p:cNvGrpSpPr/>
          <p:nvPr/>
        </p:nvGrpSpPr>
        <p:grpSpPr>
          <a:xfrm>
            <a:off x="6529744" y="2935888"/>
            <a:ext cx="256460" cy="128503"/>
            <a:chOff x="2942785" y="3296116"/>
            <a:chExt cx="416796" cy="259561"/>
          </a:xfrm>
          <a:solidFill>
            <a:schemeClr val="bg1"/>
          </a:solidFill>
        </p:grpSpPr>
        <p:sp>
          <p:nvSpPr>
            <p:cNvPr id="71" name="Freeform 95"/>
            <p:cNvSpPr>
              <a:spLocks noEditPoints="1"/>
            </p:cNvSpPr>
            <p:nvPr/>
          </p:nvSpPr>
          <p:spPr bwMode="auto">
            <a:xfrm>
              <a:off x="2942785" y="3296116"/>
              <a:ext cx="416796" cy="259561"/>
            </a:xfrm>
            <a:custGeom>
              <a:avLst/>
              <a:gdLst>
                <a:gd name="T0" fmla="*/ 113 w 125"/>
                <a:gd name="T1" fmla="*/ 18 h 78"/>
                <a:gd name="T2" fmla="*/ 113 w 125"/>
                <a:gd name="T3" fmla="*/ 0 h 78"/>
                <a:gd name="T4" fmla="*/ 0 w 125"/>
                <a:gd name="T5" fmla="*/ 0 h 78"/>
                <a:gd name="T6" fmla="*/ 0 w 125"/>
                <a:gd name="T7" fmla="*/ 78 h 78"/>
                <a:gd name="T8" fmla="*/ 113 w 125"/>
                <a:gd name="T9" fmla="*/ 78 h 78"/>
                <a:gd name="T10" fmla="*/ 113 w 125"/>
                <a:gd name="T11" fmla="*/ 60 h 78"/>
                <a:gd name="T12" fmla="*/ 125 w 125"/>
                <a:gd name="T13" fmla="*/ 54 h 78"/>
                <a:gd name="T14" fmla="*/ 125 w 125"/>
                <a:gd name="T15" fmla="*/ 25 h 78"/>
                <a:gd name="T16" fmla="*/ 113 w 125"/>
                <a:gd name="T17" fmla="*/ 18 h 78"/>
                <a:gd name="T18" fmla="*/ 104 w 125"/>
                <a:gd name="T19" fmla="*/ 68 h 78"/>
                <a:gd name="T20" fmla="*/ 10 w 125"/>
                <a:gd name="T21" fmla="*/ 68 h 78"/>
                <a:gd name="T22" fmla="*/ 10 w 125"/>
                <a:gd name="T23" fmla="*/ 9 h 78"/>
                <a:gd name="T24" fmla="*/ 104 w 125"/>
                <a:gd name="T25" fmla="*/ 9 h 78"/>
                <a:gd name="T26" fmla="*/ 104 w 125"/>
                <a:gd name="T27" fmla="*/ 6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5" h="78">
                  <a:moveTo>
                    <a:pt x="113" y="18"/>
                  </a:moveTo>
                  <a:cubicBezTo>
                    <a:pt x="113" y="0"/>
                    <a:pt x="113" y="0"/>
                    <a:pt x="113" y="0"/>
                  </a:cubicBezTo>
                  <a:cubicBezTo>
                    <a:pt x="0" y="0"/>
                    <a:pt x="0" y="0"/>
                    <a:pt x="0" y="0"/>
                  </a:cubicBezTo>
                  <a:cubicBezTo>
                    <a:pt x="0" y="78"/>
                    <a:pt x="0" y="78"/>
                    <a:pt x="0" y="78"/>
                  </a:cubicBezTo>
                  <a:cubicBezTo>
                    <a:pt x="113" y="78"/>
                    <a:pt x="113" y="78"/>
                    <a:pt x="113" y="78"/>
                  </a:cubicBezTo>
                  <a:cubicBezTo>
                    <a:pt x="113" y="60"/>
                    <a:pt x="113" y="60"/>
                    <a:pt x="113" y="60"/>
                  </a:cubicBezTo>
                  <a:cubicBezTo>
                    <a:pt x="117" y="60"/>
                    <a:pt x="125" y="61"/>
                    <a:pt x="125" y="54"/>
                  </a:cubicBezTo>
                  <a:cubicBezTo>
                    <a:pt x="125" y="25"/>
                    <a:pt x="125" y="25"/>
                    <a:pt x="125" y="25"/>
                  </a:cubicBezTo>
                  <a:cubicBezTo>
                    <a:pt x="125" y="17"/>
                    <a:pt x="116" y="18"/>
                    <a:pt x="113" y="18"/>
                  </a:cubicBezTo>
                  <a:close/>
                  <a:moveTo>
                    <a:pt x="104" y="68"/>
                  </a:moveTo>
                  <a:cubicBezTo>
                    <a:pt x="10" y="68"/>
                    <a:pt x="10" y="68"/>
                    <a:pt x="10" y="68"/>
                  </a:cubicBezTo>
                  <a:cubicBezTo>
                    <a:pt x="10" y="9"/>
                    <a:pt x="10" y="9"/>
                    <a:pt x="10" y="9"/>
                  </a:cubicBezTo>
                  <a:cubicBezTo>
                    <a:pt x="104" y="9"/>
                    <a:pt x="104" y="9"/>
                    <a:pt x="104" y="9"/>
                  </a:cubicBezTo>
                  <a:lnTo>
                    <a:pt x="104"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Rectangle 96"/>
            <p:cNvSpPr>
              <a:spLocks noChangeArrowheads="1"/>
            </p:cNvSpPr>
            <p:nvPr/>
          </p:nvSpPr>
          <p:spPr bwMode="auto">
            <a:xfrm>
              <a:off x="3000187" y="3351023"/>
              <a:ext cx="79865" cy="14475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Rectangle 97"/>
            <p:cNvSpPr>
              <a:spLocks noChangeArrowheads="1"/>
            </p:cNvSpPr>
            <p:nvPr/>
          </p:nvSpPr>
          <p:spPr bwMode="auto">
            <a:xfrm>
              <a:off x="3092532" y="3351023"/>
              <a:ext cx="77370" cy="14475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 name="TextBox 1"/>
          <p:cNvSpPr txBox="1"/>
          <p:nvPr/>
        </p:nvSpPr>
        <p:spPr>
          <a:xfrm>
            <a:off x="3764764" y="1457237"/>
            <a:ext cx="1226336" cy="400110"/>
          </a:xfrm>
          <a:prstGeom prst="rect">
            <a:avLst/>
          </a:prstGeom>
          <a:noFill/>
        </p:spPr>
        <p:txBody>
          <a:bodyPr wrap="square" rtlCol="0">
            <a:spAutoFit/>
          </a:bodyPr>
          <a:lstStyle/>
          <a:p>
            <a:r>
              <a:rPr lang="zh-CN" altLang="en-US" sz="2000" b="1" dirty="0">
                <a:solidFill>
                  <a:schemeClr val="bg1"/>
                </a:solidFill>
              </a:rPr>
              <a:t>期末</a:t>
            </a:r>
            <a:r>
              <a:rPr lang="zh-CN" altLang="en-US" sz="2000" b="1" dirty="0" smtClean="0">
                <a:solidFill>
                  <a:schemeClr val="bg1"/>
                </a:solidFill>
              </a:rPr>
              <a:t>处理</a:t>
            </a:r>
            <a:endParaRPr lang="zh-CN" altLang="en-US" sz="2000" b="1" dirty="0">
              <a:solidFill>
                <a:schemeClr val="bg1"/>
              </a:solidFill>
            </a:endParaRPr>
          </a:p>
        </p:txBody>
      </p:sp>
      <p:sp>
        <p:nvSpPr>
          <p:cNvPr id="5" name="弧形 4"/>
          <p:cNvSpPr/>
          <p:nvPr/>
        </p:nvSpPr>
        <p:spPr>
          <a:xfrm>
            <a:off x="4410435" y="2688814"/>
            <a:ext cx="86293" cy="1319838"/>
          </a:xfrm>
          <a:prstGeom prst="arc">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84" name="Oval 4"/>
          <p:cNvSpPr/>
          <p:nvPr/>
        </p:nvSpPr>
        <p:spPr>
          <a:xfrm>
            <a:off x="1049722" y="2732457"/>
            <a:ext cx="1007678" cy="1013460"/>
          </a:xfrm>
          <a:prstGeom prst="ellipse">
            <a:avLst/>
          </a:prstGeom>
          <a:solidFill>
            <a:srgbClr val="4BACC6"/>
          </a:solidFill>
          <a:ln w="762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8800">
              <a:solidFill>
                <a:schemeClr val="bg1"/>
              </a:solidFill>
            </a:endParaRPr>
          </a:p>
        </p:txBody>
      </p:sp>
      <p:grpSp>
        <p:nvGrpSpPr>
          <p:cNvPr id="85" name="Group 20"/>
          <p:cNvGrpSpPr/>
          <p:nvPr/>
        </p:nvGrpSpPr>
        <p:grpSpPr>
          <a:xfrm>
            <a:off x="1363881" y="3019082"/>
            <a:ext cx="379359" cy="386846"/>
            <a:chOff x="7160655" y="2178006"/>
            <a:chExt cx="379359" cy="386846"/>
          </a:xfrm>
          <a:solidFill>
            <a:schemeClr val="bg1"/>
          </a:solidFill>
        </p:grpSpPr>
        <p:sp>
          <p:nvSpPr>
            <p:cNvPr id="86" name="Freeform 36"/>
            <p:cNvSpPr>
              <a:spLocks noEditPoints="1"/>
            </p:cNvSpPr>
            <p:nvPr/>
          </p:nvSpPr>
          <p:spPr bwMode="auto">
            <a:xfrm>
              <a:off x="7277956" y="2178006"/>
              <a:ext cx="262058" cy="262058"/>
            </a:xfrm>
            <a:custGeom>
              <a:avLst/>
              <a:gdLst>
                <a:gd name="T0" fmla="*/ 65 w 79"/>
                <a:gd name="T1" fmla="*/ 14 h 79"/>
                <a:gd name="T2" fmla="*/ 14 w 79"/>
                <a:gd name="T3" fmla="*/ 14 h 79"/>
                <a:gd name="T4" fmla="*/ 11 w 79"/>
                <a:gd name="T5" fmla="*/ 63 h 79"/>
                <a:gd name="T6" fmla="*/ 11 w 79"/>
                <a:gd name="T7" fmla="*/ 63 h 79"/>
                <a:gd name="T8" fmla="*/ 17 w 79"/>
                <a:gd name="T9" fmla="*/ 68 h 79"/>
                <a:gd name="T10" fmla="*/ 64 w 79"/>
                <a:gd name="T11" fmla="*/ 65 h 79"/>
                <a:gd name="T12" fmla="*/ 65 w 79"/>
                <a:gd name="T13" fmla="*/ 14 h 79"/>
                <a:gd name="T14" fmla="*/ 58 w 79"/>
                <a:gd name="T15" fmla="*/ 59 h 79"/>
                <a:gd name="T16" fmla="*/ 20 w 79"/>
                <a:gd name="T17" fmla="*/ 59 h 79"/>
                <a:gd name="T18" fmla="*/ 20 w 79"/>
                <a:gd name="T19" fmla="*/ 21 h 79"/>
                <a:gd name="T20" fmla="*/ 58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0" y="28"/>
                    <a:pt x="0" y="49"/>
                    <a:pt x="11" y="63"/>
                  </a:cubicBezTo>
                  <a:cubicBezTo>
                    <a:pt x="11" y="63"/>
                    <a:pt x="11" y="63"/>
                    <a:pt x="11" y="63"/>
                  </a:cubicBezTo>
                  <a:cubicBezTo>
                    <a:pt x="14" y="66"/>
                    <a:pt x="15" y="67"/>
                    <a:pt x="17" y="68"/>
                  </a:cubicBezTo>
                  <a:cubicBezTo>
                    <a:pt x="31" y="79"/>
                    <a:pt x="51" y="78"/>
                    <a:pt x="64" y="65"/>
                  </a:cubicBezTo>
                  <a:cubicBezTo>
                    <a:pt x="78" y="51"/>
                    <a:pt x="79" y="29"/>
                    <a:pt x="65" y="14"/>
                  </a:cubicBezTo>
                  <a:close/>
                  <a:moveTo>
                    <a:pt x="58" y="59"/>
                  </a:moveTo>
                  <a:cubicBezTo>
                    <a:pt x="47" y="69"/>
                    <a:pt x="30" y="69"/>
                    <a:pt x="20" y="59"/>
                  </a:cubicBezTo>
                  <a:cubicBezTo>
                    <a:pt x="9" y="48"/>
                    <a:pt x="9" y="31"/>
                    <a:pt x="20" y="21"/>
                  </a:cubicBezTo>
                  <a:cubicBezTo>
                    <a:pt x="31" y="10"/>
                    <a:pt x="48" y="10"/>
                    <a:pt x="58"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 name="Freeform 37"/>
            <p:cNvSpPr>
              <a:spLocks/>
            </p:cNvSpPr>
            <p:nvPr/>
          </p:nvSpPr>
          <p:spPr bwMode="auto">
            <a:xfrm>
              <a:off x="7160655" y="2400130"/>
              <a:ext cx="159730" cy="164722"/>
            </a:xfrm>
            <a:custGeom>
              <a:avLst/>
              <a:gdLst>
                <a:gd name="T0" fmla="*/ 0 w 64"/>
                <a:gd name="T1" fmla="*/ 52 h 66"/>
                <a:gd name="T2" fmla="*/ 12 w 64"/>
                <a:gd name="T3" fmla="*/ 66 h 66"/>
                <a:gd name="T4" fmla="*/ 64 w 64"/>
                <a:gd name="T5" fmla="*/ 8 h 66"/>
                <a:gd name="T6" fmla="*/ 55 w 64"/>
                <a:gd name="T7" fmla="*/ 0 h 66"/>
                <a:gd name="T8" fmla="*/ 0 w 64"/>
                <a:gd name="T9" fmla="*/ 52 h 66"/>
              </a:gdLst>
              <a:ahLst/>
              <a:cxnLst>
                <a:cxn ang="0">
                  <a:pos x="T0" y="T1"/>
                </a:cxn>
                <a:cxn ang="0">
                  <a:pos x="T2" y="T3"/>
                </a:cxn>
                <a:cxn ang="0">
                  <a:pos x="T4" y="T5"/>
                </a:cxn>
                <a:cxn ang="0">
                  <a:pos x="T6" y="T7"/>
                </a:cxn>
                <a:cxn ang="0">
                  <a:pos x="T8" y="T9"/>
                </a:cxn>
              </a:cxnLst>
              <a:rect l="0" t="0" r="r" b="b"/>
              <a:pathLst>
                <a:path w="64" h="66">
                  <a:moveTo>
                    <a:pt x="0" y="52"/>
                  </a:moveTo>
                  <a:lnTo>
                    <a:pt x="12" y="66"/>
                  </a:lnTo>
                  <a:lnTo>
                    <a:pt x="64" y="8"/>
                  </a:lnTo>
                  <a:lnTo>
                    <a:pt x="55" y="0"/>
                  </a:lnTo>
                  <a:lnTo>
                    <a:pt x="0"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 name="Freeform 38"/>
            <p:cNvSpPr>
              <a:spLocks/>
            </p:cNvSpPr>
            <p:nvPr/>
          </p:nvSpPr>
          <p:spPr bwMode="auto">
            <a:xfrm>
              <a:off x="7412728" y="2265358"/>
              <a:ext cx="99831" cy="119797"/>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0"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89" name="Oval 5"/>
          <p:cNvSpPr/>
          <p:nvPr/>
        </p:nvSpPr>
        <p:spPr>
          <a:xfrm>
            <a:off x="3906596" y="3239187"/>
            <a:ext cx="1007678" cy="1013460"/>
          </a:xfrm>
          <a:prstGeom prst="ellipse">
            <a:avLst/>
          </a:prstGeom>
          <a:solidFill>
            <a:srgbClr val="4BACC6"/>
          </a:solidFill>
          <a:ln w="762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8800">
              <a:solidFill>
                <a:schemeClr val="bg1"/>
              </a:solidFill>
            </a:endParaRPr>
          </a:p>
        </p:txBody>
      </p:sp>
      <p:grpSp>
        <p:nvGrpSpPr>
          <p:cNvPr id="90" name="Group 31"/>
          <p:cNvGrpSpPr/>
          <p:nvPr/>
        </p:nvGrpSpPr>
        <p:grpSpPr>
          <a:xfrm>
            <a:off x="4202036" y="3648979"/>
            <a:ext cx="416796" cy="259561"/>
            <a:chOff x="2942785" y="3296116"/>
            <a:chExt cx="416796" cy="259561"/>
          </a:xfrm>
          <a:solidFill>
            <a:schemeClr val="bg1"/>
          </a:solidFill>
        </p:grpSpPr>
        <p:sp>
          <p:nvSpPr>
            <p:cNvPr id="91" name="Freeform 95"/>
            <p:cNvSpPr>
              <a:spLocks noEditPoints="1"/>
            </p:cNvSpPr>
            <p:nvPr/>
          </p:nvSpPr>
          <p:spPr bwMode="auto">
            <a:xfrm>
              <a:off x="2942785" y="3296116"/>
              <a:ext cx="416796" cy="259561"/>
            </a:xfrm>
            <a:custGeom>
              <a:avLst/>
              <a:gdLst>
                <a:gd name="T0" fmla="*/ 113 w 125"/>
                <a:gd name="T1" fmla="*/ 18 h 78"/>
                <a:gd name="T2" fmla="*/ 113 w 125"/>
                <a:gd name="T3" fmla="*/ 0 h 78"/>
                <a:gd name="T4" fmla="*/ 0 w 125"/>
                <a:gd name="T5" fmla="*/ 0 h 78"/>
                <a:gd name="T6" fmla="*/ 0 w 125"/>
                <a:gd name="T7" fmla="*/ 78 h 78"/>
                <a:gd name="T8" fmla="*/ 113 w 125"/>
                <a:gd name="T9" fmla="*/ 78 h 78"/>
                <a:gd name="T10" fmla="*/ 113 w 125"/>
                <a:gd name="T11" fmla="*/ 60 h 78"/>
                <a:gd name="T12" fmla="*/ 125 w 125"/>
                <a:gd name="T13" fmla="*/ 54 h 78"/>
                <a:gd name="T14" fmla="*/ 125 w 125"/>
                <a:gd name="T15" fmla="*/ 25 h 78"/>
                <a:gd name="T16" fmla="*/ 113 w 125"/>
                <a:gd name="T17" fmla="*/ 18 h 78"/>
                <a:gd name="T18" fmla="*/ 104 w 125"/>
                <a:gd name="T19" fmla="*/ 68 h 78"/>
                <a:gd name="T20" fmla="*/ 10 w 125"/>
                <a:gd name="T21" fmla="*/ 68 h 78"/>
                <a:gd name="T22" fmla="*/ 10 w 125"/>
                <a:gd name="T23" fmla="*/ 9 h 78"/>
                <a:gd name="T24" fmla="*/ 104 w 125"/>
                <a:gd name="T25" fmla="*/ 9 h 78"/>
                <a:gd name="T26" fmla="*/ 104 w 125"/>
                <a:gd name="T27" fmla="*/ 6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5" h="78">
                  <a:moveTo>
                    <a:pt x="113" y="18"/>
                  </a:moveTo>
                  <a:cubicBezTo>
                    <a:pt x="113" y="0"/>
                    <a:pt x="113" y="0"/>
                    <a:pt x="113" y="0"/>
                  </a:cubicBezTo>
                  <a:cubicBezTo>
                    <a:pt x="0" y="0"/>
                    <a:pt x="0" y="0"/>
                    <a:pt x="0" y="0"/>
                  </a:cubicBezTo>
                  <a:cubicBezTo>
                    <a:pt x="0" y="78"/>
                    <a:pt x="0" y="78"/>
                    <a:pt x="0" y="78"/>
                  </a:cubicBezTo>
                  <a:cubicBezTo>
                    <a:pt x="113" y="78"/>
                    <a:pt x="113" y="78"/>
                    <a:pt x="113" y="78"/>
                  </a:cubicBezTo>
                  <a:cubicBezTo>
                    <a:pt x="113" y="60"/>
                    <a:pt x="113" y="60"/>
                    <a:pt x="113" y="60"/>
                  </a:cubicBezTo>
                  <a:cubicBezTo>
                    <a:pt x="117" y="60"/>
                    <a:pt x="125" y="61"/>
                    <a:pt x="125" y="54"/>
                  </a:cubicBezTo>
                  <a:cubicBezTo>
                    <a:pt x="125" y="25"/>
                    <a:pt x="125" y="25"/>
                    <a:pt x="125" y="25"/>
                  </a:cubicBezTo>
                  <a:cubicBezTo>
                    <a:pt x="125" y="17"/>
                    <a:pt x="116" y="18"/>
                    <a:pt x="113" y="18"/>
                  </a:cubicBezTo>
                  <a:close/>
                  <a:moveTo>
                    <a:pt x="104" y="68"/>
                  </a:moveTo>
                  <a:cubicBezTo>
                    <a:pt x="10" y="68"/>
                    <a:pt x="10" y="68"/>
                    <a:pt x="10" y="68"/>
                  </a:cubicBezTo>
                  <a:cubicBezTo>
                    <a:pt x="10" y="9"/>
                    <a:pt x="10" y="9"/>
                    <a:pt x="10" y="9"/>
                  </a:cubicBezTo>
                  <a:cubicBezTo>
                    <a:pt x="104" y="9"/>
                    <a:pt x="104" y="9"/>
                    <a:pt x="104" y="9"/>
                  </a:cubicBezTo>
                  <a:lnTo>
                    <a:pt x="104"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 name="Rectangle 96"/>
            <p:cNvSpPr>
              <a:spLocks noChangeArrowheads="1"/>
            </p:cNvSpPr>
            <p:nvPr/>
          </p:nvSpPr>
          <p:spPr bwMode="auto">
            <a:xfrm>
              <a:off x="3000187" y="3351023"/>
              <a:ext cx="79865" cy="14475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 name="Rectangle 97"/>
            <p:cNvSpPr>
              <a:spLocks noChangeArrowheads="1"/>
            </p:cNvSpPr>
            <p:nvPr/>
          </p:nvSpPr>
          <p:spPr bwMode="auto">
            <a:xfrm>
              <a:off x="3092532" y="3351023"/>
              <a:ext cx="77370" cy="14475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94" name="Oval 6"/>
          <p:cNvSpPr/>
          <p:nvPr/>
        </p:nvSpPr>
        <p:spPr>
          <a:xfrm>
            <a:off x="6963760" y="2688072"/>
            <a:ext cx="1007678" cy="1013460"/>
          </a:xfrm>
          <a:prstGeom prst="ellipse">
            <a:avLst/>
          </a:prstGeom>
          <a:solidFill>
            <a:srgbClr val="4BACC6"/>
          </a:solidFill>
          <a:ln w="762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8800">
              <a:solidFill>
                <a:schemeClr val="bg1"/>
              </a:solidFill>
            </a:endParaRPr>
          </a:p>
        </p:txBody>
      </p:sp>
      <p:grpSp>
        <p:nvGrpSpPr>
          <p:cNvPr id="95" name="Group 35"/>
          <p:cNvGrpSpPr/>
          <p:nvPr/>
        </p:nvGrpSpPr>
        <p:grpSpPr>
          <a:xfrm>
            <a:off x="7195297" y="2934505"/>
            <a:ext cx="524040" cy="520593"/>
            <a:chOff x="6853673" y="3715407"/>
            <a:chExt cx="379359" cy="376864"/>
          </a:xfrm>
          <a:solidFill>
            <a:schemeClr val="bg1"/>
          </a:solidFill>
        </p:grpSpPr>
        <p:sp>
          <p:nvSpPr>
            <p:cNvPr id="96" name="Freeform 150"/>
            <p:cNvSpPr>
              <a:spLocks noEditPoints="1"/>
            </p:cNvSpPr>
            <p:nvPr/>
          </p:nvSpPr>
          <p:spPr bwMode="auto">
            <a:xfrm>
              <a:off x="6853673" y="3715407"/>
              <a:ext cx="379359" cy="376864"/>
            </a:xfrm>
            <a:custGeom>
              <a:avLst/>
              <a:gdLst>
                <a:gd name="T0" fmla="*/ 57 w 114"/>
                <a:gd name="T1" fmla="*/ 0 h 114"/>
                <a:gd name="T2" fmla="*/ 0 w 114"/>
                <a:gd name="T3" fmla="*/ 57 h 114"/>
                <a:gd name="T4" fmla="*/ 57 w 114"/>
                <a:gd name="T5" fmla="*/ 114 h 114"/>
                <a:gd name="T6" fmla="*/ 114 w 114"/>
                <a:gd name="T7" fmla="*/ 57 h 114"/>
                <a:gd name="T8" fmla="*/ 57 w 114"/>
                <a:gd name="T9" fmla="*/ 0 h 114"/>
                <a:gd name="T10" fmla="*/ 57 w 114"/>
                <a:gd name="T11" fmla="*/ 108 h 114"/>
                <a:gd name="T12" fmla="*/ 6 w 114"/>
                <a:gd name="T13" fmla="*/ 57 h 114"/>
                <a:gd name="T14" fmla="*/ 57 w 114"/>
                <a:gd name="T15" fmla="*/ 6 h 114"/>
                <a:gd name="T16" fmla="*/ 108 w 114"/>
                <a:gd name="T17" fmla="*/ 57 h 114"/>
                <a:gd name="T18" fmla="*/ 57 w 114"/>
                <a:gd name="T19" fmla="*/ 108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4" h="114">
                  <a:moveTo>
                    <a:pt x="57" y="0"/>
                  </a:moveTo>
                  <a:cubicBezTo>
                    <a:pt x="25" y="0"/>
                    <a:pt x="0" y="25"/>
                    <a:pt x="0" y="57"/>
                  </a:cubicBezTo>
                  <a:cubicBezTo>
                    <a:pt x="0" y="89"/>
                    <a:pt x="25" y="114"/>
                    <a:pt x="57" y="114"/>
                  </a:cubicBezTo>
                  <a:cubicBezTo>
                    <a:pt x="89" y="114"/>
                    <a:pt x="114" y="89"/>
                    <a:pt x="114" y="57"/>
                  </a:cubicBezTo>
                  <a:cubicBezTo>
                    <a:pt x="114" y="25"/>
                    <a:pt x="89" y="0"/>
                    <a:pt x="57" y="0"/>
                  </a:cubicBezTo>
                  <a:close/>
                  <a:moveTo>
                    <a:pt x="57" y="108"/>
                  </a:moveTo>
                  <a:cubicBezTo>
                    <a:pt x="29" y="108"/>
                    <a:pt x="6" y="85"/>
                    <a:pt x="6" y="57"/>
                  </a:cubicBezTo>
                  <a:cubicBezTo>
                    <a:pt x="6" y="29"/>
                    <a:pt x="29" y="6"/>
                    <a:pt x="57" y="6"/>
                  </a:cubicBezTo>
                  <a:cubicBezTo>
                    <a:pt x="85" y="6"/>
                    <a:pt x="108" y="29"/>
                    <a:pt x="108" y="57"/>
                  </a:cubicBezTo>
                  <a:cubicBezTo>
                    <a:pt x="108" y="85"/>
                    <a:pt x="85" y="108"/>
                    <a:pt x="57" y="10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 name="Rectangle 151"/>
            <p:cNvSpPr>
              <a:spLocks noChangeArrowheads="1"/>
            </p:cNvSpPr>
            <p:nvPr/>
          </p:nvSpPr>
          <p:spPr bwMode="auto">
            <a:xfrm>
              <a:off x="6998429" y="3987447"/>
              <a:ext cx="22463" cy="4242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 name="Rectangle 152"/>
            <p:cNvSpPr>
              <a:spLocks noChangeArrowheads="1"/>
            </p:cNvSpPr>
            <p:nvPr/>
          </p:nvSpPr>
          <p:spPr bwMode="auto">
            <a:xfrm>
              <a:off x="7033370" y="3987447"/>
              <a:ext cx="19966" cy="4242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 name="Rectangle 153"/>
            <p:cNvSpPr>
              <a:spLocks noChangeArrowheads="1"/>
            </p:cNvSpPr>
            <p:nvPr/>
          </p:nvSpPr>
          <p:spPr bwMode="auto">
            <a:xfrm>
              <a:off x="7068311" y="3987447"/>
              <a:ext cx="19966" cy="4242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 name="Freeform 154"/>
            <p:cNvSpPr>
              <a:spLocks/>
            </p:cNvSpPr>
            <p:nvPr/>
          </p:nvSpPr>
          <p:spPr bwMode="auto">
            <a:xfrm>
              <a:off x="6970976" y="3822725"/>
              <a:ext cx="82362" cy="84857"/>
            </a:xfrm>
            <a:custGeom>
              <a:avLst/>
              <a:gdLst>
                <a:gd name="T0" fmla="*/ 19 w 25"/>
                <a:gd name="T1" fmla="*/ 22 h 25"/>
                <a:gd name="T2" fmla="*/ 22 w 25"/>
                <a:gd name="T3" fmla="*/ 25 h 25"/>
                <a:gd name="T4" fmla="*/ 25 w 25"/>
                <a:gd name="T5" fmla="*/ 22 h 25"/>
                <a:gd name="T6" fmla="*/ 22 w 25"/>
                <a:gd name="T7" fmla="*/ 19 h 25"/>
                <a:gd name="T8" fmla="*/ 21 w 25"/>
                <a:gd name="T9" fmla="*/ 19 h 25"/>
                <a:gd name="T10" fmla="*/ 0 w 25"/>
                <a:gd name="T11" fmla="*/ 0 h 25"/>
                <a:gd name="T12" fmla="*/ 19 w 25"/>
                <a:gd name="T13" fmla="*/ 22 h 25"/>
                <a:gd name="T14" fmla="*/ 19 w 25"/>
                <a:gd name="T15" fmla="*/ 22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25">
                  <a:moveTo>
                    <a:pt x="19" y="22"/>
                  </a:moveTo>
                  <a:cubicBezTo>
                    <a:pt x="19" y="24"/>
                    <a:pt x="20" y="25"/>
                    <a:pt x="22" y="25"/>
                  </a:cubicBezTo>
                  <a:cubicBezTo>
                    <a:pt x="24" y="25"/>
                    <a:pt x="25" y="24"/>
                    <a:pt x="25" y="22"/>
                  </a:cubicBezTo>
                  <a:cubicBezTo>
                    <a:pt x="25" y="21"/>
                    <a:pt x="24" y="19"/>
                    <a:pt x="22" y="19"/>
                  </a:cubicBezTo>
                  <a:cubicBezTo>
                    <a:pt x="22" y="19"/>
                    <a:pt x="22" y="19"/>
                    <a:pt x="21" y="19"/>
                  </a:cubicBezTo>
                  <a:cubicBezTo>
                    <a:pt x="0" y="0"/>
                    <a:pt x="0" y="0"/>
                    <a:pt x="0" y="0"/>
                  </a:cubicBezTo>
                  <a:cubicBezTo>
                    <a:pt x="19" y="22"/>
                    <a:pt x="19" y="22"/>
                    <a:pt x="19" y="22"/>
                  </a:cubicBezTo>
                  <a:cubicBezTo>
                    <a:pt x="19" y="22"/>
                    <a:pt x="19" y="22"/>
                    <a:pt x="19"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1" name="Freeform 155"/>
            <p:cNvSpPr>
              <a:spLocks/>
            </p:cNvSpPr>
            <p:nvPr/>
          </p:nvSpPr>
          <p:spPr bwMode="auto">
            <a:xfrm>
              <a:off x="6921060" y="3987447"/>
              <a:ext cx="22463" cy="19966"/>
            </a:xfrm>
            <a:custGeom>
              <a:avLst/>
              <a:gdLst>
                <a:gd name="T0" fmla="*/ 0 w 9"/>
                <a:gd name="T1" fmla="*/ 6 h 8"/>
                <a:gd name="T2" fmla="*/ 3 w 9"/>
                <a:gd name="T3" fmla="*/ 8 h 8"/>
                <a:gd name="T4" fmla="*/ 9 w 9"/>
                <a:gd name="T5" fmla="*/ 1 h 8"/>
                <a:gd name="T6" fmla="*/ 7 w 9"/>
                <a:gd name="T7" fmla="*/ 0 h 8"/>
                <a:gd name="T8" fmla="*/ 0 w 9"/>
                <a:gd name="T9" fmla="*/ 6 h 8"/>
              </a:gdLst>
              <a:ahLst/>
              <a:cxnLst>
                <a:cxn ang="0">
                  <a:pos x="T0" y="T1"/>
                </a:cxn>
                <a:cxn ang="0">
                  <a:pos x="T2" y="T3"/>
                </a:cxn>
                <a:cxn ang="0">
                  <a:pos x="T4" y="T5"/>
                </a:cxn>
                <a:cxn ang="0">
                  <a:pos x="T6" y="T7"/>
                </a:cxn>
                <a:cxn ang="0">
                  <a:pos x="T8" y="T9"/>
                </a:cxn>
              </a:cxnLst>
              <a:rect l="0" t="0" r="r" b="b"/>
              <a:pathLst>
                <a:path w="9" h="8">
                  <a:moveTo>
                    <a:pt x="0" y="6"/>
                  </a:moveTo>
                  <a:lnTo>
                    <a:pt x="3" y="8"/>
                  </a:lnTo>
                  <a:lnTo>
                    <a:pt x="9" y="1"/>
                  </a:lnTo>
                  <a:lnTo>
                    <a:pt x="7" y="0"/>
                  </a:lnTo>
                  <a:lnTo>
                    <a:pt x="0"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 name="Freeform 156"/>
            <p:cNvSpPr>
              <a:spLocks/>
            </p:cNvSpPr>
            <p:nvPr/>
          </p:nvSpPr>
          <p:spPr bwMode="auto">
            <a:xfrm>
              <a:off x="6901094" y="3942523"/>
              <a:ext cx="27454" cy="14975"/>
            </a:xfrm>
            <a:custGeom>
              <a:avLst/>
              <a:gdLst>
                <a:gd name="T0" fmla="*/ 9 w 11"/>
                <a:gd name="T1" fmla="*/ 0 h 6"/>
                <a:gd name="T2" fmla="*/ 0 w 11"/>
                <a:gd name="T3" fmla="*/ 3 h 6"/>
                <a:gd name="T4" fmla="*/ 1 w 11"/>
                <a:gd name="T5" fmla="*/ 6 h 6"/>
                <a:gd name="T6" fmla="*/ 11 w 11"/>
                <a:gd name="T7" fmla="*/ 3 h 6"/>
                <a:gd name="T8" fmla="*/ 9 w 11"/>
                <a:gd name="T9" fmla="*/ 0 h 6"/>
              </a:gdLst>
              <a:ahLst/>
              <a:cxnLst>
                <a:cxn ang="0">
                  <a:pos x="T0" y="T1"/>
                </a:cxn>
                <a:cxn ang="0">
                  <a:pos x="T2" y="T3"/>
                </a:cxn>
                <a:cxn ang="0">
                  <a:pos x="T4" y="T5"/>
                </a:cxn>
                <a:cxn ang="0">
                  <a:pos x="T6" y="T7"/>
                </a:cxn>
                <a:cxn ang="0">
                  <a:pos x="T8" y="T9"/>
                </a:cxn>
              </a:cxnLst>
              <a:rect l="0" t="0" r="r" b="b"/>
              <a:pathLst>
                <a:path w="11" h="6">
                  <a:moveTo>
                    <a:pt x="9" y="0"/>
                  </a:moveTo>
                  <a:lnTo>
                    <a:pt x="0" y="3"/>
                  </a:lnTo>
                  <a:lnTo>
                    <a:pt x="1" y="6"/>
                  </a:lnTo>
                  <a:lnTo>
                    <a:pt x="11" y="3"/>
                  </a:lnTo>
                  <a:lnTo>
                    <a:pt x="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 name="Freeform 157"/>
            <p:cNvSpPr>
              <a:spLocks/>
            </p:cNvSpPr>
            <p:nvPr/>
          </p:nvSpPr>
          <p:spPr bwMode="auto">
            <a:xfrm>
              <a:off x="6933538" y="3790281"/>
              <a:ext cx="19966" cy="22463"/>
            </a:xfrm>
            <a:custGeom>
              <a:avLst/>
              <a:gdLst>
                <a:gd name="T0" fmla="*/ 0 w 8"/>
                <a:gd name="T1" fmla="*/ 3 h 9"/>
                <a:gd name="T2" fmla="*/ 7 w 8"/>
                <a:gd name="T3" fmla="*/ 9 h 9"/>
                <a:gd name="T4" fmla="*/ 8 w 8"/>
                <a:gd name="T5" fmla="*/ 7 h 9"/>
                <a:gd name="T6" fmla="*/ 2 w 8"/>
                <a:gd name="T7" fmla="*/ 0 h 9"/>
                <a:gd name="T8" fmla="*/ 0 w 8"/>
                <a:gd name="T9" fmla="*/ 3 h 9"/>
              </a:gdLst>
              <a:ahLst/>
              <a:cxnLst>
                <a:cxn ang="0">
                  <a:pos x="T0" y="T1"/>
                </a:cxn>
                <a:cxn ang="0">
                  <a:pos x="T2" y="T3"/>
                </a:cxn>
                <a:cxn ang="0">
                  <a:pos x="T4" y="T5"/>
                </a:cxn>
                <a:cxn ang="0">
                  <a:pos x="T6" y="T7"/>
                </a:cxn>
                <a:cxn ang="0">
                  <a:pos x="T8" y="T9"/>
                </a:cxn>
              </a:cxnLst>
              <a:rect l="0" t="0" r="r" b="b"/>
              <a:pathLst>
                <a:path w="8" h="9">
                  <a:moveTo>
                    <a:pt x="0" y="3"/>
                  </a:moveTo>
                  <a:lnTo>
                    <a:pt x="7" y="9"/>
                  </a:lnTo>
                  <a:lnTo>
                    <a:pt x="8" y="7"/>
                  </a:lnTo>
                  <a:lnTo>
                    <a:pt x="2"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 name="Freeform 158"/>
            <p:cNvSpPr>
              <a:spLocks/>
            </p:cNvSpPr>
            <p:nvPr/>
          </p:nvSpPr>
          <p:spPr bwMode="auto">
            <a:xfrm>
              <a:off x="6903589" y="3840196"/>
              <a:ext cx="27454" cy="12480"/>
            </a:xfrm>
            <a:custGeom>
              <a:avLst/>
              <a:gdLst>
                <a:gd name="T0" fmla="*/ 11 w 11"/>
                <a:gd name="T1" fmla="*/ 3 h 5"/>
                <a:gd name="T2" fmla="*/ 2 w 11"/>
                <a:gd name="T3" fmla="*/ 0 h 5"/>
                <a:gd name="T4" fmla="*/ 0 w 11"/>
                <a:gd name="T5" fmla="*/ 3 h 5"/>
                <a:gd name="T6" fmla="*/ 10 w 11"/>
                <a:gd name="T7" fmla="*/ 5 h 5"/>
                <a:gd name="T8" fmla="*/ 11 w 11"/>
                <a:gd name="T9" fmla="*/ 3 h 5"/>
              </a:gdLst>
              <a:ahLst/>
              <a:cxnLst>
                <a:cxn ang="0">
                  <a:pos x="T0" y="T1"/>
                </a:cxn>
                <a:cxn ang="0">
                  <a:pos x="T2" y="T3"/>
                </a:cxn>
                <a:cxn ang="0">
                  <a:pos x="T4" y="T5"/>
                </a:cxn>
                <a:cxn ang="0">
                  <a:pos x="T6" y="T7"/>
                </a:cxn>
                <a:cxn ang="0">
                  <a:pos x="T8" y="T9"/>
                </a:cxn>
              </a:cxnLst>
              <a:rect l="0" t="0" r="r" b="b"/>
              <a:pathLst>
                <a:path w="11" h="5">
                  <a:moveTo>
                    <a:pt x="11" y="3"/>
                  </a:moveTo>
                  <a:lnTo>
                    <a:pt x="2" y="0"/>
                  </a:lnTo>
                  <a:lnTo>
                    <a:pt x="0" y="3"/>
                  </a:lnTo>
                  <a:lnTo>
                    <a:pt x="10" y="5"/>
                  </a:lnTo>
                  <a:lnTo>
                    <a:pt x="11"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5" name="Rectangle 159"/>
            <p:cNvSpPr>
              <a:spLocks noChangeArrowheads="1"/>
            </p:cNvSpPr>
            <p:nvPr/>
          </p:nvSpPr>
          <p:spPr bwMode="auto">
            <a:xfrm>
              <a:off x="7040858" y="3750348"/>
              <a:ext cx="7488" cy="224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6" name="Freeform 160"/>
            <p:cNvSpPr>
              <a:spLocks/>
            </p:cNvSpPr>
            <p:nvPr/>
          </p:nvSpPr>
          <p:spPr bwMode="auto">
            <a:xfrm>
              <a:off x="6973471" y="3760331"/>
              <a:ext cx="17471" cy="22463"/>
            </a:xfrm>
            <a:custGeom>
              <a:avLst/>
              <a:gdLst>
                <a:gd name="T0" fmla="*/ 7 w 7"/>
                <a:gd name="T1" fmla="*/ 8 h 9"/>
                <a:gd name="T2" fmla="*/ 3 w 7"/>
                <a:gd name="T3" fmla="*/ 0 h 9"/>
                <a:gd name="T4" fmla="*/ 0 w 7"/>
                <a:gd name="T5" fmla="*/ 2 h 9"/>
                <a:gd name="T6" fmla="*/ 4 w 7"/>
                <a:gd name="T7" fmla="*/ 9 h 9"/>
                <a:gd name="T8" fmla="*/ 7 w 7"/>
                <a:gd name="T9" fmla="*/ 8 h 9"/>
              </a:gdLst>
              <a:ahLst/>
              <a:cxnLst>
                <a:cxn ang="0">
                  <a:pos x="T0" y="T1"/>
                </a:cxn>
                <a:cxn ang="0">
                  <a:pos x="T2" y="T3"/>
                </a:cxn>
                <a:cxn ang="0">
                  <a:pos x="T4" y="T5"/>
                </a:cxn>
                <a:cxn ang="0">
                  <a:pos x="T6" y="T7"/>
                </a:cxn>
                <a:cxn ang="0">
                  <a:pos x="T8" y="T9"/>
                </a:cxn>
              </a:cxnLst>
              <a:rect l="0" t="0" r="r" b="b"/>
              <a:pathLst>
                <a:path w="7" h="9">
                  <a:moveTo>
                    <a:pt x="7" y="8"/>
                  </a:moveTo>
                  <a:lnTo>
                    <a:pt x="3" y="0"/>
                  </a:lnTo>
                  <a:lnTo>
                    <a:pt x="0" y="2"/>
                  </a:lnTo>
                  <a:lnTo>
                    <a:pt x="4" y="9"/>
                  </a:lnTo>
                  <a:lnTo>
                    <a:pt x="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7" name="Freeform 161"/>
            <p:cNvSpPr>
              <a:spLocks/>
            </p:cNvSpPr>
            <p:nvPr/>
          </p:nvSpPr>
          <p:spPr bwMode="auto">
            <a:xfrm>
              <a:off x="7088277" y="3760331"/>
              <a:ext cx="12480" cy="27454"/>
            </a:xfrm>
            <a:custGeom>
              <a:avLst/>
              <a:gdLst>
                <a:gd name="T0" fmla="*/ 0 w 5"/>
                <a:gd name="T1" fmla="*/ 9 h 11"/>
                <a:gd name="T2" fmla="*/ 2 w 5"/>
                <a:gd name="T3" fmla="*/ 11 h 11"/>
                <a:gd name="T4" fmla="*/ 5 w 5"/>
                <a:gd name="T5" fmla="*/ 2 h 11"/>
                <a:gd name="T6" fmla="*/ 2 w 5"/>
                <a:gd name="T7" fmla="*/ 0 h 11"/>
                <a:gd name="T8" fmla="*/ 0 w 5"/>
                <a:gd name="T9" fmla="*/ 9 h 11"/>
              </a:gdLst>
              <a:ahLst/>
              <a:cxnLst>
                <a:cxn ang="0">
                  <a:pos x="T0" y="T1"/>
                </a:cxn>
                <a:cxn ang="0">
                  <a:pos x="T2" y="T3"/>
                </a:cxn>
                <a:cxn ang="0">
                  <a:pos x="T4" y="T5"/>
                </a:cxn>
                <a:cxn ang="0">
                  <a:pos x="T6" y="T7"/>
                </a:cxn>
                <a:cxn ang="0">
                  <a:pos x="T8" y="T9"/>
                </a:cxn>
              </a:cxnLst>
              <a:rect l="0" t="0" r="r" b="b"/>
              <a:pathLst>
                <a:path w="5" h="11">
                  <a:moveTo>
                    <a:pt x="0" y="9"/>
                  </a:moveTo>
                  <a:lnTo>
                    <a:pt x="2" y="11"/>
                  </a:lnTo>
                  <a:lnTo>
                    <a:pt x="5" y="2"/>
                  </a:lnTo>
                  <a:lnTo>
                    <a:pt x="2" y="0"/>
                  </a:lnTo>
                  <a:lnTo>
                    <a:pt x="0"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8" name="Freeform 162"/>
            <p:cNvSpPr>
              <a:spLocks/>
            </p:cNvSpPr>
            <p:nvPr/>
          </p:nvSpPr>
          <p:spPr bwMode="auto">
            <a:xfrm>
              <a:off x="7130706" y="3987447"/>
              <a:ext cx="22463" cy="19966"/>
            </a:xfrm>
            <a:custGeom>
              <a:avLst/>
              <a:gdLst>
                <a:gd name="T0" fmla="*/ 0 w 9"/>
                <a:gd name="T1" fmla="*/ 1 h 8"/>
                <a:gd name="T2" fmla="*/ 8 w 9"/>
                <a:gd name="T3" fmla="*/ 8 h 8"/>
                <a:gd name="T4" fmla="*/ 9 w 9"/>
                <a:gd name="T5" fmla="*/ 6 h 8"/>
                <a:gd name="T6" fmla="*/ 3 w 9"/>
                <a:gd name="T7" fmla="*/ 0 h 8"/>
                <a:gd name="T8" fmla="*/ 0 w 9"/>
                <a:gd name="T9" fmla="*/ 1 h 8"/>
              </a:gdLst>
              <a:ahLst/>
              <a:cxnLst>
                <a:cxn ang="0">
                  <a:pos x="T0" y="T1"/>
                </a:cxn>
                <a:cxn ang="0">
                  <a:pos x="T2" y="T3"/>
                </a:cxn>
                <a:cxn ang="0">
                  <a:pos x="T4" y="T5"/>
                </a:cxn>
                <a:cxn ang="0">
                  <a:pos x="T6" y="T7"/>
                </a:cxn>
                <a:cxn ang="0">
                  <a:pos x="T8" y="T9"/>
                </a:cxn>
              </a:cxnLst>
              <a:rect l="0" t="0" r="r" b="b"/>
              <a:pathLst>
                <a:path w="9" h="8">
                  <a:moveTo>
                    <a:pt x="0" y="1"/>
                  </a:moveTo>
                  <a:lnTo>
                    <a:pt x="8" y="8"/>
                  </a:lnTo>
                  <a:lnTo>
                    <a:pt x="9" y="6"/>
                  </a:lnTo>
                  <a:lnTo>
                    <a:pt x="3" y="0"/>
                  </a:lnTo>
                  <a:lnTo>
                    <a:pt x="0"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9" name="Freeform 163"/>
            <p:cNvSpPr>
              <a:spLocks/>
            </p:cNvSpPr>
            <p:nvPr/>
          </p:nvSpPr>
          <p:spPr bwMode="auto">
            <a:xfrm>
              <a:off x="7158159" y="3942523"/>
              <a:ext cx="24958" cy="14975"/>
            </a:xfrm>
            <a:custGeom>
              <a:avLst/>
              <a:gdLst>
                <a:gd name="T0" fmla="*/ 0 w 10"/>
                <a:gd name="T1" fmla="*/ 3 h 6"/>
                <a:gd name="T2" fmla="*/ 9 w 10"/>
                <a:gd name="T3" fmla="*/ 6 h 6"/>
                <a:gd name="T4" fmla="*/ 10 w 10"/>
                <a:gd name="T5" fmla="*/ 3 h 6"/>
                <a:gd name="T6" fmla="*/ 1 w 10"/>
                <a:gd name="T7" fmla="*/ 0 h 6"/>
                <a:gd name="T8" fmla="*/ 0 w 10"/>
                <a:gd name="T9" fmla="*/ 3 h 6"/>
              </a:gdLst>
              <a:ahLst/>
              <a:cxnLst>
                <a:cxn ang="0">
                  <a:pos x="T0" y="T1"/>
                </a:cxn>
                <a:cxn ang="0">
                  <a:pos x="T2" y="T3"/>
                </a:cxn>
                <a:cxn ang="0">
                  <a:pos x="T4" y="T5"/>
                </a:cxn>
                <a:cxn ang="0">
                  <a:pos x="T6" y="T7"/>
                </a:cxn>
                <a:cxn ang="0">
                  <a:pos x="T8" y="T9"/>
                </a:cxn>
              </a:cxnLst>
              <a:rect l="0" t="0" r="r" b="b"/>
              <a:pathLst>
                <a:path w="10" h="6">
                  <a:moveTo>
                    <a:pt x="0" y="3"/>
                  </a:moveTo>
                  <a:lnTo>
                    <a:pt x="9" y="6"/>
                  </a:lnTo>
                  <a:lnTo>
                    <a:pt x="10" y="3"/>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 name="Freeform 164"/>
            <p:cNvSpPr>
              <a:spLocks/>
            </p:cNvSpPr>
            <p:nvPr/>
          </p:nvSpPr>
          <p:spPr bwMode="auto">
            <a:xfrm>
              <a:off x="7128209" y="3790281"/>
              <a:ext cx="22463" cy="22463"/>
            </a:xfrm>
            <a:custGeom>
              <a:avLst/>
              <a:gdLst>
                <a:gd name="T0" fmla="*/ 9 w 9"/>
                <a:gd name="T1" fmla="*/ 3 h 9"/>
                <a:gd name="T2" fmla="*/ 8 w 9"/>
                <a:gd name="T3" fmla="*/ 0 h 9"/>
                <a:gd name="T4" fmla="*/ 0 w 9"/>
                <a:gd name="T5" fmla="*/ 7 h 9"/>
                <a:gd name="T6" fmla="*/ 2 w 9"/>
                <a:gd name="T7" fmla="*/ 9 h 9"/>
                <a:gd name="T8" fmla="*/ 9 w 9"/>
                <a:gd name="T9" fmla="*/ 3 h 9"/>
              </a:gdLst>
              <a:ahLst/>
              <a:cxnLst>
                <a:cxn ang="0">
                  <a:pos x="T0" y="T1"/>
                </a:cxn>
                <a:cxn ang="0">
                  <a:pos x="T2" y="T3"/>
                </a:cxn>
                <a:cxn ang="0">
                  <a:pos x="T4" y="T5"/>
                </a:cxn>
                <a:cxn ang="0">
                  <a:pos x="T6" y="T7"/>
                </a:cxn>
                <a:cxn ang="0">
                  <a:pos x="T8" y="T9"/>
                </a:cxn>
              </a:cxnLst>
              <a:rect l="0" t="0" r="r" b="b"/>
              <a:pathLst>
                <a:path w="9" h="9">
                  <a:moveTo>
                    <a:pt x="9" y="3"/>
                  </a:moveTo>
                  <a:lnTo>
                    <a:pt x="8" y="0"/>
                  </a:lnTo>
                  <a:lnTo>
                    <a:pt x="0" y="7"/>
                  </a:lnTo>
                  <a:lnTo>
                    <a:pt x="2" y="9"/>
                  </a:lnTo>
                  <a:lnTo>
                    <a:pt x="9"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1" name="Freeform 165"/>
            <p:cNvSpPr>
              <a:spLocks/>
            </p:cNvSpPr>
            <p:nvPr/>
          </p:nvSpPr>
          <p:spPr bwMode="auto">
            <a:xfrm>
              <a:off x="7153167" y="3840196"/>
              <a:ext cx="27454" cy="12480"/>
            </a:xfrm>
            <a:custGeom>
              <a:avLst/>
              <a:gdLst>
                <a:gd name="T0" fmla="*/ 10 w 11"/>
                <a:gd name="T1" fmla="*/ 0 h 5"/>
                <a:gd name="T2" fmla="*/ 0 w 11"/>
                <a:gd name="T3" fmla="*/ 3 h 5"/>
                <a:gd name="T4" fmla="*/ 2 w 11"/>
                <a:gd name="T5" fmla="*/ 5 h 5"/>
                <a:gd name="T6" fmla="*/ 11 w 11"/>
                <a:gd name="T7" fmla="*/ 3 h 5"/>
                <a:gd name="T8" fmla="*/ 10 w 11"/>
                <a:gd name="T9" fmla="*/ 0 h 5"/>
              </a:gdLst>
              <a:ahLst/>
              <a:cxnLst>
                <a:cxn ang="0">
                  <a:pos x="T0" y="T1"/>
                </a:cxn>
                <a:cxn ang="0">
                  <a:pos x="T2" y="T3"/>
                </a:cxn>
                <a:cxn ang="0">
                  <a:pos x="T4" y="T5"/>
                </a:cxn>
                <a:cxn ang="0">
                  <a:pos x="T6" y="T7"/>
                </a:cxn>
                <a:cxn ang="0">
                  <a:pos x="T8" y="T9"/>
                </a:cxn>
              </a:cxnLst>
              <a:rect l="0" t="0" r="r" b="b"/>
              <a:pathLst>
                <a:path w="11" h="5">
                  <a:moveTo>
                    <a:pt x="10" y="0"/>
                  </a:moveTo>
                  <a:lnTo>
                    <a:pt x="0" y="3"/>
                  </a:lnTo>
                  <a:lnTo>
                    <a:pt x="2" y="5"/>
                  </a:lnTo>
                  <a:lnTo>
                    <a:pt x="11" y="3"/>
                  </a:lnTo>
                  <a:lnTo>
                    <a:pt x="1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 name="Rectangle 166"/>
            <p:cNvSpPr>
              <a:spLocks noChangeArrowheads="1"/>
            </p:cNvSpPr>
            <p:nvPr/>
          </p:nvSpPr>
          <p:spPr bwMode="auto">
            <a:xfrm>
              <a:off x="6893606" y="3890112"/>
              <a:ext cx="24958" cy="74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 name="Rectangle 167"/>
            <p:cNvSpPr>
              <a:spLocks noChangeArrowheads="1"/>
            </p:cNvSpPr>
            <p:nvPr/>
          </p:nvSpPr>
          <p:spPr bwMode="auto">
            <a:xfrm>
              <a:off x="7170638" y="3892607"/>
              <a:ext cx="27454" cy="74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8" name="TextBox 7"/>
          <p:cNvSpPr txBox="1"/>
          <p:nvPr/>
        </p:nvSpPr>
        <p:spPr>
          <a:xfrm>
            <a:off x="956812" y="3883315"/>
            <a:ext cx="1303225" cy="369332"/>
          </a:xfrm>
          <a:prstGeom prst="rect">
            <a:avLst/>
          </a:prstGeom>
          <a:noFill/>
        </p:spPr>
        <p:txBody>
          <a:bodyPr wrap="square" rtlCol="0">
            <a:spAutoFit/>
          </a:bodyPr>
          <a:lstStyle/>
          <a:p>
            <a:r>
              <a:rPr lang="zh-CN" altLang="en-US" dirty="0" smtClean="0"/>
              <a:t>工作量法</a:t>
            </a:r>
            <a:endParaRPr lang="zh-CN" altLang="en-US" dirty="0"/>
          </a:p>
        </p:txBody>
      </p:sp>
      <p:sp>
        <p:nvSpPr>
          <p:cNvPr id="9" name="TextBox 8"/>
          <p:cNvSpPr txBox="1"/>
          <p:nvPr/>
        </p:nvSpPr>
        <p:spPr>
          <a:xfrm>
            <a:off x="3906596" y="4252647"/>
            <a:ext cx="1215968" cy="369332"/>
          </a:xfrm>
          <a:prstGeom prst="rect">
            <a:avLst/>
          </a:prstGeom>
          <a:noFill/>
        </p:spPr>
        <p:txBody>
          <a:bodyPr wrap="square" rtlCol="0">
            <a:spAutoFit/>
          </a:bodyPr>
          <a:lstStyle/>
          <a:p>
            <a:r>
              <a:rPr lang="zh-CN" altLang="en-US" dirty="0" smtClean="0"/>
              <a:t>计提折旧</a:t>
            </a:r>
            <a:endParaRPr lang="zh-CN" altLang="en-US" dirty="0"/>
          </a:p>
        </p:txBody>
      </p:sp>
      <p:sp>
        <p:nvSpPr>
          <p:cNvPr id="61" name="TextBox 60"/>
          <p:cNvSpPr txBox="1"/>
          <p:nvPr/>
        </p:nvSpPr>
        <p:spPr>
          <a:xfrm>
            <a:off x="6978589" y="3745917"/>
            <a:ext cx="1481496" cy="369332"/>
          </a:xfrm>
          <a:prstGeom prst="rect">
            <a:avLst/>
          </a:prstGeom>
          <a:noFill/>
        </p:spPr>
        <p:txBody>
          <a:bodyPr wrap="square" rtlCol="0">
            <a:spAutoFit/>
          </a:bodyPr>
          <a:lstStyle/>
          <a:p>
            <a:r>
              <a:rPr lang="zh-CN" altLang="en-US" dirty="0" smtClean="0"/>
              <a:t>与总账对账</a:t>
            </a:r>
            <a:endParaRPr lang="zh-CN" altLang="en-US" dirty="0"/>
          </a:p>
        </p:txBody>
      </p:sp>
    </p:spTree>
    <p:extLst>
      <p:ext uri="{BB962C8B-B14F-4D97-AF65-F5344CB8AC3E}">
        <p14:creationId xmlns:p14="http://schemas.microsoft.com/office/powerpoint/2010/main" val="21566899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0853433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Version xmlns="http://schemas.microsoft.com/sharepoint/v3/fields" xsi:nil="true"/>
    <_Status xmlns="http://schemas.microsoft.com/sharepoint/v3/fields">Not Started</_Statu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DE64AEEDD9B7A4D93545ACBE97D4615" ma:contentTypeVersion="2" ma:contentTypeDescription="Create a new document." ma:contentTypeScope="" ma:versionID="f49002b78e3a4a71b814eef46a983816">
  <xsd:schema xmlns:xsd="http://www.w3.org/2001/XMLSchema" xmlns:xs="http://www.w3.org/2001/XMLSchema" xmlns:p="http://schemas.microsoft.com/office/2006/metadata/properties" xmlns:ns2="http://schemas.microsoft.com/sharepoint/v3/fields" targetNamespace="http://schemas.microsoft.com/office/2006/metadata/properties" ma:root="true" ma:fieldsID="38f6db2dd0d9a0cf6a8dc37be32b365b" ns2:_="">
    <xsd:import namespace="http://schemas.microsoft.com/sharepoint/v3/fields"/>
    <xsd:element name="properties">
      <xsd:complexType>
        <xsd:sequence>
          <xsd:element name="documentManagement">
            <xsd:complexType>
              <xsd:all>
                <xsd:element ref="ns2:_Status" minOccurs="0"/>
                <xsd:element ref="ns2:_Vers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Status" ma:index="8" nillable="true" ma:displayName="Status" ma:default="Not Started" ma:internalName="_Status">
      <xsd:simpleType>
        <xsd:union memberTypes="dms:Text">
          <xsd:simpleType>
            <xsd:restriction base="dms:Choice">
              <xsd:enumeration value="Not Started"/>
              <xsd:enumeration value="Draft"/>
              <xsd:enumeration value="Reviewed"/>
              <xsd:enumeration value="Scheduled"/>
              <xsd:enumeration value="Published"/>
              <xsd:enumeration value="Final"/>
              <xsd:enumeration value="Expired"/>
            </xsd:restriction>
          </xsd:simpleType>
        </xsd:union>
      </xsd:simpleType>
    </xsd:element>
    <xsd:element name="_Version" ma:index="9" nillable="true" ma:displayName="Version" ma:internalName="_Version">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ma:displayName="Status"/>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B6F2769-7194-4217-93D3-3AF3A4742282}">
  <ds:schemaRefs>
    <ds:schemaRef ds:uri="http://schemas.microsoft.com/office/2006/metadata/properties"/>
    <ds:schemaRef ds:uri="http://schemas.microsoft.com/office/infopath/2007/PartnerControls"/>
    <ds:schemaRef ds:uri="http://schemas.microsoft.com/sharepoint/v3/fields"/>
  </ds:schemaRefs>
</ds:datastoreItem>
</file>

<file path=customXml/itemProps2.xml><?xml version="1.0" encoding="utf-8"?>
<ds:datastoreItem xmlns:ds="http://schemas.openxmlformats.org/officeDocument/2006/customXml" ds:itemID="{87D2A1B0-FF3E-4009-940D-AED0EB70AA20}">
  <ds:schemaRefs>
    <ds:schemaRef ds:uri="http://schemas.microsoft.com/sharepoint/v3/contenttype/forms"/>
  </ds:schemaRefs>
</ds:datastoreItem>
</file>

<file path=customXml/itemProps3.xml><?xml version="1.0" encoding="utf-8"?>
<ds:datastoreItem xmlns:ds="http://schemas.openxmlformats.org/officeDocument/2006/customXml" ds:itemID="{E4214858-785C-42F7-BE66-6D0E79395FC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field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FNEMasterTemplateForThemePreview.pptx</Template>
  <TotalTime>11232</TotalTime>
  <Words>201</Words>
  <Application>Microsoft Office PowerPoint</Application>
  <PresentationFormat>全屏显示(16:9)</PresentationFormat>
  <Paragraphs>33</Paragraphs>
  <Slides>8</Slides>
  <Notes>1</Notes>
  <HiddenSlides>0</HiddenSlides>
  <MMClips>0</MMClips>
  <ScaleCrop>false</ScaleCrop>
  <HeadingPairs>
    <vt:vector size="4" baseType="variant">
      <vt:variant>
        <vt:lpstr>主题</vt:lpstr>
      </vt:variant>
      <vt:variant>
        <vt:i4>1</vt:i4>
      </vt:variant>
      <vt:variant>
        <vt:lpstr>幻灯片标题</vt:lpstr>
      </vt:variant>
      <vt:variant>
        <vt:i4>8</vt:i4>
      </vt:variant>
    </vt:vector>
  </HeadingPairs>
  <TitlesOfParts>
    <vt:vector size="9" baseType="lpstr">
      <vt:lpstr>Office Theme</vt:lpstr>
      <vt:lpstr>PowerPoint 演示文稿</vt:lpstr>
      <vt:lpstr>目录</vt:lpstr>
      <vt:lpstr>固定资产</vt:lpstr>
      <vt:lpstr>工作量法</vt:lpstr>
      <vt:lpstr>计提折旧</vt:lpstr>
      <vt:lpstr>与总账对账</vt:lpstr>
      <vt:lpstr>内容回顾</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FileNewTemplate</dc:title>
  <dc:creator>Diana</dc:creator>
  <cp:lastModifiedBy>Windows 用户</cp:lastModifiedBy>
  <cp:revision>429</cp:revision>
  <dcterms:created xsi:type="dcterms:W3CDTF">2010-04-12T23:12:02Z</dcterms:created>
  <dcterms:modified xsi:type="dcterms:W3CDTF">2019-04-30T07:12:20Z</dcterms:modified>
  <cp:contentStatus>Draft</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0x0101000DE64AEEDD9B7A4D93545ACBE97D4615</vt:lpwstr>
  </property>
</Properties>
</file>