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18"/>
  </p:notesMasterIdLst>
  <p:sldIdLst>
    <p:sldId id="256" r:id="rId5"/>
    <p:sldId id="306" r:id="rId6"/>
    <p:sldId id="307" r:id="rId7"/>
    <p:sldId id="313" r:id="rId8"/>
    <p:sldId id="309" r:id="rId9"/>
    <p:sldId id="311" r:id="rId10"/>
    <p:sldId id="312" r:id="rId11"/>
    <p:sldId id="314" r:id="rId12"/>
    <p:sldId id="308" r:id="rId13"/>
    <p:sldId id="315" r:id="rId14"/>
    <p:sldId id="316" r:id="rId15"/>
    <p:sldId id="317" r:id="rId16"/>
    <p:sldId id="257"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65">
          <p15:clr>
            <a:srgbClr val="A4A3A4"/>
          </p15:clr>
        </p15:guide>
        <p15:guide id="2" orient="horz" pos="2995">
          <p15:clr>
            <a:srgbClr val="A4A3A4"/>
          </p15:clr>
        </p15:guide>
        <p15:guide id="3" orient="horz" pos="890">
          <p15:clr>
            <a:srgbClr val="A4A3A4"/>
          </p15:clr>
        </p15:guide>
        <p15:guide id="4" pos="2009">
          <p15:clr>
            <a:srgbClr val="A4A3A4"/>
          </p15:clr>
        </p15:guide>
        <p15:guide id="5" pos="276">
          <p15:clr>
            <a:srgbClr val="A4A3A4"/>
          </p15:clr>
        </p15:guide>
        <p15:guide id="6" pos="525">
          <p15:clr>
            <a:srgbClr val="A4A3A4"/>
          </p15:clr>
        </p15:guide>
        <p15:guide id="7"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1FB"/>
    <a:srgbClr val="0080E8"/>
    <a:srgbClr val="1771EB"/>
    <a:srgbClr val="24215F"/>
    <a:srgbClr val="1771EA"/>
    <a:srgbClr val="646464"/>
    <a:srgbClr val="9F55FB"/>
    <a:srgbClr val="24BEBC"/>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0" autoAdjust="0"/>
    <p:restoredTop sz="98608" autoAdjust="0"/>
  </p:normalViewPr>
  <p:slideViewPr>
    <p:cSldViewPr snapToGrid="0" snapToObjects="1">
      <p:cViewPr>
        <p:scale>
          <a:sx n="80" d="100"/>
          <a:sy n="80" d="100"/>
        </p:scale>
        <p:origin x="-2058" y="-1230"/>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E3AF9-6333-4516-8A07-C472B20C2F11}"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zh-CN" altLang="en-US"/>
        </a:p>
      </dgm:t>
    </dgm:pt>
    <dgm:pt modelId="{D6220DB2-2AB0-475D-977A-8973ECA4D356}">
      <dgm:prSet phldrT="[文本]" custT="1"/>
      <dgm:spPr/>
      <dgm:t>
        <a:bodyPr/>
        <a:lstStyle/>
        <a:p>
          <a:r>
            <a:rPr lang="zh-CN" altLang="en-US" sz="2800" b="1" dirty="0" smtClean="0"/>
            <a:t>公用设置</a:t>
          </a:r>
          <a:endParaRPr lang="zh-CN" altLang="en-US" sz="2800" b="1" dirty="0"/>
        </a:p>
      </dgm:t>
    </dgm:pt>
    <dgm:pt modelId="{8B6A8E54-90DF-40E0-8572-3E55AE0D31DE}" type="parTrans" cxnId="{9DC4CB77-B8AB-4097-A665-FD23FF9D0769}">
      <dgm:prSet/>
      <dgm:spPr/>
      <dgm:t>
        <a:bodyPr/>
        <a:lstStyle/>
        <a:p>
          <a:endParaRPr lang="zh-CN" altLang="en-US"/>
        </a:p>
      </dgm:t>
    </dgm:pt>
    <dgm:pt modelId="{9100C4B1-29BC-4CBE-9217-F88D3CEFC989}" type="sibTrans" cxnId="{9DC4CB77-B8AB-4097-A665-FD23FF9D0769}">
      <dgm:prSet/>
      <dgm:spPr/>
      <dgm:t>
        <a:bodyPr/>
        <a:lstStyle/>
        <a:p>
          <a:endParaRPr lang="zh-CN" altLang="en-US"/>
        </a:p>
      </dgm:t>
    </dgm:pt>
    <dgm:pt modelId="{B5E72DE9-A59D-4C33-84C6-0D722A8E9E36}">
      <dgm:prSet phldrT="[文本]" custT="1"/>
      <dgm:spPr/>
      <dgm:t>
        <a:bodyPr/>
        <a:lstStyle/>
        <a:p>
          <a:r>
            <a:rPr lang="zh-CN" altLang="en-US" sz="2800" b="1" dirty="0" smtClean="0"/>
            <a:t>平衡</a:t>
          </a:r>
          <a:endParaRPr lang="zh-CN" altLang="en-US" sz="2800" b="1" dirty="0"/>
        </a:p>
      </dgm:t>
    </dgm:pt>
    <dgm:pt modelId="{A6AF70B0-AB6A-4E00-B2FA-26E1BDB2E47A}" type="parTrans" cxnId="{4BA5A9DD-9BDF-461A-B900-DEFE7D72BF67}">
      <dgm:prSet/>
      <dgm:spPr/>
      <dgm:t>
        <a:bodyPr/>
        <a:lstStyle/>
        <a:p>
          <a:endParaRPr lang="zh-CN" altLang="en-US"/>
        </a:p>
      </dgm:t>
    </dgm:pt>
    <dgm:pt modelId="{331ED4FE-1878-406C-B943-5777DD182C89}" type="sibTrans" cxnId="{4BA5A9DD-9BDF-461A-B900-DEFE7D72BF67}">
      <dgm:prSet/>
      <dgm:spPr/>
      <dgm:t>
        <a:bodyPr/>
        <a:lstStyle/>
        <a:p>
          <a:endParaRPr lang="zh-CN" altLang="en-US"/>
        </a:p>
      </dgm:t>
    </dgm:pt>
    <dgm:pt modelId="{25E8C95C-16CB-4770-B78D-540978DB6684}">
      <dgm:prSet phldrT="[文本]" custT="1"/>
      <dgm:spPr/>
      <dgm:t>
        <a:bodyPr/>
        <a:lstStyle/>
        <a:p>
          <a:r>
            <a:rPr lang="zh-CN" altLang="en-US" sz="2800" b="1" dirty="0" smtClean="0"/>
            <a:t>特殊取数</a:t>
          </a:r>
          <a:endParaRPr lang="zh-CN" altLang="en-US" sz="2800" b="1" dirty="0"/>
        </a:p>
      </dgm:t>
    </dgm:pt>
    <dgm:pt modelId="{FD633653-4F6F-4A9A-8ADB-F923724B2CC8}" type="parTrans" cxnId="{F13C200A-3D75-49D2-9E6C-101A8C83F3F9}">
      <dgm:prSet/>
      <dgm:spPr/>
      <dgm:t>
        <a:bodyPr/>
        <a:lstStyle/>
        <a:p>
          <a:endParaRPr lang="zh-CN" altLang="en-US"/>
        </a:p>
      </dgm:t>
    </dgm:pt>
    <dgm:pt modelId="{A011E58B-0B94-4333-8725-0C32E7F042F4}" type="sibTrans" cxnId="{F13C200A-3D75-49D2-9E6C-101A8C83F3F9}">
      <dgm:prSet/>
      <dgm:spPr/>
      <dgm:t>
        <a:bodyPr/>
        <a:lstStyle/>
        <a:p>
          <a:endParaRPr lang="zh-CN" altLang="en-US"/>
        </a:p>
      </dgm:t>
    </dgm:pt>
    <dgm:pt modelId="{B14BF482-1004-4309-8AFE-0659A6F7D199}">
      <dgm:prSet phldrT="[文本]" custT="1"/>
      <dgm:spPr/>
      <dgm:t>
        <a:bodyPr/>
        <a:lstStyle/>
        <a:p>
          <a:r>
            <a:rPr lang="zh-CN" altLang="en-US" sz="2800" b="1" dirty="0" smtClean="0"/>
            <a:t>科目</a:t>
          </a:r>
          <a:endParaRPr lang="zh-CN" altLang="en-US" sz="2800" b="1" dirty="0"/>
        </a:p>
      </dgm:t>
    </dgm:pt>
    <dgm:pt modelId="{9A511186-338B-47C7-948C-719C8537E7FD}" type="parTrans" cxnId="{28F645B0-0A57-4ED9-B87F-84837E04CFFB}">
      <dgm:prSet/>
      <dgm:spPr/>
      <dgm:t>
        <a:bodyPr/>
        <a:lstStyle/>
        <a:p>
          <a:endParaRPr lang="zh-CN" altLang="en-US"/>
        </a:p>
      </dgm:t>
    </dgm:pt>
    <dgm:pt modelId="{B42F4332-B512-4D7F-A3F4-6489157C7699}" type="sibTrans" cxnId="{28F645B0-0A57-4ED9-B87F-84837E04CFFB}">
      <dgm:prSet/>
      <dgm:spPr/>
      <dgm:t>
        <a:bodyPr/>
        <a:lstStyle/>
        <a:p>
          <a:endParaRPr lang="zh-CN" altLang="en-US"/>
        </a:p>
      </dgm:t>
    </dgm:pt>
    <dgm:pt modelId="{C707D6B2-7156-4130-A78B-58E81F258B6B}" type="pres">
      <dgm:prSet presAssocID="{36CE3AF9-6333-4516-8A07-C472B20C2F11}" presName="Name0" presStyleCnt="0">
        <dgm:presLayoutVars>
          <dgm:dir/>
          <dgm:resizeHandles val="exact"/>
        </dgm:presLayoutVars>
      </dgm:prSet>
      <dgm:spPr/>
      <dgm:t>
        <a:bodyPr/>
        <a:lstStyle/>
        <a:p>
          <a:endParaRPr lang="zh-CN" altLang="en-US"/>
        </a:p>
      </dgm:t>
    </dgm:pt>
    <dgm:pt modelId="{7FCA6341-E793-4000-A819-0E5167B64C73}" type="pres">
      <dgm:prSet presAssocID="{36CE3AF9-6333-4516-8A07-C472B20C2F11}" presName="cycle" presStyleCnt="0"/>
      <dgm:spPr/>
    </dgm:pt>
    <dgm:pt modelId="{BF1168EB-0E7A-48DB-9B06-430138404E4C}" type="pres">
      <dgm:prSet presAssocID="{D6220DB2-2AB0-475D-977A-8973ECA4D356}" presName="nodeFirstNode" presStyleLbl="node1" presStyleIdx="0" presStyleCnt="4">
        <dgm:presLayoutVars>
          <dgm:bulletEnabled val="1"/>
        </dgm:presLayoutVars>
      </dgm:prSet>
      <dgm:spPr/>
      <dgm:t>
        <a:bodyPr/>
        <a:lstStyle/>
        <a:p>
          <a:endParaRPr lang="zh-CN" altLang="en-US"/>
        </a:p>
      </dgm:t>
    </dgm:pt>
    <dgm:pt modelId="{20E5655A-E5D9-40F4-A241-98F1CA01567F}" type="pres">
      <dgm:prSet presAssocID="{9100C4B1-29BC-4CBE-9217-F88D3CEFC989}" presName="sibTransFirstNode" presStyleLbl="bgShp" presStyleIdx="0" presStyleCnt="1"/>
      <dgm:spPr/>
      <dgm:t>
        <a:bodyPr/>
        <a:lstStyle/>
        <a:p>
          <a:endParaRPr lang="zh-CN" altLang="en-US"/>
        </a:p>
      </dgm:t>
    </dgm:pt>
    <dgm:pt modelId="{EF3377D2-B36C-44F4-9202-C03714CB52A9}" type="pres">
      <dgm:prSet presAssocID="{B5E72DE9-A59D-4C33-84C6-0D722A8E9E36}" presName="nodeFollowingNodes" presStyleLbl="node1" presStyleIdx="1" presStyleCnt="4">
        <dgm:presLayoutVars>
          <dgm:bulletEnabled val="1"/>
        </dgm:presLayoutVars>
      </dgm:prSet>
      <dgm:spPr/>
      <dgm:t>
        <a:bodyPr/>
        <a:lstStyle/>
        <a:p>
          <a:endParaRPr lang="zh-CN" altLang="en-US"/>
        </a:p>
      </dgm:t>
    </dgm:pt>
    <dgm:pt modelId="{58E4B7EB-C375-4082-9162-E0629DF738FB}" type="pres">
      <dgm:prSet presAssocID="{25E8C95C-16CB-4770-B78D-540978DB6684}" presName="nodeFollowingNodes" presStyleLbl="node1" presStyleIdx="2" presStyleCnt="4">
        <dgm:presLayoutVars>
          <dgm:bulletEnabled val="1"/>
        </dgm:presLayoutVars>
      </dgm:prSet>
      <dgm:spPr/>
      <dgm:t>
        <a:bodyPr/>
        <a:lstStyle/>
        <a:p>
          <a:endParaRPr lang="zh-CN" altLang="en-US"/>
        </a:p>
      </dgm:t>
    </dgm:pt>
    <dgm:pt modelId="{18C96C26-C2F3-4C26-9B47-8C0B268E90F4}" type="pres">
      <dgm:prSet presAssocID="{B14BF482-1004-4309-8AFE-0659A6F7D199}" presName="nodeFollowingNodes" presStyleLbl="node1" presStyleIdx="3" presStyleCnt="4" custRadScaleRad="100935" custRadScaleInc="732">
        <dgm:presLayoutVars>
          <dgm:bulletEnabled val="1"/>
        </dgm:presLayoutVars>
      </dgm:prSet>
      <dgm:spPr/>
      <dgm:t>
        <a:bodyPr/>
        <a:lstStyle/>
        <a:p>
          <a:endParaRPr lang="zh-CN" altLang="en-US"/>
        </a:p>
      </dgm:t>
    </dgm:pt>
  </dgm:ptLst>
  <dgm:cxnLst>
    <dgm:cxn modelId="{83810A3F-4B04-4D03-80BD-A40D2F83FE2A}" type="presOf" srcId="{9100C4B1-29BC-4CBE-9217-F88D3CEFC989}" destId="{20E5655A-E5D9-40F4-A241-98F1CA01567F}" srcOrd="0" destOrd="0" presId="urn:microsoft.com/office/officeart/2005/8/layout/cycle3"/>
    <dgm:cxn modelId="{9DC4CB77-B8AB-4097-A665-FD23FF9D0769}" srcId="{36CE3AF9-6333-4516-8A07-C472B20C2F11}" destId="{D6220DB2-2AB0-475D-977A-8973ECA4D356}" srcOrd="0" destOrd="0" parTransId="{8B6A8E54-90DF-40E0-8572-3E55AE0D31DE}" sibTransId="{9100C4B1-29BC-4CBE-9217-F88D3CEFC989}"/>
    <dgm:cxn modelId="{4BA5A9DD-9BDF-461A-B900-DEFE7D72BF67}" srcId="{36CE3AF9-6333-4516-8A07-C472B20C2F11}" destId="{B5E72DE9-A59D-4C33-84C6-0D722A8E9E36}" srcOrd="1" destOrd="0" parTransId="{A6AF70B0-AB6A-4E00-B2FA-26E1BDB2E47A}" sibTransId="{331ED4FE-1878-406C-B943-5777DD182C89}"/>
    <dgm:cxn modelId="{DE7BE225-9278-4F2E-800A-8FA60D003ABE}" type="presOf" srcId="{D6220DB2-2AB0-475D-977A-8973ECA4D356}" destId="{BF1168EB-0E7A-48DB-9B06-430138404E4C}" srcOrd="0" destOrd="0" presId="urn:microsoft.com/office/officeart/2005/8/layout/cycle3"/>
    <dgm:cxn modelId="{9D3A9D43-DE0A-472C-9826-F6BF155A3B23}" type="presOf" srcId="{B14BF482-1004-4309-8AFE-0659A6F7D199}" destId="{18C96C26-C2F3-4C26-9B47-8C0B268E90F4}" srcOrd="0" destOrd="0" presId="urn:microsoft.com/office/officeart/2005/8/layout/cycle3"/>
    <dgm:cxn modelId="{006FA45F-E74E-49BE-AB32-22E3E5682E9F}" type="presOf" srcId="{36CE3AF9-6333-4516-8A07-C472B20C2F11}" destId="{C707D6B2-7156-4130-A78B-58E81F258B6B}" srcOrd="0" destOrd="0" presId="urn:microsoft.com/office/officeart/2005/8/layout/cycle3"/>
    <dgm:cxn modelId="{F13C200A-3D75-49D2-9E6C-101A8C83F3F9}" srcId="{36CE3AF9-6333-4516-8A07-C472B20C2F11}" destId="{25E8C95C-16CB-4770-B78D-540978DB6684}" srcOrd="2" destOrd="0" parTransId="{FD633653-4F6F-4A9A-8ADB-F923724B2CC8}" sibTransId="{A011E58B-0B94-4333-8725-0C32E7F042F4}"/>
    <dgm:cxn modelId="{28F645B0-0A57-4ED9-B87F-84837E04CFFB}" srcId="{36CE3AF9-6333-4516-8A07-C472B20C2F11}" destId="{B14BF482-1004-4309-8AFE-0659A6F7D199}" srcOrd="3" destOrd="0" parTransId="{9A511186-338B-47C7-948C-719C8537E7FD}" sibTransId="{B42F4332-B512-4D7F-A3F4-6489157C7699}"/>
    <dgm:cxn modelId="{D96F4D8C-F453-4B5F-98AF-2F2B4FC15C72}" type="presOf" srcId="{B5E72DE9-A59D-4C33-84C6-0D722A8E9E36}" destId="{EF3377D2-B36C-44F4-9202-C03714CB52A9}" srcOrd="0" destOrd="0" presId="urn:microsoft.com/office/officeart/2005/8/layout/cycle3"/>
    <dgm:cxn modelId="{4E982AD6-0B40-4C2C-A022-AA496C1E1383}" type="presOf" srcId="{25E8C95C-16CB-4770-B78D-540978DB6684}" destId="{58E4B7EB-C375-4082-9162-E0629DF738FB}" srcOrd="0" destOrd="0" presId="urn:microsoft.com/office/officeart/2005/8/layout/cycle3"/>
    <dgm:cxn modelId="{C95737E1-05BB-4C85-8787-E8B8B19E4727}" type="presParOf" srcId="{C707D6B2-7156-4130-A78B-58E81F258B6B}" destId="{7FCA6341-E793-4000-A819-0E5167B64C73}" srcOrd="0" destOrd="0" presId="urn:microsoft.com/office/officeart/2005/8/layout/cycle3"/>
    <dgm:cxn modelId="{2B243C02-B01E-4561-9755-AA7E56F079EA}" type="presParOf" srcId="{7FCA6341-E793-4000-A819-0E5167B64C73}" destId="{BF1168EB-0E7A-48DB-9B06-430138404E4C}" srcOrd="0" destOrd="0" presId="urn:microsoft.com/office/officeart/2005/8/layout/cycle3"/>
    <dgm:cxn modelId="{11D1E4A1-FC6E-46F5-89C2-48612B7AEB34}" type="presParOf" srcId="{7FCA6341-E793-4000-A819-0E5167B64C73}" destId="{20E5655A-E5D9-40F4-A241-98F1CA01567F}" srcOrd="1" destOrd="0" presId="urn:microsoft.com/office/officeart/2005/8/layout/cycle3"/>
    <dgm:cxn modelId="{6E9EBF73-0A46-442D-A6AC-DFE667B59BA0}" type="presParOf" srcId="{7FCA6341-E793-4000-A819-0E5167B64C73}" destId="{EF3377D2-B36C-44F4-9202-C03714CB52A9}" srcOrd="2" destOrd="0" presId="urn:microsoft.com/office/officeart/2005/8/layout/cycle3"/>
    <dgm:cxn modelId="{DF694F2E-3BAA-4991-91FB-D82CC634E6F3}" type="presParOf" srcId="{7FCA6341-E793-4000-A819-0E5167B64C73}" destId="{58E4B7EB-C375-4082-9162-E0629DF738FB}" srcOrd="3" destOrd="0" presId="urn:microsoft.com/office/officeart/2005/8/layout/cycle3"/>
    <dgm:cxn modelId="{2C7E962F-5450-4DF5-85F9-C21ACC5BA6F4}" type="presParOf" srcId="{7FCA6341-E793-4000-A819-0E5167B64C73}" destId="{18C96C26-C2F3-4C26-9B47-8C0B268E90F4}"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CE3AF9-6333-4516-8A07-C472B20C2F11}"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zh-CN" altLang="en-US"/>
        </a:p>
      </dgm:t>
    </dgm:pt>
    <dgm:pt modelId="{D6220DB2-2AB0-475D-977A-8973ECA4D356}">
      <dgm:prSet phldrT="[文本]" custT="1"/>
      <dgm:spPr/>
      <dgm:t>
        <a:bodyPr/>
        <a:lstStyle/>
        <a:p>
          <a:r>
            <a:rPr lang="zh-CN" altLang="en-US" sz="2800" b="1" dirty="0" smtClean="0"/>
            <a:t>公用设置</a:t>
          </a:r>
          <a:endParaRPr lang="zh-CN" altLang="en-US" sz="2800" b="1" dirty="0"/>
        </a:p>
      </dgm:t>
    </dgm:pt>
    <dgm:pt modelId="{8B6A8E54-90DF-40E0-8572-3E55AE0D31DE}" type="parTrans" cxnId="{9DC4CB77-B8AB-4097-A665-FD23FF9D0769}">
      <dgm:prSet/>
      <dgm:spPr/>
      <dgm:t>
        <a:bodyPr/>
        <a:lstStyle/>
        <a:p>
          <a:endParaRPr lang="zh-CN" altLang="en-US"/>
        </a:p>
      </dgm:t>
    </dgm:pt>
    <dgm:pt modelId="{9100C4B1-29BC-4CBE-9217-F88D3CEFC989}" type="sibTrans" cxnId="{9DC4CB77-B8AB-4097-A665-FD23FF9D0769}">
      <dgm:prSet/>
      <dgm:spPr/>
      <dgm:t>
        <a:bodyPr/>
        <a:lstStyle/>
        <a:p>
          <a:endParaRPr lang="zh-CN" altLang="en-US"/>
        </a:p>
      </dgm:t>
    </dgm:pt>
    <dgm:pt modelId="{B5E72DE9-A59D-4C33-84C6-0D722A8E9E36}">
      <dgm:prSet phldrT="[文本]" custT="1"/>
      <dgm:spPr/>
      <dgm:t>
        <a:bodyPr/>
        <a:lstStyle/>
        <a:p>
          <a:r>
            <a:rPr lang="zh-CN" altLang="en-US" sz="2800" b="1" dirty="0" smtClean="0"/>
            <a:t>平衡</a:t>
          </a:r>
          <a:endParaRPr lang="zh-CN" altLang="en-US" sz="2800" b="1" dirty="0"/>
        </a:p>
      </dgm:t>
    </dgm:pt>
    <dgm:pt modelId="{A6AF70B0-AB6A-4E00-B2FA-26E1BDB2E47A}" type="parTrans" cxnId="{4BA5A9DD-9BDF-461A-B900-DEFE7D72BF67}">
      <dgm:prSet/>
      <dgm:spPr/>
      <dgm:t>
        <a:bodyPr/>
        <a:lstStyle/>
        <a:p>
          <a:endParaRPr lang="zh-CN" altLang="en-US"/>
        </a:p>
      </dgm:t>
    </dgm:pt>
    <dgm:pt modelId="{331ED4FE-1878-406C-B943-5777DD182C89}" type="sibTrans" cxnId="{4BA5A9DD-9BDF-461A-B900-DEFE7D72BF67}">
      <dgm:prSet/>
      <dgm:spPr/>
      <dgm:t>
        <a:bodyPr/>
        <a:lstStyle/>
        <a:p>
          <a:endParaRPr lang="zh-CN" altLang="en-US"/>
        </a:p>
      </dgm:t>
    </dgm:pt>
    <dgm:pt modelId="{25E8C95C-16CB-4770-B78D-540978DB6684}">
      <dgm:prSet phldrT="[文本]" custT="1"/>
      <dgm:spPr/>
      <dgm:t>
        <a:bodyPr/>
        <a:lstStyle/>
        <a:p>
          <a:r>
            <a:rPr lang="zh-CN" altLang="en-US" sz="2800" b="1" dirty="0" smtClean="0"/>
            <a:t>特殊取数</a:t>
          </a:r>
          <a:endParaRPr lang="zh-CN" altLang="en-US" sz="2800" b="1" dirty="0"/>
        </a:p>
      </dgm:t>
    </dgm:pt>
    <dgm:pt modelId="{FD633653-4F6F-4A9A-8ADB-F923724B2CC8}" type="parTrans" cxnId="{F13C200A-3D75-49D2-9E6C-101A8C83F3F9}">
      <dgm:prSet/>
      <dgm:spPr/>
      <dgm:t>
        <a:bodyPr/>
        <a:lstStyle/>
        <a:p>
          <a:endParaRPr lang="zh-CN" altLang="en-US"/>
        </a:p>
      </dgm:t>
    </dgm:pt>
    <dgm:pt modelId="{A011E58B-0B94-4333-8725-0C32E7F042F4}" type="sibTrans" cxnId="{F13C200A-3D75-49D2-9E6C-101A8C83F3F9}">
      <dgm:prSet/>
      <dgm:spPr/>
      <dgm:t>
        <a:bodyPr/>
        <a:lstStyle/>
        <a:p>
          <a:endParaRPr lang="zh-CN" altLang="en-US"/>
        </a:p>
      </dgm:t>
    </dgm:pt>
    <dgm:pt modelId="{B14BF482-1004-4309-8AFE-0659A6F7D199}">
      <dgm:prSet phldrT="[文本]" custT="1"/>
      <dgm:spPr/>
      <dgm:t>
        <a:bodyPr/>
        <a:lstStyle/>
        <a:p>
          <a:r>
            <a:rPr lang="zh-CN" altLang="en-US" sz="2800" b="1" dirty="0" smtClean="0"/>
            <a:t>科目</a:t>
          </a:r>
          <a:endParaRPr lang="zh-CN" altLang="en-US" sz="2800" b="1" dirty="0"/>
        </a:p>
      </dgm:t>
    </dgm:pt>
    <dgm:pt modelId="{9A511186-338B-47C7-948C-719C8537E7FD}" type="parTrans" cxnId="{28F645B0-0A57-4ED9-B87F-84837E04CFFB}">
      <dgm:prSet/>
      <dgm:spPr/>
      <dgm:t>
        <a:bodyPr/>
        <a:lstStyle/>
        <a:p>
          <a:endParaRPr lang="zh-CN" altLang="en-US"/>
        </a:p>
      </dgm:t>
    </dgm:pt>
    <dgm:pt modelId="{B42F4332-B512-4D7F-A3F4-6489157C7699}" type="sibTrans" cxnId="{28F645B0-0A57-4ED9-B87F-84837E04CFFB}">
      <dgm:prSet/>
      <dgm:spPr/>
      <dgm:t>
        <a:bodyPr/>
        <a:lstStyle/>
        <a:p>
          <a:endParaRPr lang="zh-CN" altLang="en-US"/>
        </a:p>
      </dgm:t>
    </dgm:pt>
    <dgm:pt modelId="{C707D6B2-7156-4130-A78B-58E81F258B6B}" type="pres">
      <dgm:prSet presAssocID="{36CE3AF9-6333-4516-8A07-C472B20C2F11}" presName="Name0" presStyleCnt="0">
        <dgm:presLayoutVars>
          <dgm:dir/>
          <dgm:resizeHandles val="exact"/>
        </dgm:presLayoutVars>
      </dgm:prSet>
      <dgm:spPr/>
      <dgm:t>
        <a:bodyPr/>
        <a:lstStyle/>
        <a:p>
          <a:endParaRPr lang="zh-CN" altLang="en-US"/>
        </a:p>
      </dgm:t>
    </dgm:pt>
    <dgm:pt modelId="{7FCA6341-E793-4000-A819-0E5167B64C73}" type="pres">
      <dgm:prSet presAssocID="{36CE3AF9-6333-4516-8A07-C472B20C2F11}" presName="cycle" presStyleCnt="0"/>
      <dgm:spPr/>
    </dgm:pt>
    <dgm:pt modelId="{BF1168EB-0E7A-48DB-9B06-430138404E4C}" type="pres">
      <dgm:prSet presAssocID="{D6220DB2-2AB0-475D-977A-8973ECA4D356}" presName="nodeFirstNode" presStyleLbl="node1" presStyleIdx="0" presStyleCnt="4">
        <dgm:presLayoutVars>
          <dgm:bulletEnabled val="1"/>
        </dgm:presLayoutVars>
      </dgm:prSet>
      <dgm:spPr/>
      <dgm:t>
        <a:bodyPr/>
        <a:lstStyle/>
        <a:p>
          <a:endParaRPr lang="zh-CN" altLang="en-US"/>
        </a:p>
      </dgm:t>
    </dgm:pt>
    <dgm:pt modelId="{20E5655A-E5D9-40F4-A241-98F1CA01567F}" type="pres">
      <dgm:prSet presAssocID="{9100C4B1-29BC-4CBE-9217-F88D3CEFC989}" presName="sibTransFirstNode" presStyleLbl="bgShp" presStyleIdx="0" presStyleCnt="1"/>
      <dgm:spPr/>
      <dgm:t>
        <a:bodyPr/>
        <a:lstStyle/>
        <a:p>
          <a:endParaRPr lang="zh-CN" altLang="en-US"/>
        </a:p>
      </dgm:t>
    </dgm:pt>
    <dgm:pt modelId="{EF3377D2-B36C-44F4-9202-C03714CB52A9}" type="pres">
      <dgm:prSet presAssocID="{B5E72DE9-A59D-4C33-84C6-0D722A8E9E36}" presName="nodeFollowingNodes" presStyleLbl="node1" presStyleIdx="1" presStyleCnt="4">
        <dgm:presLayoutVars>
          <dgm:bulletEnabled val="1"/>
        </dgm:presLayoutVars>
      </dgm:prSet>
      <dgm:spPr/>
      <dgm:t>
        <a:bodyPr/>
        <a:lstStyle/>
        <a:p>
          <a:endParaRPr lang="zh-CN" altLang="en-US"/>
        </a:p>
      </dgm:t>
    </dgm:pt>
    <dgm:pt modelId="{58E4B7EB-C375-4082-9162-E0629DF738FB}" type="pres">
      <dgm:prSet presAssocID="{25E8C95C-16CB-4770-B78D-540978DB6684}" presName="nodeFollowingNodes" presStyleLbl="node1" presStyleIdx="2" presStyleCnt="4">
        <dgm:presLayoutVars>
          <dgm:bulletEnabled val="1"/>
        </dgm:presLayoutVars>
      </dgm:prSet>
      <dgm:spPr/>
      <dgm:t>
        <a:bodyPr/>
        <a:lstStyle/>
        <a:p>
          <a:endParaRPr lang="zh-CN" altLang="en-US"/>
        </a:p>
      </dgm:t>
    </dgm:pt>
    <dgm:pt modelId="{18C96C26-C2F3-4C26-9B47-8C0B268E90F4}" type="pres">
      <dgm:prSet presAssocID="{B14BF482-1004-4309-8AFE-0659A6F7D199}" presName="nodeFollowingNodes" presStyleLbl="node1" presStyleIdx="3" presStyleCnt="4" custRadScaleRad="100935" custRadScaleInc="732">
        <dgm:presLayoutVars>
          <dgm:bulletEnabled val="1"/>
        </dgm:presLayoutVars>
      </dgm:prSet>
      <dgm:spPr/>
      <dgm:t>
        <a:bodyPr/>
        <a:lstStyle/>
        <a:p>
          <a:endParaRPr lang="zh-CN" altLang="en-US"/>
        </a:p>
      </dgm:t>
    </dgm:pt>
  </dgm:ptLst>
  <dgm:cxnLst>
    <dgm:cxn modelId="{F9446F38-5DE2-4E7E-8088-15AB58FA8CB1}" type="presOf" srcId="{9100C4B1-29BC-4CBE-9217-F88D3CEFC989}" destId="{20E5655A-E5D9-40F4-A241-98F1CA01567F}" srcOrd="0" destOrd="0" presId="urn:microsoft.com/office/officeart/2005/8/layout/cycle3"/>
    <dgm:cxn modelId="{9DC4CB77-B8AB-4097-A665-FD23FF9D0769}" srcId="{36CE3AF9-6333-4516-8A07-C472B20C2F11}" destId="{D6220DB2-2AB0-475D-977A-8973ECA4D356}" srcOrd="0" destOrd="0" parTransId="{8B6A8E54-90DF-40E0-8572-3E55AE0D31DE}" sibTransId="{9100C4B1-29BC-4CBE-9217-F88D3CEFC989}"/>
    <dgm:cxn modelId="{4BA5A9DD-9BDF-461A-B900-DEFE7D72BF67}" srcId="{36CE3AF9-6333-4516-8A07-C472B20C2F11}" destId="{B5E72DE9-A59D-4C33-84C6-0D722A8E9E36}" srcOrd="1" destOrd="0" parTransId="{A6AF70B0-AB6A-4E00-B2FA-26E1BDB2E47A}" sibTransId="{331ED4FE-1878-406C-B943-5777DD182C89}"/>
    <dgm:cxn modelId="{9F0E82B2-6A7B-49CB-8DA0-14E92CFE5C7D}" type="presOf" srcId="{B5E72DE9-A59D-4C33-84C6-0D722A8E9E36}" destId="{EF3377D2-B36C-44F4-9202-C03714CB52A9}" srcOrd="0" destOrd="0" presId="urn:microsoft.com/office/officeart/2005/8/layout/cycle3"/>
    <dgm:cxn modelId="{8524F65C-B602-46D9-805E-F757C07456B9}" type="presOf" srcId="{36CE3AF9-6333-4516-8A07-C472B20C2F11}" destId="{C707D6B2-7156-4130-A78B-58E81F258B6B}" srcOrd="0" destOrd="0" presId="urn:microsoft.com/office/officeart/2005/8/layout/cycle3"/>
    <dgm:cxn modelId="{70BD1E67-B618-4CCB-8796-BF8F6654F5FE}" type="presOf" srcId="{D6220DB2-2AB0-475D-977A-8973ECA4D356}" destId="{BF1168EB-0E7A-48DB-9B06-430138404E4C}" srcOrd="0" destOrd="0" presId="urn:microsoft.com/office/officeart/2005/8/layout/cycle3"/>
    <dgm:cxn modelId="{063E0910-7E96-4B18-B202-953A606D146F}" type="presOf" srcId="{25E8C95C-16CB-4770-B78D-540978DB6684}" destId="{58E4B7EB-C375-4082-9162-E0629DF738FB}" srcOrd="0" destOrd="0" presId="urn:microsoft.com/office/officeart/2005/8/layout/cycle3"/>
    <dgm:cxn modelId="{F13C200A-3D75-49D2-9E6C-101A8C83F3F9}" srcId="{36CE3AF9-6333-4516-8A07-C472B20C2F11}" destId="{25E8C95C-16CB-4770-B78D-540978DB6684}" srcOrd="2" destOrd="0" parTransId="{FD633653-4F6F-4A9A-8ADB-F923724B2CC8}" sibTransId="{A011E58B-0B94-4333-8725-0C32E7F042F4}"/>
    <dgm:cxn modelId="{28F645B0-0A57-4ED9-B87F-84837E04CFFB}" srcId="{36CE3AF9-6333-4516-8A07-C472B20C2F11}" destId="{B14BF482-1004-4309-8AFE-0659A6F7D199}" srcOrd="3" destOrd="0" parTransId="{9A511186-338B-47C7-948C-719C8537E7FD}" sibTransId="{B42F4332-B512-4D7F-A3F4-6489157C7699}"/>
    <dgm:cxn modelId="{24BC8D08-7DF4-4042-B633-C4A6A09A5B3C}" type="presOf" srcId="{B14BF482-1004-4309-8AFE-0659A6F7D199}" destId="{18C96C26-C2F3-4C26-9B47-8C0B268E90F4}" srcOrd="0" destOrd="0" presId="urn:microsoft.com/office/officeart/2005/8/layout/cycle3"/>
    <dgm:cxn modelId="{96594469-DEFC-44F2-A421-CFFCF0B5AFAA}" type="presParOf" srcId="{C707D6B2-7156-4130-A78B-58E81F258B6B}" destId="{7FCA6341-E793-4000-A819-0E5167B64C73}" srcOrd="0" destOrd="0" presId="urn:microsoft.com/office/officeart/2005/8/layout/cycle3"/>
    <dgm:cxn modelId="{C5749241-BD0D-40AF-AA7D-A63D3EF60D1A}" type="presParOf" srcId="{7FCA6341-E793-4000-A819-0E5167B64C73}" destId="{BF1168EB-0E7A-48DB-9B06-430138404E4C}" srcOrd="0" destOrd="0" presId="urn:microsoft.com/office/officeart/2005/8/layout/cycle3"/>
    <dgm:cxn modelId="{6CA12490-91AF-440B-8D75-D795EFBFBA35}" type="presParOf" srcId="{7FCA6341-E793-4000-A819-0E5167B64C73}" destId="{20E5655A-E5D9-40F4-A241-98F1CA01567F}" srcOrd="1" destOrd="0" presId="urn:microsoft.com/office/officeart/2005/8/layout/cycle3"/>
    <dgm:cxn modelId="{B2BA31A2-CF54-4A04-9A05-BC60BCCA519D}" type="presParOf" srcId="{7FCA6341-E793-4000-A819-0E5167B64C73}" destId="{EF3377D2-B36C-44F4-9202-C03714CB52A9}" srcOrd="2" destOrd="0" presId="urn:microsoft.com/office/officeart/2005/8/layout/cycle3"/>
    <dgm:cxn modelId="{11D23D5D-0D2A-4530-9C48-BCABCA64F4FF}" type="presParOf" srcId="{7FCA6341-E793-4000-A819-0E5167B64C73}" destId="{58E4B7EB-C375-4082-9162-E0629DF738FB}" srcOrd="3" destOrd="0" presId="urn:microsoft.com/office/officeart/2005/8/layout/cycle3"/>
    <dgm:cxn modelId="{5D354BC4-4975-4301-B658-173C35951C5B}" type="presParOf" srcId="{7FCA6341-E793-4000-A819-0E5167B64C73}" destId="{18C96C26-C2F3-4C26-9B47-8C0B268E90F4}"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5655A-E5D9-40F4-A241-98F1CA01567F}">
      <dsp:nvSpPr>
        <dsp:cNvPr id="0" name=""/>
        <dsp:cNvSpPr/>
      </dsp:nvSpPr>
      <dsp:spPr>
        <a:xfrm>
          <a:off x="1089304" y="-75543"/>
          <a:ext cx="3917390" cy="3917390"/>
        </a:xfrm>
        <a:prstGeom prst="circularArrow">
          <a:avLst>
            <a:gd name="adj1" fmla="val 4668"/>
            <a:gd name="adj2" fmla="val 272909"/>
            <a:gd name="adj3" fmla="val 12997352"/>
            <a:gd name="adj4" fmla="val 17918726"/>
            <a:gd name="adj5" fmla="val 484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168EB-0E7A-48DB-9B06-430138404E4C}">
      <dsp:nvSpPr>
        <dsp:cNvPr id="0" name=""/>
        <dsp:cNvSpPr/>
      </dsp:nvSpPr>
      <dsp:spPr>
        <a:xfrm>
          <a:off x="1799332" y="1062"/>
          <a:ext cx="2497335" cy="124866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公用设置</a:t>
          </a:r>
          <a:endParaRPr lang="zh-CN" altLang="en-US" sz="2800" b="1" kern="1200" dirty="0"/>
        </a:p>
      </dsp:txBody>
      <dsp:txXfrm>
        <a:off x="1860287" y="62017"/>
        <a:ext cx="2375425" cy="1126757"/>
      </dsp:txXfrm>
    </dsp:sp>
    <dsp:sp modelId="{EF3377D2-B36C-44F4-9202-C03714CB52A9}">
      <dsp:nvSpPr>
        <dsp:cNvPr id="0" name=""/>
        <dsp:cNvSpPr/>
      </dsp:nvSpPr>
      <dsp:spPr>
        <a:xfrm>
          <a:off x="3205935" y="1407666"/>
          <a:ext cx="2497335" cy="1248667"/>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平衡</a:t>
          </a:r>
          <a:endParaRPr lang="zh-CN" altLang="en-US" sz="2800" b="1" kern="1200" dirty="0"/>
        </a:p>
      </dsp:txBody>
      <dsp:txXfrm>
        <a:off x="3266890" y="1468621"/>
        <a:ext cx="2375425" cy="1126757"/>
      </dsp:txXfrm>
    </dsp:sp>
    <dsp:sp modelId="{58E4B7EB-C375-4082-9162-E0629DF738FB}">
      <dsp:nvSpPr>
        <dsp:cNvPr id="0" name=""/>
        <dsp:cNvSpPr/>
      </dsp:nvSpPr>
      <dsp:spPr>
        <a:xfrm>
          <a:off x="1799332" y="2814269"/>
          <a:ext cx="2497335" cy="1248667"/>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特殊取数</a:t>
          </a:r>
          <a:endParaRPr lang="zh-CN" altLang="en-US" sz="2800" b="1" kern="1200" dirty="0"/>
        </a:p>
      </dsp:txBody>
      <dsp:txXfrm>
        <a:off x="1860287" y="2875224"/>
        <a:ext cx="2375425" cy="1126757"/>
      </dsp:txXfrm>
    </dsp:sp>
    <dsp:sp modelId="{18C96C26-C2F3-4C26-9B47-8C0B268E90F4}">
      <dsp:nvSpPr>
        <dsp:cNvPr id="0" name=""/>
        <dsp:cNvSpPr/>
      </dsp:nvSpPr>
      <dsp:spPr>
        <a:xfrm>
          <a:off x="379636" y="1394606"/>
          <a:ext cx="2497335" cy="1248667"/>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科目</a:t>
          </a:r>
          <a:endParaRPr lang="zh-CN" altLang="en-US" sz="2800" b="1" kern="1200" dirty="0"/>
        </a:p>
      </dsp:txBody>
      <dsp:txXfrm>
        <a:off x="440591" y="1455561"/>
        <a:ext cx="2375425" cy="1126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5655A-E5D9-40F4-A241-98F1CA01567F}">
      <dsp:nvSpPr>
        <dsp:cNvPr id="0" name=""/>
        <dsp:cNvSpPr/>
      </dsp:nvSpPr>
      <dsp:spPr>
        <a:xfrm>
          <a:off x="1089304" y="-75543"/>
          <a:ext cx="3917390" cy="3917390"/>
        </a:xfrm>
        <a:prstGeom prst="circularArrow">
          <a:avLst>
            <a:gd name="adj1" fmla="val 4668"/>
            <a:gd name="adj2" fmla="val 272909"/>
            <a:gd name="adj3" fmla="val 12997352"/>
            <a:gd name="adj4" fmla="val 17918726"/>
            <a:gd name="adj5" fmla="val 484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168EB-0E7A-48DB-9B06-430138404E4C}">
      <dsp:nvSpPr>
        <dsp:cNvPr id="0" name=""/>
        <dsp:cNvSpPr/>
      </dsp:nvSpPr>
      <dsp:spPr>
        <a:xfrm>
          <a:off x="1799332" y="1062"/>
          <a:ext cx="2497335" cy="124866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公用设置</a:t>
          </a:r>
          <a:endParaRPr lang="zh-CN" altLang="en-US" sz="2800" b="1" kern="1200" dirty="0"/>
        </a:p>
      </dsp:txBody>
      <dsp:txXfrm>
        <a:off x="1860287" y="62017"/>
        <a:ext cx="2375425" cy="1126757"/>
      </dsp:txXfrm>
    </dsp:sp>
    <dsp:sp modelId="{EF3377D2-B36C-44F4-9202-C03714CB52A9}">
      <dsp:nvSpPr>
        <dsp:cNvPr id="0" name=""/>
        <dsp:cNvSpPr/>
      </dsp:nvSpPr>
      <dsp:spPr>
        <a:xfrm>
          <a:off x="3205935" y="1407666"/>
          <a:ext cx="2497335" cy="1248667"/>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平衡</a:t>
          </a:r>
          <a:endParaRPr lang="zh-CN" altLang="en-US" sz="2800" b="1" kern="1200" dirty="0"/>
        </a:p>
      </dsp:txBody>
      <dsp:txXfrm>
        <a:off x="3266890" y="1468621"/>
        <a:ext cx="2375425" cy="1126757"/>
      </dsp:txXfrm>
    </dsp:sp>
    <dsp:sp modelId="{58E4B7EB-C375-4082-9162-E0629DF738FB}">
      <dsp:nvSpPr>
        <dsp:cNvPr id="0" name=""/>
        <dsp:cNvSpPr/>
      </dsp:nvSpPr>
      <dsp:spPr>
        <a:xfrm>
          <a:off x="1799332" y="2814269"/>
          <a:ext cx="2497335" cy="1248667"/>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特殊取数</a:t>
          </a:r>
          <a:endParaRPr lang="zh-CN" altLang="en-US" sz="2800" b="1" kern="1200" dirty="0"/>
        </a:p>
      </dsp:txBody>
      <dsp:txXfrm>
        <a:off x="1860287" y="2875224"/>
        <a:ext cx="2375425" cy="1126757"/>
      </dsp:txXfrm>
    </dsp:sp>
    <dsp:sp modelId="{18C96C26-C2F3-4C26-9B47-8C0B268E90F4}">
      <dsp:nvSpPr>
        <dsp:cNvPr id="0" name=""/>
        <dsp:cNvSpPr/>
      </dsp:nvSpPr>
      <dsp:spPr>
        <a:xfrm>
          <a:off x="379636" y="1394606"/>
          <a:ext cx="2497335" cy="1248667"/>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科目</a:t>
          </a:r>
          <a:endParaRPr lang="zh-CN" altLang="en-US" sz="2800" b="1" kern="1200" dirty="0"/>
        </a:p>
      </dsp:txBody>
      <dsp:txXfrm>
        <a:off x="440591" y="1455561"/>
        <a:ext cx="2375425" cy="112675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t>4/26/2019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t>‹#›</a:t>
            </a:fld>
            <a:endParaRPr lang="en-US"/>
          </a:p>
        </p:txBody>
      </p:sp>
    </p:spTree>
    <p:extLst>
      <p:ext uri="{BB962C8B-B14F-4D97-AF65-F5344CB8AC3E}">
        <p14:creationId xmlns:p14="http://schemas.microsoft.com/office/powerpoint/2010/main" val="3787206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t>1</a:t>
            </a:fld>
            <a:endParaRPr lang="en-US" dirty="0"/>
          </a:p>
        </p:txBody>
      </p:sp>
    </p:spTree>
    <p:extLst>
      <p:ext uri="{BB962C8B-B14F-4D97-AF65-F5344CB8AC3E}">
        <p14:creationId xmlns:p14="http://schemas.microsoft.com/office/powerpoint/2010/main" val="134110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sp>
        <p:nvSpPr>
          <p:cNvPr id="8" name="文本框 16"/>
          <p:cNvSpPr txBox="1"/>
          <p:nvPr userDrawn="1"/>
        </p:nvSpPr>
        <p:spPr>
          <a:xfrm>
            <a:off x="2512373" y="4840417"/>
            <a:ext cx="1219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609585"/>
            <a:r>
              <a:rPr lang="zh-CN" altLang="en-US" sz="700"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a:extLst>
              <a:ext uri="{FF2B5EF4-FFF2-40B4-BE49-F238E27FC236}">
                <a16:creationId xmlns="" xmlns:a16="http://schemas.microsoft.com/office/drawing/2014/main" id="{FE112561-16A0-EF49-8DBC-8DAB703F6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7006" y="2845073"/>
            <a:ext cx="4766994" cy="2298154"/>
          </a:xfrm>
          <a:prstGeom prst="rect">
            <a:avLst/>
          </a:prstGeom>
        </p:spPr>
      </p:pic>
    </p:spTree>
    <p:extLst>
      <p:ext uri="{BB962C8B-B14F-4D97-AF65-F5344CB8AC3E}">
        <p14:creationId xmlns:p14="http://schemas.microsoft.com/office/powerpoint/2010/main" val="176177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a:grpSpLocks/>
          </p:cNvGrpSpPr>
          <p:nvPr userDrawn="1"/>
        </p:nvGrpSpPr>
        <p:grpSpPr bwMode="auto">
          <a:xfrm>
            <a:off x="856193" y="2146142"/>
            <a:ext cx="3015231" cy="1432972"/>
            <a:chOff x="3490332" y="1315926"/>
            <a:chExt cx="3017607" cy="1437748"/>
          </a:xfrm>
        </p:grpSpPr>
        <p:sp>
          <p:nvSpPr>
            <p:cNvPr id="9" name="Rectangle 4"/>
            <p:cNvSpPr>
              <a:spLocks/>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4800" b="0" kern="0" dirty="0">
                  <a:solidFill>
                    <a:srgbClr val="FFFFFF"/>
                  </a:solidFill>
                  <a:latin typeface="Goudy Old Style" charset="0"/>
                  <a:ea typeface="Helvetica Neue"/>
                  <a:cs typeface="宋体" charset="-122"/>
                  <a:sym typeface="Helvetica Neue UltraLight" charset="0"/>
                </a:rPr>
                <a:t>Thanks</a:t>
              </a:r>
            </a:p>
          </p:txBody>
        </p:sp>
        <p:sp>
          <p:nvSpPr>
            <p:cNvPr id="10" name="Rectangle 5"/>
            <p:cNvSpPr>
              <a:spLocks/>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400" b="0" kern="0" dirty="0" err="1">
                  <a:solidFill>
                    <a:srgbClr val="FFFFFF"/>
                  </a:solidFill>
                  <a:latin typeface="Arial Narrow" charset="0"/>
                  <a:ea typeface="Helvetica Neue"/>
                  <a:cs typeface="宋体" charset="-122"/>
                  <a:sym typeface="Arial Narrow" charset="0"/>
                </a:rPr>
                <a:t>terima</a:t>
              </a:r>
              <a:r>
                <a:rPr lang="en-US" altLang="zh-CN" sz="1400" b="0" kern="0" dirty="0">
                  <a:solidFill>
                    <a:srgbClr val="FFFFFF"/>
                  </a:solidFill>
                  <a:latin typeface="Arial Narrow" charset="0"/>
                  <a:ea typeface="Helvetica Neue"/>
                  <a:cs typeface="宋体" charset="-122"/>
                  <a:sym typeface="Arial Narrow" charset="0"/>
                </a:rPr>
                <a:t> </a:t>
              </a:r>
              <a:r>
                <a:rPr lang="en-US" altLang="zh-CN" sz="1400" b="0" kern="0" dirty="0" err="1">
                  <a:solidFill>
                    <a:srgbClr val="FFFFFF"/>
                  </a:solidFill>
                  <a:latin typeface="Arial Narrow" charset="0"/>
                  <a:ea typeface="Helvetica Neue"/>
                  <a:cs typeface="宋体" charset="-122"/>
                  <a:sym typeface="Arial Narrow" charset="0"/>
                </a:rPr>
                <a:t>kasih</a:t>
              </a:r>
              <a:endParaRPr lang="en-US" altLang="zh-CN" sz="1400" b="0" kern="0" dirty="0">
                <a:solidFill>
                  <a:srgbClr val="FFFFFF"/>
                </a:solidFill>
                <a:latin typeface="Arial Narrow" charset="0"/>
                <a:ea typeface="Helvetica Neue"/>
                <a:cs typeface="宋体" charset="-122"/>
                <a:sym typeface="Arial Narrow" charset="0"/>
              </a:endParaRPr>
            </a:p>
          </p:txBody>
        </p:sp>
        <p:sp>
          <p:nvSpPr>
            <p:cNvPr id="11" name="Rectangle 6"/>
            <p:cNvSpPr>
              <a:spLocks/>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3600" b="0" kern="0" dirty="0">
                  <a:solidFill>
                    <a:srgbClr val="FFFFFF"/>
                  </a:solidFill>
                  <a:latin typeface="Arial" charset="0"/>
                  <a:ea typeface="Helvetica Neue"/>
                  <a:cs typeface="宋体" charset="-122"/>
                  <a:sym typeface="Arial" charset="0"/>
                </a:rPr>
                <a:t>感謝</a:t>
              </a:r>
            </a:p>
          </p:txBody>
        </p:sp>
        <p:sp>
          <p:nvSpPr>
            <p:cNvPr id="12" name="Rectangle 7"/>
            <p:cNvSpPr>
              <a:spLocks/>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4800" b="0" kern="0" dirty="0">
                  <a:solidFill>
                    <a:srgbClr val="FFFFFF"/>
                  </a:solidFill>
                  <a:latin typeface="微软雅黑" charset="-122"/>
                  <a:ea typeface="微软雅黑" charset="-122"/>
                  <a:cs typeface="微软雅黑" charset="-122"/>
                  <a:sym typeface="Microsoft YaHei Bold" charset="-122"/>
                </a:rPr>
                <a:t>谢谢</a:t>
              </a:r>
            </a:p>
          </p:txBody>
        </p:sp>
        <p:sp>
          <p:nvSpPr>
            <p:cNvPr id="13" name="Rectangle 8"/>
            <p:cNvSpPr>
              <a:spLocks/>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2400" b="0" kern="0">
                  <a:solidFill>
                    <a:srgbClr val="FFFFFF"/>
                  </a:solidFill>
                  <a:latin typeface="Arial" charset="0"/>
                  <a:ea typeface="Helvetica Neue"/>
                  <a:cs typeface="宋体" charset="-122"/>
                  <a:sym typeface="Arial" charset="0"/>
                </a:rPr>
                <a:t>ありがとう</a:t>
              </a:r>
            </a:p>
          </p:txBody>
        </p:sp>
        <p:sp>
          <p:nvSpPr>
            <p:cNvPr id="14" name="Rectangle 9"/>
            <p:cNvSpPr>
              <a:spLocks/>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800" b="0" kern="0">
                  <a:solidFill>
                    <a:srgbClr val="FFFFFF"/>
                  </a:solidFill>
                  <a:latin typeface="Arial" charset="0"/>
                  <a:ea typeface="Helvetica Neue"/>
                  <a:cs typeface="宋体" charset="-122"/>
                  <a:sym typeface="Arial" charset="0"/>
                </a:rPr>
                <a:t>ขอบคุณ</a:t>
              </a: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9"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pic>
        <p:nvPicPr>
          <p:cNvPr id="17" name="图片 16">
            <a:extLst>
              <a:ext uri="{FF2B5EF4-FFF2-40B4-BE49-F238E27FC236}">
                <a16:creationId xmlns="" xmlns:a16="http://schemas.microsoft.com/office/drawing/2014/main" id="{1A044560-67BE-3B43-9744-BAE65B6F8B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563" y="44"/>
            <a:ext cx="4602437" cy="2919956"/>
          </a:xfrm>
          <a:prstGeom prst="rect">
            <a:avLst/>
          </a:prstGeom>
        </p:spPr>
      </p:pic>
    </p:spTree>
    <p:extLst>
      <p:ext uri="{BB962C8B-B14F-4D97-AF65-F5344CB8AC3E}">
        <p14:creationId xmlns:p14="http://schemas.microsoft.com/office/powerpoint/2010/main" val="2232828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646464"/>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0" name="Title 1"/>
          <p:cNvSpPr>
            <a:spLocks noGrp="1"/>
          </p:cNvSpPr>
          <p:nvPr>
            <p:ph type="title"/>
          </p:nvPr>
        </p:nvSpPr>
        <p:spPr>
          <a:xfrm>
            <a:off x="443869" y="222590"/>
            <a:ext cx="8403269" cy="525528"/>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p:blipFill>
        <p:spPr>
          <a:xfrm>
            <a:off x="7811386" y="192776"/>
            <a:ext cx="1035751" cy="349091"/>
          </a:xfrm>
          <a:prstGeom prst="rect">
            <a:avLst/>
          </a:prstGeom>
        </p:spPr>
      </p:pic>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tx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tx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88740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chemeClr val="bg1"/>
                </a:solidFill>
                <a:latin typeface="Microsoft YaHei" charset="-122"/>
                <a:ea typeface="Microsoft YaHei" charset="-122"/>
                <a:cs typeface="Microsoft YaHei" charset="-122"/>
              </a:defRPr>
            </a:lvl2pPr>
            <a:lvl3pPr marL="368300" indent="-153988">
              <a:defRPr sz="1200">
                <a:solidFill>
                  <a:schemeClr val="bg1"/>
                </a:solidFill>
                <a:latin typeface="Microsoft YaHei" charset="-122"/>
                <a:ea typeface="Microsoft YaHei" charset="-122"/>
                <a:cs typeface="Microsoft YaHei" charset="-122"/>
              </a:defRPr>
            </a:lvl3pPr>
            <a:lvl4pPr marL="533400" indent="-123825">
              <a:tabLst/>
              <a:defRPr sz="1200">
                <a:solidFill>
                  <a:schemeClr val="bg1"/>
                </a:solidFill>
                <a:latin typeface="Microsoft YaHei" charset="-122"/>
                <a:ea typeface="Microsoft YaHei" charset="-122"/>
                <a:cs typeface="Microsoft YaHei" charset="-122"/>
              </a:defRPr>
            </a:lvl4pPr>
            <a:lvl5pPr marL="730250" indent="-160338">
              <a:defRPr sz="1200">
                <a:solidFill>
                  <a:schemeClr val="bg1"/>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11"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lvl1pPr>
          </a:lstStyle>
          <a:p>
            <a:r>
              <a:rPr kumimoji="1" lang="zh-CN" altLang="en-US" sz="2400" dirty="0" smtClean="0">
                <a:solidFill>
                  <a:srgbClr val="FFC000"/>
                </a:solidFill>
                <a:latin typeface="Microsoft YaHei" charset="-122"/>
                <a:ea typeface="Microsoft YaHei" charset="-122"/>
              </a:rPr>
              <a:t>单击此处编辑标题</a:t>
            </a:r>
            <a:r>
              <a:rPr lang="zh-CN" altLang="en-US" sz="2400" dirty="0" smtClean="0">
                <a:solidFill>
                  <a:schemeClr val="bg1"/>
                </a:solidFill>
                <a:latin typeface="微软雅黑" panose="020B0503020204020204" pitchFamily="34" charset="-122"/>
                <a:ea typeface="微软雅黑" panose="020B0503020204020204" pitchFamily="34" charset="-122"/>
              </a:rPr>
              <a:t/>
            </a:r>
            <a:br>
              <a:rPr lang="zh-CN" altLang="en-US" sz="2400" dirty="0" smtClean="0">
                <a:solidFill>
                  <a:schemeClr val="bg1"/>
                </a:solidFill>
                <a:latin typeface="微软雅黑" panose="020B0503020204020204" pitchFamily="34" charset="-122"/>
                <a:ea typeface="微软雅黑" panose="020B0503020204020204" pitchFamily="34" charset="-122"/>
              </a:rPr>
            </a:br>
            <a:r>
              <a:rPr kumimoji="1" lang="zh-CN" altLang="en-US" sz="2400" dirty="0" smtClean="0">
                <a:solidFill>
                  <a:schemeClr val="bg1"/>
                </a:solidFill>
              </a:rPr>
              <a:t> </a:t>
            </a:r>
            <a:r>
              <a:rPr kumimoji="1" lang="en-US" altLang="zh-CN" sz="2400" dirty="0" smtClean="0">
                <a:solidFill>
                  <a:schemeClr val="bg1"/>
                </a:solidFill>
              </a:rPr>
              <a:t/>
            </a:r>
            <a:br>
              <a:rPr kumimoji="1" lang="en-US" altLang="zh-CN" sz="2400" dirty="0" smtClean="0">
                <a:solidFill>
                  <a:schemeClr val="bg1"/>
                </a:solidFill>
              </a:rPr>
            </a:br>
            <a:r>
              <a:rPr lang="en-US" altLang="zh-CN" sz="2400" dirty="0" smtClean="0">
                <a:solidFill>
                  <a:schemeClr val="bg1"/>
                </a:solidFill>
                <a:latin typeface="微软雅黑" panose="020B0503020204020204" pitchFamily="34" charset="-122"/>
                <a:ea typeface="微软雅黑" panose="020B0503020204020204" pitchFamily="34" charset="-122"/>
              </a:rPr>
              <a:t/>
            </a:r>
            <a:br>
              <a:rPr lang="en-US" altLang="zh-CN" sz="2400" dirty="0" smtClean="0">
                <a:solidFill>
                  <a:schemeClr val="bg1"/>
                </a:solidFill>
                <a:latin typeface="微软雅黑" panose="020B0503020204020204" pitchFamily="34" charset="-122"/>
                <a:ea typeface="微软雅黑" panose="020B0503020204020204" pitchFamily="34" charset="-122"/>
              </a:rPr>
            </a:br>
            <a:endParaRPr kumimoji="1" lang="en-US" altLang="zh-CN" sz="2400" dirty="0">
              <a:solidFill>
                <a:schemeClr val="bg1"/>
              </a:solidFill>
            </a:endParaRPr>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4172152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292620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1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324480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87867"/>
            <a:ext cx="8417186" cy="4466696"/>
          </a:xfrm>
        </p:spPr>
        <p:txBody>
          <a:bodyPr/>
          <a:lstStyle>
            <a:lvl1pPr>
              <a:defRPr sz="4900" baseline="0">
                <a:solidFill>
                  <a:schemeClr val="bg1"/>
                </a:solidFill>
                <a:latin typeface="Microsoft YaHei" charset="-122"/>
                <a:ea typeface="Microsoft YaHei" charset="-122"/>
                <a:cs typeface="Microsoft YaHei" charset="-122"/>
              </a:defRPr>
            </a:lvl1pPr>
          </a:lstStyle>
          <a:p>
            <a:r>
              <a:rPr lang="zh-CN" altLang="en-US" dirty="0" smtClean="0"/>
              <a:t>单击此处</a:t>
            </a:r>
            <a:r>
              <a:rPr lang="en-US" altLang="zh-CN" dirty="0" smtClean="0"/>
              <a:t/>
            </a:r>
            <a:br>
              <a:rPr lang="en-US" altLang="zh-CN" dirty="0" smtClean="0"/>
            </a:br>
            <a:r>
              <a:rPr lang="zh-CN" altLang="en-US" dirty="0" smtClean="0"/>
              <a:t>可更改模板标题</a:t>
            </a:r>
            <a:r>
              <a:rPr lang="en-US" altLang="zh-CN" dirty="0" smtClean="0"/>
              <a:t/>
            </a:r>
            <a:br>
              <a:rPr lang="en-US" altLang="zh-CN" dirty="0" smtClean="0"/>
            </a:br>
            <a:r>
              <a:rPr lang="zh-CN" altLang="en-US" dirty="0" smtClean="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1250999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1771EA"/>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8"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solidFill>
                  <a:schemeClr val="bg1"/>
                </a:solidFill>
              </a:defRPr>
            </a:lvl1pPr>
          </a:lstStyle>
          <a:p>
            <a:r>
              <a:rPr lang="zh-CN" altLang="en-US" sz="2400" b="1" dirty="0" smtClean="0"/>
              <a:t>小标题</a:t>
            </a:r>
            <a:r>
              <a:rPr lang="en-US" altLang="zh-CN" sz="3600" b="0" dirty="0" smtClean="0"/>
              <a:t/>
            </a:r>
            <a:br>
              <a:rPr lang="en-US" altLang="zh-CN" sz="3600" b="0" dirty="0" smtClean="0"/>
            </a:br>
            <a:r>
              <a:rPr kumimoji="1" lang="zh-CN" altLang="en-US" sz="4400" dirty="0" smtClean="0">
                <a:solidFill>
                  <a:srgbClr val="FFC000"/>
                </a:solidFill>
              </a:rPr>
              <a:t>单击此处</a:t>
            </a:r>
            <a:br>
              <a:rPr kumimoji="1" lang="zh-CN" altLang="en-US" sz="4400" dirty="0" smtClean="0">
                <a:solidFill>
                  <a:srgbClr val="FFC000"/>
                </a:solidFill>
              </a:rPr>
            </a:br>
            <a:r>
              <a:rPr kumimoji="1" lang="zh-CN" altLang="en-US" sz="4400" dirty="0" smtClean="0">
                <a:solidFill>
                  <a:srgbClr val="FFC000"/>
                </a:solidFill>
              </a:rPr>
              <a:t>可更改模板标题</a:t>
            </a:r>
            <a:br>
              <a:rPr kumimoji="1" lang="zh-CN" altLang="en-US" sz="4400" dirty="0" smtClean="0">
                <a:solidFill>
                  <a:srgbClr val="FFC000"/>
                </a:solidFill>
              </a:rPr>
            </a:br>
            <a:r>
              <a:rPr kumimoji="1" lang="zh-CN" altLang="en-US" sz="4400" dirty="0" smtClean="0">
                <a:solidFill>
                  <a:srgbClr val="FFC000"/>
                </a:solidFill>
              </a:rPr>
              <a:t>中的文字</a:t>
            </a:r>
            <a:endParaRPr kumimoji="1" lang="zh-CN" altLang="en-US" sz="4400" dirty="0">
              <a:solidFill>
                <a:srgbClr val="FFC000"/>
              </a:solidFill>
            </a:endParaRP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777932"/>
            <a:ext cx="8404856" cy="3878735"/>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Microsoft®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WINDOWS®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NT®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EXCEL®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Word®</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PowerPoint®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SQL Server® </a:t>
            </a:r>
            <a:r>
              <a:rPr lang="zh-CN" altLang="en-US" sz="1050" dirty="0" smtClean="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IBM®</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 </a:t>
            </a:r>
            <a:r>
              <a:rPr lang="zh-CN" altLang="en-US" sz="1050" dirty="0" smtClean="0">
                <a:solidFill>
                  <a:schemeClr val="tx1">
                    <a:lumMod val="65000"/>
                    <a:lumOff val="35000"/>
                  </a:schemeClr>
                </a:solidFill>
                <a:latin typeface="微软雅黑" pitchFamily="34" charset="-122"/>
                <a:ea typeface="微软雅黑" pitchFamily="34" charset="-122"/>
              </a:rPr>
              <a:t>通用数据库、</a:t>
            </a:r>
            <a:r>
              <a:rPr lang="en-US" altLang="zh-CN" sz="1050" dirty="0" smtClean="0">
                <a:solidFill>
                  <a:schemeClr val="tx1">
                    <a:lumMod val="65000"/>
                    <a:lumOff val="35000"/>
                  </a:schemeClr>
                </a:solidFill>
                <a:latin typeface="微软雅黑" pitchFamily="34" charset="-122"/>
                <a:ea typeface="微软雅黑" pitchFamily="34" charset="-122"/>
              </a:rPr>
              <a:t>OS/2®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Parallel </a:t>
            </a:r>
            <a:r>
              <a:rPr lang="en-US" altLang="zh-CN" sz="1050" dirty="0" err="1" smtClean="0">
                <a:solidFill>
                  <a:schemeClr val="tx1">
                    <a:lumMod val="65000"/>
                    <a:lumOff val="35000"/>
                  </a:schemeClr>
                </a:solidFill>
                <a:latin typeface="微软雅黑" pitchFamily="34" charset="-122"/>
                <a:ea typeface="微软雅黑" pitchFamily="34" charset="-122"/>
              </a:rPr>
              <a:t>Sysplex</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MVS/ESA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pSeries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xSeries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zSeries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z/OS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AFP</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Intelligent Miner</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WebSphere®</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Netfinity</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Tivoli®</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动态</a:t>
            </a:r>
            <a:r>
              <a:rPr lang="en-US" altLang="zh-CN" sz="1050" dirty="0" err="1" smtClean="0">
                <a:solidFill>
                  <a:schemeClr val="tx1">
                    <a:lumMod val="65000"/>
                    <a:lumOff val="35000"/>
                  </a:schemeClr>
                </a:solidFill>
                <a:latin typeface="微软雅黑" pitchFamily="34" charset="-122"/>
                <a:ea typeface="微软雅黑" pitchFamily="34" charset="-122"/>
              </a:rPr>
              <a:t>ServerTM</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UNIX®</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UNIX INTERNATIONAL CO.,LIMTED</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OSF/1®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Motif®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Open Group </a:t>
            </a:r>
            <a:r>
              <a:rPr lang="zh-CN" altLang="en-US" sz="1050" dirty="0" smtClean="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Citrix®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徽标、</a:t>
            </a:r>
            <a:r>
              <a:rPr lang="en-US" altLang="zh-CN" sz="1050" dirty="0" smtClean="0">
                <a:solidFill>
                  <a:schemeClr val="tx1">
                    <a:lumMod val="65000"/>
                    <a:lumOff val="35000"/>
                  </a:schemeClr>
                </a:solidFill>
                <a:latin typeface="微软雅黑" pitchFamily="34" charset="-122"/>
                <a:ea typeface="微软雅黑" pitchFamily="34" charset="-122"/>
              </a:rPr>
              <a:t>ICA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Program Neighborhood®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MetaFrame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WinFrame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VideoFrame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MultiWin</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以及此处引用的</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产品名是</a:t>
            </a:r>
            <a:r>
              <a:rPr lang="en-US" altLang="zh-CN" sz="1050" dirty="0" smtClean="0">
                <a:solidFill>
                  <a:schemeClr val="tx1">
                    <a:lumMod val="65000"/>
                    <a:lumOff val="35000"/>
                  </a:schemeClr>
                </a:solidFill>
                <a:latin typeface="微软雅黑" pitchFamily="34" charset="-122"/>
                <a:ea typeface="微软雅黑" pitchFamily="34" charset="-122"/>
              </a:rPr>
              <a:t>Citrix Systems </a:t>
            </a:r>
            <a:r>
              <a:rPr lang="zh-CN" altLang="en-US" sz="1050" dirty="0" smtClean="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HTML</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HATEMOGLU TEKSTIL GIYIM SANAYI VE TICARET A.S.</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DHTML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XML</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XHTML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W3C®</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World Wide Web </a:t>
            </a:r>
            <a:r>
              <a:rPr lang="zh-CN" altLang="en-US" sz="1050" dirty="0" smtClean="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050" dirty="0" err="1" smtClean="0">
                <a:solidFill>
                  <a:schemeClr val="tx1">
                    <a:lumMod val="65000"/>
                    <a:lumOff val="35000"/>
                  </a:schemeClr>
                </a:solidFill>
                <a:latin typeface="微软雅黑" pitchFamily="34" charset="-122"/>
                <a:ea typeface="微软雅黑" pitchFamily="34" charset="-122"/>
              </a:rPr>
              <a:t>PureXML</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 </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JAVASCRIPT®</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050" dirty="0" smtClean="0">
                <a:solidFill>
                  <a:schemeClr val="tx1">
                    <a:lumMod val="65000"/>
                    <a:lumOff val="35000"/>
                  </a:schemeClr>
                </a:solidFill>
                <a:latin typeface="微软雅黑" pitchFamily="34" charset="-122"/>
                <a:ea typeface="微软雅黑" pitchFamily="34" charset="-122"/>
              </a:rPr>
              <a:t>Netscape </a:t>
            </a:r>
            <a:r>
              <a:rPr lang="zh-CN" altLang="en-US" sz="1050" dirty="0" smtClean="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050" dirty="0" err="1" smtClean="0">
                <a:solidFill>
                  <a:schemeClr val="tx1">
                    <a:lumMod val="65000"/>
                    <a:lumOff val="35000"/>
                  </a:schemeClr>
                </a:solidFill>
                <a:latin typeface="微软雅黑" pitchFamily="34" charset="-122"/>
                <a:ea typeface="微软雅黑" pitchFamily="34" charset="-122"/>
              </a:rPr>
              <a:t>Apusic</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本文档提到的金蝶</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KIS ®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K/3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EAS ® </a:t>
            </a:r>
            <a:r>
              <a:rPr lang="zh-CN" altLang="en-US" sz="1050" dirty="0" smtClean="0">
                <a:solidFill>
                  <a:schemeClr val="tx1">
                    <a:lumMod val="65000"/>
                    <a:lumOff val="35000"/>
                  </a:schemeClr>
                </a:solidFill>
                <a:latin typeface="微软雅黑" pitchFamily="34" charset="-122"/>
                <a:ea typeface="微软雅黑" pitchFamily="34" charset="-122"/>
              </a:rPr>
              <a:t>、友商网 </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20" name="Title 1"/>
          <p:cNvSpPr>
            <a:spLocks noGrp="1"/>
          </p:cNvSpPr>
          <p:nvPr>
            <p:ph type="title" hasCustomPrompt="1"/>
          </p:nvPr>
        </p:nvSpPr>
        <p:spPr>
          <a:xfrm>
            <a:off x="443869" y="222590"/>
            <a:ext cx="8403269" cy="525528"/>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smtClean="0"/>
              <a:t>特别声明</a:t>
            </a:r>
            <a:endParaRPr lang="en-US" dirty="0"/>
          </a:p>
        </p:txBody>
      </p:sp>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smtClean="0">
                  <a:solidFill>
                    <a:schemeClr val="bg1"/>
                  </a:solidFill>
                </a:rPr>
                <a:t>R:</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9</a:t>
              </a:r>
              <a:r>
                <a:rPr lang="en-US" sz="800" dirty="0" smtClean="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23</a:t>
              </a:r>
              <a:endParaRPr lang="en-US" sz="800" dirty="0" smtClean="0">
                <a:solidFill>
                  <a:schemeClr val="bg1"/>
                </a:solidFill>
              </a:endParaRPr>
            </a:p>
            <a:p>
              <a:r>
                <a:rPr lang="en-US" sz="800" dirty="0" smtClean="0">
                  <a:solidFill>
                    <a:schemeClr val="bg1"/>
                  </a:solidFill>
                </a:rPr>
                <a:t>G:1</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tx1"/>
                  </a:solidFill>
                </a:rPr>
                <a:t>R:</a:t>
              </a:r>
              <a:r>
                <a:rPr lang="en-US" altLang="zh-CN" sz="800" dirty="0" smtClean="0">
                  <a:solidFill>
                    <a:schemeClr val="tx1"/>
                  </a:solidFill>
                </a:rPr>
                <a:t>35</a:t>
              </a:r>
              <a:endParaRPr lang="en-US" sz="800" dirty="0" smtClean="0">
                <a:solidFill>
                  <a:schemeClr val="tx1"/>
                </a:solidFill>
              </a:endParaRPr>
            </a:p>
            <a:p>
              <a:r>
                <a:rPr lang="en-US" sz="800" dirty="0" smtClean="0">
                  <a:solidFill>
                    <a:schemeClr val="tx1"/>
                  </a:solidFill>
                </a:rPr>
                <a:t>G:2</a:t>
              </a:r>
              <a:r>
                <a:rPr lang="en-US" altLang="zh-CN" sz="800" dirty="0" smtClean="0">
                  <a:solidFill>
                    <a:schemeClr val="tx1"/>
                  </a:solidFill>
                </a:rPr>
                <a:t>04</a:t>
              </a:r>
              <a:endParaRPr lang="en-US" sz="800" dirty="0" smtClean="0">
                <a:solidFill>
                  <a:schemeClr val="tx1"/>
                </a:solidFill>
              </a:endParaRPr>
            </a:p>
            <a:p>
              <a:r>
                <a:rPr lang="en-US" sz="800" dirty="0" smtClean="0">
                  <a:solidFill>
                    <a:schemeClr val="tx1"/>
                  </a:solidFill>
                </a:rPr>
                <a:t>B:2</a:t>
              </a:r>
              <a:r>
                <a:rPr lang="en-US" altLang="zh-CN" sz="800" dirty="0" smtClean="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200</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smtClean="0">
                <a:solidFill>
                  <a:schemeClr val="bg1"/>
                </a:solidFill>
              </a:rPr>
              <a:t>中文字体：</a:t>
            </a:r>
            <a:endParaRPr lang="en-US" altLang="zh-CN" sz="700" dirty="0" smtClean="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0" i="0" dirty="0" smtClean="0">
                <a:solidFill>
                  <a:srgbClr val="FFFFFF"/>
                </a:solidFill>
                <a:latin typeface="Heiti SC Medium"/>
                <a:ea typeface="Heiti SC Medium"/>
                <a:cs typeface="Heiti SC Medium"/>
              </a:rPr>
              <a:t>黑体</a:t>
            </a:r>
            <a:endParaRPr lang="en-US" altLang="zh-CN" sz="1400" b="0" i="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zh-CN" altLang="zh-CN" sz="800" dirty="0" smtClean="0">
                  <a:solidFill>
                    <a:schemeClr val="bg1"/>
                  </a:solidFill>
                </a:rPr>
                <a:t>1</a:t>
              </a:r>
              <a:r>
                <a:rPr lang="en-US" altLang="zh-CN" sz="800" dirty="0" smtClean="0">
                  <a:solidFill>
                    <a:schemeClr val="bg1"/>
                  </a:solidFill>
                </a:rPr>
                <a:t>76</a:t>
              </a:r>
              <a:endParaRPr lang="en-US" sz="800" dirty="0" smtClean="0">
                <a:solidFill>
                  <a:schemeClr val="bg1"/>
                </a:solidFill>
              </a:endParaRPr>
            </a:p>
            <a:p>
              <a:r>
                <a:rPr lang="en-US" sz="800" dirty="0" smtClean="0">
                  <a:solidFill>
                    <a:schemeClr val="bg1"/>
                  </a:solidFill>
                </a:rPr>
                <a:t>G:</a:t>
              </a:r>
              <a:r>
                <a:rPr lang="zh-CN" altLang="zh-CN" sz="800" dirty="0" smtClean="0">
                  <a:solidFill>
                    <a:schemeClr val="bg1"/>
                  </a:solidFill>
                </a:rPr>
                <a:t>1</a:t>
              </a:r>
              <a:r>
                <a:rPr lang="en-US" altLang="zh-CN" sz="800" dirty="0" smtClean="0">
                  <a:solidFill>
                    <a:schemeClr val="bg1"/>
                  </a:solidFill>
                </a:rPr>
                <a:t>15</a:t>
              </a:r>
              <a:endParaRPr lang="en-US" sz="800" dirty="0" smtClean="0">
                <a:solidFill>
                  <a:schemeClr val="bg1"/>
                </a:solidFill>
              </a:endParaRPr>
            </a:p>
            <a:p>
              <a:r>
                <a:rPr lang="en-US" sz="800" dirty="0" smtClean="0">
                  <a:solidFill>
                    <a:schemeClr val="bg1"/>
                  </a:solidFill>
                </a:rPr>
                <a:t>B:</a:t>
              </a:r>
              <a:r>
                <a:rPr lang="zh-CN" altLang="zh-CN" sz="800" dirty="0" smtClean="0">
                  <a:solidFill>
                    <a:schemeClr val="bg1"/>
                  </a:solidFill>
                </a:rPr>
                <a:t>2</a:t>
              </a:r>
              <a:r>
                <a:rPr lang="en-US" altLang="zh-CN" sz="800" dirty="0" smtClean="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700" dirty="0" smtClean="0">
                <a:solidFill>
                  <a:schemeClr val="bg1"/>
                </a:solidFill>
              </a:rPr>
              <a:t>英文字体：</a:t>
            </a:r>
            <a:endParaRPr lang="en-US" altLang="zh-CN" sz="700" b="1" i="0" dirty="0" smtClean="0">
              <a:solidFill>
                <a:srgbClr val="FFFFFF"/>
              </a:solidFill>
              <a:latin typeface="Arial"/>
              <a:cs typeface="Arial"/>
            </a:endParaRPr>
          </a:p>
          <a:p>
            <a:r>
              <a:rPr lang="en-US" altLang="zh-CN" sz="1600" b="1" i="0" dirty="0" smtClean="0">
                <a:solidFill>
                  <a:srgbClr val="FFFFFF"/>
                </a:solidFill>
                <a:latin typeface="Arial"/>
                <a:cs typeface="Arial"/>
              </a:rPr>
              <a:t>Arial</a:t>
            </a: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单击此处编辑母版标题样式</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9" r:id="rId1"/>
    <p:sldLayoutId id="2147493475" r:id="rId2"/>
    <p:sldLayoutId id="2147493460" r:id="rId3"/>
    <p:sldLayoutId id="2147493468" r:id="rId4"/>
    <p:sldLayoutId id="2147493469" r:id="rId5"/>
    <p:sldLayoutId id="2147493472" r:id="rId6"/>
    <p:sldLayoutId id="2147493477" r:id="rId7"/>
    <p:sldLayoutId id="2147493482" r:id="rId8"/>
    <p:sldLayoutId id="2147493481" r:id="rId9"/>
    <p:sldLayoutId id="2147493471" r:id="rId10"/>
  </p:sldLayoutIdLst>
  <p:timing>
    <p:tnLst>
      <p:par>
        <p:cTn id="1" dur="indefinite" restart="never" nodeType="tmRoot"/>
      </p:par>
    </p:tnLst>
  </p:timing>
  <p:hf hdr="0" ftr="0" dt="0"/>
  <p:txStyles>
    <p:titleStyle>
      <a:lvl1pPr algn="l" defTabSz="457200" rtl="0" eaLnBrk="1" latinLnBrk="0" hangingPunct="1">
        <a:spcBef>
          <a:spcPct val="0"/>
        </a:spcBef>
        <a:buNone/>
        <a:defRPr sz="1600" b="1" i="0" kern="1200">
          <a:solidFill>
            <a:schemeClr val="tx1"/>
          </a:solidFill>
          <a:latin typeface="Microsoft YaHei" charset="-122"/>
          <a:ea typeface="Microsoft YaHei" charset="-122"/>
          <a:cs typeface="Microsoft YaHei" charset="-122"/>
        </a:defRPr>
      </a:lvl1pPr>
    </p:titleStyle>
    <p:bodyStyle>
      <a:lvl1pPr marL="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2pPr>
      <a:lvl3pPr marL="9144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3pPr>
      <a:lvl4pPr marL="13716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4pPr>
      <a:lvl5pPr marL="18288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8" name="Text Placeholder 4"/>
          <p:cNvSpPr txBox="1">
            <a:spLocks/>
          </p:cNvSpPr>
          <p:nvPr/>
        </p:nvSpPr>
        <p:spPr bwMode="auto">
          <a:xfrm>
            <a:off x="856192" y="2915704"/>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b="1" dirty="0" smtClean="0"/>
              <a:t>KIS</a:t>
            </a:r>
            <a:r>
              <a:rPr lang="zh-CN" altLang="en-US" sz="1200" b="1" dirty="0" smtClean="0"/>
              <a:t>服务营销部</a:t>
            </a:r>
            <a:endParaRPr lang="en-US" altLang="zh-CN" sz="1200" b="1" dirty="0"/>
          </a:p>
        </p:txBody>
      </p:sp>
      <p:sp>
        <p:nvSpPr>
          <p:cNvPr id="13" name="Title 1"/>
          <p:cNvSpPr txBox="1">
            <a:spLocks/>
          </p:cNvSpPr>
          <p:nvPr/>
        </p:nvSpPr>
        <p:spPr bwMode="auto">
          <a:xfrm>
            <a:off x="856193" y="1420171"/>
            <a:ext cx="3890735" cy="1122215"/>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2500"/>
          </a:bodyPr>
          <a:lstStyle>
            <a:lvl1pPr algn="l" defTabSz="457200" rtl="0" eaLnBrk="1" latinLnBrk="0" hangingPunct="1">
              <a:lnSpc>
                <a:spcPct val="100000"/>
              </a:lnSpc>
              <a:spcBef>
                <a:spcPct val="0"/>
              </a:spcBef>
              <a:buNone/>
              <a:defRPr sz="3200" b="1" i="0" kern="1200" baseline="0">
                <a:solidFill>
                  <a:schemeClr val="bg1"/>
                </a:solidFill>
                <a:latin typeface="Microsoft YaHei" charset="-122"/>
                <a:ea typeface="Microsoft YaHei" charset="-122"/>
                <a:cs typeface="Microsoft YaHei" charset="-122"/>
              </a:defRPr>
            </a:lvl1pPr>
          </a:lstStyle>
          <a:p>
            <a:r>
              <a:rPr lang="en-US" altLang="zh-CN" dirty="0" smtClean="0"/>
              <a:t>KIS</a:t>
            </a:r>
            <a:r>
              <a:rPr lang="zh-CN" altLang="en-US" dirty="0" smtClean="0"/>
              <a:t>云专业版报表与分析（</a:t>
            </a:r>
            <a:r>
              <a:rPr lang="en-US" altLang="zh-CN" dirty="0" smtClean="0"/>
              <a:t>1</a:t>
            </a:r>
            <a:r>
              <a:rPr lang="zh-CN" altLang="en-US" dirty="0" smtClean="0"/>
              <a:t>）</a:t>
            </a:r>
            <a:r>
              <a:rPr lang="en-US" altLang="zh-CN" dirty="0" smtClean="0"/>
              <a:t>-</a:t>
            </a:r>
            <a:r>
              <a:rPr lang="zh-CN" altLang="en-US" dirty="0" smtClean="0"/>
              <a:t>资产负债表</a:t>
            </a:r>
            <a:endParaRPr lang="en-US" dirty="0"/>
          </a:p>
        </p:txBody>
      </p:sp>
      <p:sp>
        <p:nvSpPr>
          <p:cNvPr id="4" name="Text Placeholder 4"/>
          <p:cNvSpPr txBox="1">
            <a:spLocks/>
          </p:cNvSpPr>
          <p:nvPr/>
        </p:nvSpPr>
        <p:spPr bwMode="auto">
          <a:xfrm>
            <a:off x="856193" y="3200400"/>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dirty="0" smtClean="0"/>
              <a:t>2019.4</a:t>
            </a:r>
            <a:endParaRPr lang="en-US" altLang="zh-CN" sz="1200" dirty="0"/>
          </a:p>
        </p:txBody>
      </p:sp>
    </p:spTree>
    <p:extLst>
      <p:ext uri="{BB962C8B-B14F-4D97-AF65-F5344CB8AC3E}">
        <p14:creationId xmlns:p14="http://schemas.microsoft.com/office/powerpoint/2010/main" val="285065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t>平衡</a:t>
            </a: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443869" y="904875"/>
            <a:ext cx="2499356" cy="3970318"/>
          </a:xfrm>
          <a:prstGeom prst="rect">
            <a:avLst/>
          </a:prstGeom>
          <a:noFill/>
        </p:spPr>
        <p:txBody>
          <a:bodyPr wrap="square" rtlCol="0">
            <a:spAutoFit/>
          </a:bodyPr>
          <a:lstStyle/>
          <a:p>
            <a:pPr marL="0" lvl="1"/>
            <a:r>
              <a:rPr lang="zh-CN" altLang="en-US" b="1" dirty="0"/>
              <a:t>资产期末</a:t>
            </a:r>
            <a:r>
              <a:rPr lang="en-US" altLang="zh-CN" b="1" dirty="0"/>
              <a:t>=</a:t>
            </a:r>
            <a:r>
              <a:rPr lang="zh-CN" altLang="en-US" b="1" dirty="0"/>
              <a:t>负债加所有者权益期末，资产年初</a:t>
            </a:r>
            <a:r>
              <a:rPr lang="en-US" altLang="zh-CN" b="1" dirty="0"/>
              <a:t>=</a:t>
            </a:r>
            <a:r>
              <a:rPr lang="zh-CN" altLang="en-US" b="1" dirty="0"/>
              <a:t>负债加所有者权益年初</a:t>
            </a:r>
            <a:endParaRPr lang="en-US" altLang="zh-CN" b="1" dirty="0"/>
          </a:p>
          <a:p>
            <a:pPr marL="0" lvl="1"/>
            <a:endParaRPr lang="en-US" altLang="zh-CN" b="1" dirty="0"/>
          </a:p>
          <a:p>
            <a:pPr marL="0" lvl="1"/>
            <a:r>
              <a:rPr lang="zh-CN" altLang="en-US" b="1" dirty="0"/>
              <a:t>不平衡原因</a:t>
            </a:r>
            <a:endParaRPr lang="en-US" altLang="zh-CN" b="1" dirty="0"/>
          </a:p>
          <a:p>
            <a:pPr marL="285750" indent="-285750">
              <a:buFont typeface="Arial" pitchFamily="34" charset="0"/>
              <a:buChar char="•"/>
            </a:pPr>
            <a:r>
              <a:rPr lang="zh-CN" altLang="en-US" dirty="0" smtClean="0"/>
              <a:t>凭证未完全过账</a:t>
            </a:r>
            <a:endParaRPr lang="en-US" altLang="zh-CN" dirty="0" smtClean="0"/>
          </a:p>
          <a:p>
            <a:pPr marL="285750" indent="-285750">
              <a:buFont typeface="Arial" pitchFamily="34" charset="0"/>
              <a:buChar char="•"/>
            </a:pPr>
            <a:r>
              <a:rPr lang="zh-CN" altLang="en-US" dirty="0"/>
              <a:t>未</a:t>
            </a:r>
            <a:r>
              <a:rPr lang="zh-CN" altLang="en-US" dirty="0" smtClean="0"/>
              <a:t>结转损益</a:t>
            </a:r>
            <a:endParaRPr lang="en-US" altLang="zh-CN" dirty="0" smtClean="0"/>
          </a:p>
          <a:p>
            <a:pPr marL="285750" indent="-285750">
              <a:buFont typeface="Arial" pitchFamily="34" charset="0"/>
              <a:buChar char="•"/>
            </a:pPr>
            <a:r>
              <a:rPr lang="zh-CN" altLang="en-US" dirty="0"/>
              <a:t>新增</a:t>
            </a:r>
            <a:r>
              <a:rPr lang="zh-CN" altLang="en-US" dirty="0" smtClean="0"/>
              <a:t>了资产负债所有者权益类科目</a:t>
            </a:r>
            <a:endParaRPr lang="en-US" altLang="zh-CN" dirty="0" smtClean="0"/>
          </a:p>
          <a:p>
            <a:pPr marL="285750" indent="-285750">
              <a:buFont typeface="Arial" pitchFamily="34" charset="0"/>
              <a:buChar char="•"/>
            </a:pPr>
            <a:r>
              <a:rPr lang="zh-CN" altLang="en-US" dirty="0" smtClean="0"/>
              <a:t>公式错误</a:t>
            </a:r>
            <a:endParaRPr lang="en-US" altLang="zh-CN" dirty="0" smtClean="0"/>
          </a:p>
          <a:p>
            <a:pPr marL="285750" indent="-285750">
              <a:buFont typeface="Arial" pitchFamily="34" charset="0"/>
              <a:buChar char="•"/>
            </a:pPr>
            <a:r>
              <a:rPr lang="zh-CN" altLang="en-US" dirty="0" smtClean="0"/>
              <a:t>和科目余额表同期对比</a:t>
            </a:r>
            <a:endParaRPr lang="en-US" altLang="zh-CN" dirty="0" smtClean="0"/>
          </a:p>
          <a:p>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1678026"/>
            <a:ext cx="6142038" cy="59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26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特殊取数</a:t>
            </a:r>
            <a:endParaRPr lang="zh-CN" altLang="en-US" sz="2000" dirty="0"/>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443869" y="904875"/>
            <a:ext cx="2499356" cy="3250121"/>
          </a:xfrm>
          <a:prstGeom prst="rect">
            <a:avLst/>
          </a:prstGeom>
          <a:noFill/>
        </p:spPr>
        <p:txBody>
          <a:bodyPr wrap="square" rtlCol="0">
            <a:spAutoFit/>
          </a:bodyPr>
          <a:lstStyle/>
          <a:p>
            <a:pPr marL="0" lvl="1"/>
            <a:r>
              <a:rPr lang="zh-CN" altLang="en-US" b="1" dirty="0" smtClean="0"/>
              <a:t>交叉取数</a:t>
            </a:r>
            <a:endParaRPr lang="en-US" altLang="zh-CN" b="1" dirty="0" smtClean="0"/>
          </a:p>
          <a:p>
            <a:pPr marL="285750" lvl="1" indent="-285750">
              <a:lnSpc>
                <a:spcPct val="80000"/>
              </a:lnSpc>
              <a:spcBef>
                <a:spcPct val="20000"/>
              </a:spcBef>
              <a:buClr>
                <a:srgbClr val="003B76"/>
              </a:buClr>
              <a:buSzPct val="100000"/>
              <a:buFont typeface="Arial" pitchFamily="34" charset="0"/>
              <a:buChar char="•"/>
              <a:defRPr/>
            </a:pPr>
            <a:r>
              <a:rPr lang="zh-CN" altLang="en-US" dirty="0"/>
              <a:t>应收账款</a:t>
            </a:r>
            <a:r>
              <a:rPr lang="en-US" altLang="zh-CN" dirty="0"/>
              <a:t>=</a:t>
            </a:r>
            <a:r>
              <a:rPr lang="zh-CN" altLang="en-US" dirty="0"/>
              <a:t>应收借</a:t>
            </a:r>
            <a:r>
              <a:rPr lang="en-US" altLang="zh-CN" dirty="0"/>
              <a:t>+</a:t>
            </a:r>
            <a:r>
              <a:rPr lang="zh-CN" altLang="en-US" dirty="0"/>
              <a:t>预收借</a:t>
            </a:r>
            <a:r>
              <a:rPr lang="en-US" altLang="zh-CN" dirty="0"/>
              <a:t>-</a:t>
            </a:r>
            <a:r>
              <a:rPr lang="zh-CN" altLang="en-US" dirty="0"/>
              <a:t>坏账</a:t>
            </a:r>
            <a:endParaRPr lang="en-US" altLang="zh-CN" dirty="0"/>
          </a:p>
          <a:p>
            <a:pPr marL="285750" lvl="1" indent="-285750">
              <a:lnSpc>
                <a:spcPct val="80000"/>
              </a:lnSpc>
              <a:spcBef>
                <a:spcPct val="20000"/>
              </a:spcBef>
              <a:buClr>
                <a:srgbClr val="003B76"/>
              </a:buClr>
              <a:buSzPct val="100000"/>
              <a:buFont typeface="Arial" pitchFamily="34" charset="0"/>
              <a:buChar char="•"/>
              <a:defRPr/>
            </a:pPr>
            <a:r>
              <a:rPr lang="zh-CN" altLang="en-US" dirty="0"/>
              <a:t>预收账款</a:t>
            </a:r>
            <a:r>
              <a:rPr lang="en-US" altLang="zh-CN" dirty="0"/>
              <a:t>=</a:t>
            </a:r>
            <a:r>
              <a:rPr lang="zh-CN" altLang="en-US" dirty="0"/>
              <a:t>预收贷</a:t>
            </a:r>
            <a:r>
              <a:rPr lang="en-US" altLang="zh-CN" dirty="0"/>
              <a:t>+</a:t>
            </a:r>
            <a:r>
              <a:rPr lang="zh-CN" altLang="en-US" dirty="0"/>
              <a:t>应收</a:t>
            </a:r>
            <a:r>
              <a:rPr lang="zh-CN" altLang="en-US" dirty="0" smtClean="0"/>
              <a:t>贷</a:t>
            </a:r>
            <a:endParaRPr lang="en-US" altLang="zh-CN" dirty="0" smtClean="0"/>
          </a:p>
          <a:p>
            <a:pPr marL="285750" lvl="1" indent="-285750">
              <a:lnSpc>
                <a:spcPct val="80000"/>
              </a:lnSpc>
              <a:spcBef>
                <a:spcPct val="20000"/>
              </a:spcBef>
              <a:buClr>
                <a:srgbClr val="003B76"/>
              </a:buClr>
              <a:buSzPct val="100000"/>
              <a:buFont typeface="Arial" pitchFamily="34" charset="0"/>
              <a:buChar char="•"/>
              <a:defRPr/>
            </a:pPr>
            <a:endParaRPr lang="en-US" altLang="zh-CN" dirty="0" smtClean="0"/>
          </a:p>
          <a:p>
            <a:pPr marL="0" lvl="1">
              <a:lnSpc>
                <a:spcPct val="80000"/>
              </a:lnSpc>
              <a:spcBef>
                <a:spcPct val="20000"/>
              </a:spcBef>
              <a:buClr>
                <a:srgbClr val="003B76"/>
              </a:buClr>
              <a:buSzPct val="100000"/>
              <a:defRPr/>
            </a:pPr>
            <a:r>
              <a:rPr lang="zh-CN" altLang="en-US" b="1" dirty="0" smtClean="0"/>
              <a:t>明细科目取数</a:t>
            </a:r>
            <a:endParaRPr lang="en-US" altLang="zh-CN" b="1" dirty="0" smtClean="0"/>
          </a:p>
          <a:p>
            <a:pPr marL="285750" lvl="1" indent="-285750">
              <a:lnSpc>
                <a:spcPct val="80000"/>
              </a:lnSpc>
              <a:spcBef>
                <a:spcPct val="20000"/>
              </a:spcBef>
              <a:buClr>
                <a:srgbClr val="003B76"/>
              </a:buClr>
              <a:buSzPct val="100000"/>
              <a:buFont typeface="Arial" pitchFamily="34" charset="0"/>
              <a:buChar char="•"/>
              <a:defRPr/>
            </a:pPr>
            <a:r>
              <a:rPr lang="zh-CN" altLang="en-US" dirty="0"/>
              <a:t>注意新增明细科目数据修改报表公式</a:t>
            </a:r>
            <a:endParaRPr lang="en-US" altLang="zh-CN" dirty="0"/>
          </a:p>
          <a:p>
            <a:pPr marL="0" lvl="1"/>
            <a:endParaRPr lang="en-US" altLang="zh-CN" b="1" dirty="0" smtClean="0"/>
          </a:p>
          <a:p>
            <a:pPr marL="0" lvl="1"/>
            <a:endParaRPr lang="en-US" altLang="zh-CN" b="1" dirty="0" smtClean="0"/>
          </a:p>
          <a:p>
            <a:pPr marL="0" lvl="1"/>
            <a:endParaRPr lang="en-US" altLang="zh-CN" b="1" dirty="0"/>
          </a:p>
        </p:txBody>
      </p:sp>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278" y="628681"/>
            <a:ext cx="5324794" cy="206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080" y="2807584"/>
            <a:ext cx="5412177"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11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内容回顾</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3970351" y="2205856"/>
            <a:ext cx="1500146" cy="646331"/>
          </a:xfrm>
          <a:prstGeom prst="rect">
            <a:avLst/>
          </a:prstGeom>
          <a:noFill/>
        </p:spPr>
        <p:txBody>
          <a:bodyPr wrap="square" rtlCol="0">
            <a:spAutoFit/>
          </a:bodyPr>
          <a:lstStyle/>
          <a:p>
            <a:r>
              <a:rPr lang="zh-CN" altLang="en-US" b="1" dirty="0" smtClean="0">
                <a:solidFill>
                  <a:schemeClr val="bg1"/>
                </a:solidFill>
              </a:rPr>
              <a:t>固定资初始数据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7" name="图示 6"/>
          <p:cNvGraphicFramePr/>
          <p:nvPr>
            <p:extLst>
              <p:ext uri="{D42A27DB-BD31-4B8C-83A1-F6EECF244321}">
                <p14:modId xmlns:p14="http://schemas.microsoft.com/office/powerpoint/2010/main" val="404412513"/>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9483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3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目录</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3970351" y="2205856"/>
            <a:ext cx="1500146" cy="646331"/>
          </a:xfrm>
          <a:prstGeom prst="rect">
            <a:avLst/>
          </a:prstGeom>
          <a:noFill/>
        </p:spPr>
        <p:txBody>
          <a:bodyPr wrap="square" rtlCol="0">
            <a:spAutoFit/>
          </a:bodyPr>
          <a:lstStyle/>
          <a:p>
            <a:r>
              <a:rPr lang="zh-CN" altLang="en-US" b="1" dirty="0" smtClean="0">
                <a:solidFill>
                  <a:schemeClr val="bg1"/>
                </a:solidFill>
              </a:rPr>
              <a:t>固定资初始数据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7" name="图示 6"/>
          <p:cNvGraphicFramePr/>
          <p:nvPr>
            <p:extLst>
              <p:ext uri="{D42A27DB-BD31-4B8C-83A1-F6EECF244321}">
                <p14:modId xmlns:p14="http://schemas.microsoft.com/office/powerpoint/2010/main" val="2272693567"/>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990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报表与分析</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科目初始数据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93" y="627712"/>
            <a:ext cx="75438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918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公用设置</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科目初始数据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358143" y="724849"/>
            <a:ext cx="2600325" cy="2031325"/>
          </a:xfrm>
          <a:prstGeom prst="rect">
            <a:avLst/>
          </a:prstGeom>
          <a:noFill/>
        </p:spPr>
        <p:txBody>
          <a:bodyPr wrap="square" rtlCol="0">
            <a:spAutoFit/>
          </a:bodyPr>
          <a:lstStyle/>
          <a:p>
            <a:pPr marL="0" lvl="1"/>
            <a:r>
              <a:rPr lang="zh-CN" altLang="en-US" b="1" dirty="0"/>
              <a:t>公式取数</a:t>
            </a:r>
            <a:endParaRPr lang="en-US" altLang="zh-CN" b="1" dirty="0"/>
          </a:p>
          <a:p>
            <a:pPr marL="285750" lvl="1" indent="-285750">
              <a:buFont typeface="Arial" pitchFamily="34" charset="0"/>
              <a:buChar char="•"/>
            </a:pPr>
            <a:r>
              <a:rPr lang="en-US" altLang="zh-CN" dirty="0"/>
              <a:t>ACCT(</a:t>
            </a:r>
            <a:r>
              <a:rPr lang="zh-CN" altLang="en-US" dirty="0"/>
              <a:t>科目代码，取数类型，货币，年度，开始期间，结束期间</a:t>
            </a:r>
            <a:r>
              <a:rPr lang="en-US" altLang="zh-CN" dirty="0" smtClean="0"/>
              <a:t>)</a:t>
            </a:r>
          </a:p>
          <a:p>
            <a:pPr marL="285750" lvl="1" indent="-285750">
              <a:buFont typeface="Arial" pitchFamily="34" charset="0"/>
              <a:buChar char="•"/>
            </a:pPr>
            <a:r>
              <a:rPr lang="zh-CN" altLang="en-US" dirty="0" smtClean="0"/>
              <a:t>是否包括未过账凭证</a:t>
            </a:r>
            <a:endParaRPr lang="en-US" altLang="zh-CN" dirty="0" smtClean="0"/>
          </a:p>
          <a:p>
            <a:pPr marL="0" lvl="1"/>
            <a:endParaRPr lang="en-US" altLang="zh-CN" dirty="0"/>
          </a:p>
          <a:p>
            <a:endParaRPr lang="es-ES" altLang="zh-CN"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3" y="2529021"/>
            <a:ext cx="827722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502" y="968168"/>
            <a:ext cx="410527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56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050"/>
                                        </p:tgtEl>
                                        <p:attrNameLst>
                                          <p:attrName>ppt_x</p:attrName>
                                        </p:attrNameLst>
                                      </p:cBhvr>
                                      <p:tavLst>
                                        <p:tav tm="0">
                                          <p:val>
                                            <p:strVal val="ppt_x"/>
                                          </p:val>
                                        </p:tav>
                                        <p:tav tm="100000">
                                          <p:val>
                                            <p:strVal val="ppt_x"/>
                                          </p:val>
                                        </p:tav>
                                      </p:tavLst>
                                    </p:anim>
                                    <p:anim calcmode="lin" valueType="num">
                                      <p:cBhvr additive="base">
                                        <p:cTn id="13" dur="500"/>
                                        <p:tgtEl>
                                          <p:spTgt spid="2050"/>
                                        </p:tgtEl>
                                        <p:attrNameLst>
                                          <p:attrName>ppt_y</p:attrName>
                                        </p:attrNameLst>
                                      </p:cBhvr>
                                      <p:tavLst>
                                        <p:tav tm="0">
                                          <p:val>
                                            <p:strVal val="ppt_y"/>
                                          </p:val>
                                        </p:tav>
                                        <p:tav tm="100000">
                                          <p:val>
                                            <p:strVal val="1+ppt_h/2"/>
                                          </p:val>
                                        </p:tav>
                                      </p:tavLst>
                                    </p:anim>
                                    <p:set>
                                      <p:cBhvr>
                                        <p:cTn id="14" dur="1" fill="hold">
                                          <p:stCondLst>
                                            <p:cond delay="499"/>
                                          </p:stCondLst>
                                        </p:cTn>
                                        <p:tgtEl>
                                          <p:spTgt spid="20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公用设置</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科目初始数据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0" y="740966"/>
            <a:ext cx="2600325" cy="2031325"/>
          </a:xfrm>
          <a:prstGeom prst="rect">
            <a:avLst/>
          </a:prstGeom>
          <a:noFill/>
        </p:spPr>
        <p:txBody>
          <a:bodyPr wrap="square" rtlCol="0">
            <a:spAutoFit/>
          </a:bodyPr>
          <a:lstStyle/>
          <a:p>
            <a:pPr marL="0" lvl="1"/>
            <a:r>
              <a:rPr lang="zh-CN" altLang="en-US" b="1" dirty="0" smtClean="0"/>
              <a:t>函数</a:t>
            </a:r>
            <a:r>
              <a:rPr lang="zh-CN" altLang="en-US" b="1" dirty="0"/>
              <a:t>选择</a:t>
            </a:r>
            <a:endParaRPr lang="en-US" altLang="zh-CN" b="1" dirty="0"/>
          </a:p>
          <a:p>
            <a:pPr marL="0" lvl="1" indent="-285750">
              <a:buFont typeface="Arial" pitchFamily="34" charset="0"/>
              <a:buChar char="•"/>
            </a:pPr>
            <a:r>
              <a:rPr lang="en-US" altLang="zh-CN" dirty="0"/>
              <a:t>F(X)</a:t>
            </a:r>
            <a:r>
              <a:rPr lang="zh-CN" altLang="en-US" dirty="0"/>
              <a:t>函数</a:t>
            </a:r>
            <a:endParaRPr lang="en-US" altLang="zh-CN" dirty="0"/>
          </a:p>
          <a:p>
            <a:pPr marL="0" lvl="1"/>
            <a:endParaRPr lang="en-US" altLang="zh-CN" b="1" dirty="0"/>
          </a:p>
          <a:p>
            <a:pPr marL="0" lvl="1"/>
            <a:r>
              <a:rPr lang="zh-CN" altLang="en-US" b="1" dirty="0"/>
              <a:t>取数类型</a:t>
            </a:r>
            <a:endParaRPr lang="en-US" altLang="zh-CN" b="1" dirty="0"/>
          </a:p>
          <a:p>
            <a:pPr marL="0" lvl="1"/>
            <a:r>
              <a:rPr lang="zh-CN" altLang="en-US" b="1" dirty="0"/>
              <a:t>报表重算</a:t>
            </a:r>
            <a:endParaRPr lang="en-US" altLang="zh-CN" b="1" dirty="0"/>
          </a:p>
          <a:p>
            <a:endParaRPr lang="en-US" altLang="zh-CN" b="1" dirty="0" smtClean="0"/>
          </a:p>
          <a:p>
            <a:endParaRPr lang="en-US" altLang="zh-CN"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895" y="805175"/>
            <a:ext cx="6508563"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708" y="805175"/>
            <a:ext cx="56197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971" y="813855"/>
            <a:ext cx="72199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764" y="813855"/>
            <a:ext cx="56197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3764" y="813855"/>
            <a:ext cx="56197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869" y="4171950"/>
            <a:ext cx="85153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51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074"/>
                                        </p:tgtEl>
                                        <p:attrNameLst>
                                          <p:attrName>ppt_x</p:attrName>
                                        </p:attrNameLst>
                                      </p:cBhvr>
                                      <p:tavLst>
                                        <p:tav tm="0">
                                          <p:val>
                                            <p:strVal val="ppt_x"/>
                                          </p:val>
                                        </p:tav>
                                        <p:tav tm="100000">
                                          <p:val>
                                            <p:strVal val="ppt_x"/>
                                          </p:val>
                                        </p:tav>
                                      </p:tavLst>
                                    </p:anim>
                                    <p:anim calcmode="lin" valueType="num">
                                      <p:cBhvr additive="base">
                                        <p:cTn id="13" dur="500"/>
                                        <p:tgtEl>
                                          <p:spTgt spid="3074"/>
                                        </p:tgtEl>
                                        <p:attrNameLst>
                                          <p:attrName>ppt_y</p:attrName>
                                        </p:attrNameLst>
                                      </p:cBhvr>
                                      <p:tavLst>
                                        <p:tav tm="0">
                                          <p:val>
                                            <p:strVal val="ppt_y"/>
                                          </p:val>
                                        </p:tav>
                                        <p:tav tm="100000">
                                          <p:val>
                                            <p:strVal val="1+ppt_h/2"/>
                                          </p:val>
                                        </p:tav>
                                      </p:tavLst>
                                    </p:anim>
                                    <p:set>
                                      <p:cBhvr>
                                        <p:cTn id="14" dur="1" fill="hold">
                                          <p:stCondLst>
                                            <p:cond delay="499"/>
                                          </p:stCondLst>
                                        </p:cTn>
                                        <p:tgtEl>
                                          <p:spTgt spid="307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ppt_x"/>
                                          </p:val>
                                        </p:tav>
                                        <p:tav tm="100000">
                                          <p:val>
                                            <p:strVal val="#ppt_x"/>
                                          </p:val>
                                        </p:tav>
                                      </p:tavLst>
                                    </p:anim>
                                    <p:anim calcmode="lin" valueType="num">
                                      <p:cBhvr additive="base">
                                        <p:cTn id="20"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075"/>
                                        </p:tgtEl>
                                        <p:attrNameLst>
                                          <p:attrName>ppt_x</p:attrName>
                                        </p:attrNameLst>
                                      </p:cBhvr>
                                      <p:tavLst>
                                        <p:tav tm="0">
                                          <p:val>
                                            <p:strVal val="ppt_x"/>
                                          </p:val>
                                        </p:tav>
                                        <p:tav tm="100000">
                                          <p:val>
                                            <p:strVal val="ppt_x"/>
                                          </p:val>
                                        </p:tav>
                                      </p:tavLst>
                                    </p:anim>
                                    <p:anim calcmode="lin" valueType="num">
                                      <p:cBhvr additive="base">
                                        <p:cTn id="25" dur="500"/>
                                        <p:tgtEl>
                                          <p:spTgt spid="3075"/>
                                        </p:tgtEl>
                                        <p:attrNameLst>
                                          <p:attrName>ppt_y</p:attrName>
                                        </p:attrNameLst>
                                      </p:cBhvr>
                                      <p:tavLst>
                                        <p:tav tm="0">
                                          <p:val>
                                            <p:strVal val="ppt_y"/>
                                          </p:val>
                                        </p:tav>
                                        <p:tav tm="100000">
                                          <p:val>
                                            <p:strVal val="1+ppt_h/2"/>
                                          </p:val>
                                        </p:tav>
                                      </p:tavLst>
                                    </p:anim>
                                    <p:set>
                                      <p:cBhvr>
                                        <p:cTn id="26" dur="1" fill="hold">
                                          <p:stCondLst>
                                            <p:cond delay="499"/>
                                          </p:stCondLst>
                                        </p:cTn>
                                        <p:tgtEl>
                                          <p:spTgt spid="307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additive="base">
                                        <p:cTn id="31" dur="500" fill="hold"/>
                                        <p:tgtEl>
                                          <p:spTgt spid="3076"/>
                                        </p:tgtEl>
                                        <p:attrNameLst>
                                          <p:attrName>ppt_x</p:attrName>
                                        </p:attrNameLst>
                                      </p:cBhvr>
                                      <p:tavLst>
                                        <p:tav tm="0">
                                          <p:val>
                                            <p:strVal val="#ppt_x"/>
                                          </p:val>
                                        </p:tav>
                                        <p:tav tm="100000">
                                          <p:val>
                                            <p:strVal val="#ppt_x"/>
                                          </p:val>
                                        </p:tav>
                                      </p:tavLst>
                                    </p:anim>
                                    <p:anim calcmode="lin" valueType="num">
                                      <p:cBhvr additive="base">
                                        <p:cTn id="3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076"/>
                                        </p:tgtEl>
                                        <p:attrNameLst>
                                          <p:attrName>ppt_x</p:attrName>
                                        </p:attrNameLst>
                                      </p:cBhvr>
                                      <p:tavLst>
                                        <p:tav tm="0">
                                          <p:val>
                                            <p:strVal val="ppt_x"/>
                                          </p:val>
                                        </p:tav>
                                        <p:tav tm="100000">
                                          <p:val>
                                            <p:strVal val="ppt_x"/>
                                          </p:val>
                                        </p:tav>
                                      </p:tavLst>
                                    </p:anim>
                                    <p:anim calcmode="lin" valueType="num">
                                      <p:cBhvr additive="base">
                                        <p:cTn id="37" dur="500"/>
                                        <p:tgtEl>
                                          <p:spTgt spid="3076"/>
                                        </p:tgtEl>
                                        <p:attrNameLst>
                                          <p:attrName>ppt_y</p:attrName>
                                        </p:attrNameLst>
                                      </p:cBhvr>
                                      <p:tavLst>
                                        <p:tav tm="0">
                                          <p:val>
                                            <p:strVal val="ppt_y"/>
                                          </p:val>
                                        </p:tav>
                                        <p:tav tm="100000">
                                          <p:val>
                                            <p:strVal val="1+ppt_h/2"/>
                                          </p:val>
                                        </p:tav>
                                      </p:tavLst>
                                    </p:anim>
                                    <p:set>
                                      <p:cBhvr>
                                        <p:cTn id="38" dur="1" fill="hold">
                                          <p:stCondLst>
                                            <p:cond delay="499"/>
                                          </p:stCondLst>
                                        </p:cTn>
                                        <p:tgtEl>
                                          <p:spTgt spid="307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7"/>
                                        </p:tgtEl>
                                        <p:attrNameLst>
                                          <p:attrName>style.visibility</p:attrName>
                                        </p:attrNameLst>
                                      </p:cBhvr>
                                      <p:to>
                                        <p:strVal val="visible"/>
                                      </p:to>
                                    </p:set>
                                    <p:anim calcmode="lin" valueType="num">
                                      <p:cBhvr additive="base">
                                        <p:cTn id="43" dur="500" fill="hold"/>
                                        <p:tgtEl>
                                          <p:spTgt spid="3077"/>
                                        </p:tgtEl>
                                        <p:attrNameLst>
                                          <p:attrName>ppt_x</p:attrName>
                                        </p:attrNameLst>
                                      </p:cBhvr>
                                      <p:tavLst>
                                        <p:tav tm="0">
                                          <p:val>
                                            <p:strVal val="#ppt_x"/>
                                          </p:val>
                                        </p:tav>
                                        <p:tav tm="100000">
                                          <p:val>
                                            <p:strVal val="#ppt_x"/>
                                          </p:val>
                                        </p:tav>
                                      </p:tavLst>
                                    </p:anim>
                                    <p:anim calcmode="lin" valueType="num">
                                      <p:cBhvr additive="base">
                                        <p:cTn id="44"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3077"/>
                                        </p:tgtEl>
                                        <p:attrNameLst>
                                          <p:attrName>ppt_x</p:attrName>
                                        </p:attrNameLst>
                                      </p:cBhvr>
                                      <p:tavLst>
                                        <p:tav tm="0">
                                          <p:val>
                                            <p:strVal val="ppt_x"/>
                                          </p:val>
                                        </p:tav>
                                        <p:tav tm="100000">
                                          <p:val>
                                            <p:strVal val="ppt_x"/>
                                          </p:val>
                                        </p:tav>
                                      </p:tavLst>
                                    </p:anim>
                                    <p:anim calcmode="lin" valueType="num">
                                      <p:cBhvr additive="base">
                                        <p:cTn id="49" dur="500"/>
                                        <p:tgtEl>
                                          <p:spTgt spid="3077"/>
                                        </p:tgtEl>
                                        <p:attrNameLst>
                                          <p:attrName>ppt_y</p:attrName>
                                        </p:attrNameLst>
                                      </p:cBhvr>
                                      <p:tavLst>
                                        <p:tav tm="0">
                                          <p:val>
                                            <p:strVal val="ppt_y"/>
                                          </p:val>
                                        </p:tav>
                                        <p:tav tm="100000">
                                          <p:val>
                                            <p:strVal val="1+ppt_h/2"/>
                                          </p:val>
                                        </p:tav>
                                      </p:tavLst>
                                    </p:anim>
                                    <p:set>
                                      <p:cBhvr>
                                        <p:cTn id="50" dur="1" fill="hold">
                                          <p:stCondLst>
                                            <p:cond delay="499"/>
                                          </p:stCondLst>
                                        </p:cTn>
                                        <p:tgtEl>
                                          <p:spTgt spid="307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78"/>
                                        </p:tgtEl>
                                        <p:attrNameLst>
                                          <p:attrName>style.visibility</p:attrName>
                                        </p:attrNameLst>
                                      </p:cBhvr>
                                      <p:to>
                                        <p:strVal val="visible"/>
                                      </p:to>
                                    </p:set>
                                    <p:anim calcmode="lin" valueType="num">
                                      <p:cBhvr additive="base">
                                        <p:cTn id="55" dur="500" fill="hold"/>
                                        <p:tgtEl>
                                          <p:spTgt spid="3078"/>
                                        </p:tgtEl>
                                        <p:attrNameLst>
                                          <p:attrName>ppt_x</p:attrName>
                                        </p:attrNameLst>
                                      </p:cBhvr>
                                      <p:tavLst>
                                        <p:tav tm="0">
                                          <p:val>
                                            <p:strVal val="#ppt_x"/>
                                          </p:val>
                                        </p:tav>
                                        <p:tav tm="100000">
                                          <p:val>
                                            <p:strVal val="#ppt_x"/>
                                          </p:val>
                                        </p:tav>
                                      </p:tavLst>
                                    </p:anim>
                                    <p:anim calcmode="lin" valueType="num">
                                      <p:cBhvr additive="base">
                                        <p:cTn id="56"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079"/>
                                        </p:tgtEl>
                                        <p:attrNameLst>
                                          <p:attrName>style.visibility</p:attrName>
                                        </p:attrNameLst>
                                      </p:cBhvr>
                                      <p:to>
                                        <p:strVal val="visible"/>
                                      </p:to>
                                    </p:set>
                                    <p:anim calcmode="lin" valueType="num">
                                      <p:cBhvr additive="base">
                                        <p:cTn id="61" dur="500" fill="hold"/>
                                        <p:tgtEl>
                                          <p:spTgt spid="3079"/>
                                        </p:tgtEl>
                                        <p:attrNameLst>
                                          <p:attrName>ppt_x</p:attrName>
                                        </p:attrNameLst>
                                      </p:cBhvr>
                                      <p:tavLst>
                                        <p:tav tm="0">
                                          <p:val>
                                            <p:strVal val="#ppt_x"/>
                                          </p:val>
                                        </p:tav>
                                        <p:tav tm="100000">
                                          <p:val>
                                            <p:strVal val="#ppt_x"/>
                                          </p:val>
                                        </p:tav>
                                      </p:tavLst>
                                    </p:anim>
                                    <p:anim calcmode="lin" valueType="num">
                                      <p:cBhvr additive="base">
                                        <p:cTn id="62"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公用设置</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科目初始数据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142875" y="748118"/>
            <a:ext cx="2600325" cy="1754326"/>
          </a:xfrm>
          <a:prstGeom prst="rect">
            <a:avLst/>
          </a:prstGeom>
          <a:noFill/>
        </p:spPr>
        <p:txBody>
          <a:bodyPr wrap="square" rtlCol="0">
            <a:spAutoFit/>
          </a:bodyPr>
          <a:lstStyle/>
          <a:p>
            <a:pPr marL="0" lvl="1"/>
            <a:r>
              <a:rPr lang="zh-CN" altLang="en-US" b="1" dirty="0"/>
              <a:t>表格属性</a:t>
            </a:r>
            <a:endParaRPr lang="en-US" altLang="zh-CN" b="1" dirty="0"/>
          </a:p>
          <a:p>
            <a:pPr marL="0" lvl="1" indent="-285750">
              <a:buFont typeface="Arial" pitchFamily="34" charset="0"/>
              <a:buChar char="•"/>
            </a:pPr>
            <a:r>
              <a:rPr lang="zh-CN" altLang="en-US" dirty="0"/>
              <a:t>单元属性</a:t>
            </a:r>
            <a:endParaRPr lang="en-US" altLang="zh-CN" dirty="0"/>
          </a:p>
          <a:p>
            <a:pPr marL="0" lvl="1" indent="-285750">
              <a:buFont typeface="Arial" pitchFamily="34" charset="0"/>
              <a:buChar char="•"/>
            </a:pPr>
            <a:r>
              <a:rPr lang="zh-CN" altLang="en-US" dirty="0"/>
              <a:t>行属性</a:t>
            </a:r>
            <a:endParaRPr lang="en-US" altLang="zh-CN" dirty="0"/>
          </a:p>
          <a:p>
            <a:pPr marL="0" lvl="1" indent="-285750">
              <a:buFont typeface="Arial" pitchFamily="34" charset="0"/>
              <a:buChar char="•"/>
            </a:pPr>
            <a:r>
              <a:rPr lang="zh-CN" altLang="en-US" dirty="0"/>
              <a:t>列属性</a:t>
            </a:r>
            <a:endParaRPr lang="en-US" altLang="zh-CN" dirty="0"/>
          </a:p>
          <a:p>
            <a:pPr marL="0" lvl="1" indent="-285750">
              <a:buFont typeface="Arial" pitchFamily="34" charset="0"/>
              <a:buChar char="•"/>
            </a:pPr>
            <a:r>
              <a:rPr lang="zh-CN" altLang="en-US" dirty="0"/>
              <a:t>表属性</a:t>
            </a:r>
            <a:endParaRPr lang="en-US" altLang="zh-CN" dirty="0"/>
          </a:p>
          <a:p>
            <a:endParaRPr lang="zh-CN" alt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238" y="847864"/>
            <a:ext cx="7223241" cy="299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713" y="847864"/>
            <a:ext cx="32766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9096" y="854389"/>
            <a:ext cx="32766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6362" y="854389"/>
            <a:ext cx="34671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20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098"/>
                                        </p:tgtEl>
                                        <p:attrNameLst>
                                          <p:attrName>ppt_x</p:attrName>
                                        </p:attrNameLst>
                                      </p:cBhvr>
                                      <p:tavLst>
                                        <p:tav tm="0">
                                          <p:val>
                                            <p:strVal val="ppt_x"/>
                                          </p:val>
                                        </p:tav>
                                        <p:tav tm="100000">
                                          <p:val>
                                            <p:strVal val="ppt_x"/>
                                          </p:val>
                                        </p:tav>
                                      </p:tavLst>
                                    </p:anim>
                                    <p:anim calcmode="lin" valueType="num">
                                      <p:cBhvr additive="base">
                                        <p:cTn id="13" dur="500"/>
                                        <p:tgtEl>
                                          <p:spTgt spid="4098"/>
                                        </p:tgtEl>
                                        <p:attrNameLst>
                                          <p:attrName>ppt_y</p:attrName>
                                        </p:attrNameLst>
                                      </p:cBhvr>
                                      <p:tavLst>
                                        <p:tav tm="0">
                                          <p:val>
                                            <p:strVal val="ppt_y"/>
                                          </p:val>
                                        </p:tav>
                                        <p:tav tm="100000">
                                          <p:val>
                                            <p:strVal val="1+ppt_h/2"/>
                                          </p:val>
                                        </p:tav>
                                      </p:tavLst>
                                    </p:anim>
                                    <p:set>
                                      <p:cBhvr>
                                        <p:cTn id="14" dur="1" fill="hold">
                                          <p:stCondLst>
                                            <p:cond delay="499"/>
                                          </p:stCondLst>
                                        </p:cTn>
                                        <p:tgtEl>
                                          <p:spTgt spid="409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31"/>
                                        </p:tgtEl>
                                        <p:attrNameLst>
                                          <p:attrName>ppt_x</p:attrName>
                                        </p:attrNameLst>
                                      </p:cBhvr>
                                      <p:tavLst>
                                        <p:tav tm="0">
                                          <p:val>
                                            <p:strVal val="ppt_x"/>
                                          </p:val>
                                        </p:tav>
                                        <p:tav tm="100000">
                                          <p:val>
                                            <p:strVal val="ppt_x"/>
                                          </p:val>
                                        </p:tav>
                                      </p:tavLst>
                                    </p:anim>
                                    <p:anim calcmode="lin" valueType="num">
                                      <p:cBhvr additive="base">
                                        <p:cTn id="31" dur="500"/>
                                        <p:tgtEl>
                                          <p:spTgt spid="31"/>
                                        </p:tgtEl>
                                        <p:attrNameLst>
                                          <p:attrName>ppt_y</p:attrName>
                                        </p:attrNameLst>
                                      </p:cBhvr>
                                      <p:tavLst>
                                        <p:tav tm="0">
                                          <p:val>
                                            <p:strVal val="ppt_y"/>
                                          </p:val>
                                        </p:tav>
                                        <p:tav tm="100000">
                                          <p:val>
                                            <p:strVal val="1+ppt_h/2"/>
                                          </p:val>
                                        </p:tav>
                                      </p:tavLst>
                                    </p:anim>
                                    <p:set>
                                      <p:cBhvr>
                                        <p:cTn id="32" dur="1" fill="hold">
                                          <p:stCondLst>
                                            <p:cond delay="499"/>
                                          </p:stCondLst>
                                        </p:cTn>
                                        <p:tgtEl>
                                          <p:spTgt spid="3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2"/>
                                        </p:tgtEl>
                                        <p:attrNameLst>
                                          <p:attrName>ppt_x</p:attrName>
                                        </p:attrNameLst>
                                      </p:cBhvr>
                                      <p:tavLst>
                                        <p:tav tm="0">
                                          <p:val>
                                            <p:strVal val="ppt_x"/>
                                          </p:val>
                                        </p:tav>
                                        <p:tav tm="100000">
                                          <p:val>
                                            <p:strVal val="ppt_x"/>
                                          </p:val>
                                        </p:tav>
                                      </p:tavLst>
                                    </p:anim>
                                    <p:anim calcmode="lin" valueType="num">
                                      <p:cBhvr additive="base">
                                        <p:cTn id="37" dur="500"/>
                                        <p:tgtEl>
                                          <p:spTgt spid="32"/>
                                        </p:tgtEl>
                                        <p:attrNameLst>
                                          <p:attrName>ppt_y</p:attrName>
                                        </p:attrNameLst>
                                      </p:cBhvr>
                                      <p:tavLst>
                                        <p:tav tm="0">
                                          <p:val>
                                            <p:strVal val="ppt_y"/>
                                          </p:val>
                                        </p:tav>
                                        <p:tav tm="100000">
                                          <p:val>
                                            <p:strVal val="1+ppt_h/2"/>
                                          </p:val>
                                        </p:tav>
                                      </p:tavLst>
                                    </p:anim>
                                    <p:set>
                                      <p:cBhvr>
                                        <p:cTn id="38" dur="1" fill="hold">
                                          <p:stCondLst>
                                            <p:cond delay="499"/>
                                          </p:stCondLst>
                                        </p:cTn>
                                        <p:tgtEl>
                                          <p:spTgt spid="3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公用设置</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科目初始数据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266700" y="748117"/>
            <a:ext cx="2600325" cy="923330"/>
          </a:xfrm>
          <a:prstGeom prst="rect">
            <a:avLst/>
          </a:prstGeom>
          <a:noFill/>
        </p:spPr>
        <p:txBody>
          <a:bodyPr wrap="square" rtlCol="0">
            <a:spAutoFit/>
          </a:bodyPr>
          <a:lstStyle/>
          <a:p>
            <a:pPr marL="0" lvl="1"/>
            <a:r>
              <a:rPr lang="zh-CN" altLang="en-US" b="1" dirty="0"/>
              <a:t>表页管理</a:t>
            </a:r>
            <a:endParaRPr lang="en-US" altLang="zh-CN" b="1" dirty="0"/>
          </a:p>
          <a:p>
            <a:pPr marL="285750" lvl="1" indent="-285750">
              <a:buFont typeface="Arial" pitchFamily="34" charset="0"/>
              <a:buChar char="•"/>
            </a:pPr>
            <a:r>
              <a:rPr lang="zh-CN" altLang="en-US" dirty="0"/>
              <a:t>表页锁定</a:t>
            </a:r>
            <a:endParaRPr lang="en-US" altLang="zh-CN" dirty="0"/>
          </a:p>
          <a:p>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1261211"/>
            <a:ext cx="6513513" cy="94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082" y="1257071"/>
            <a:ext cx="475297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8534" y="1246842"/>
            <a:ext cx="475297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25" y="617516"/>
            <a:ext cx="5682214" cy="437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86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122"/>
                                        </p:tgtEl>
                                        <p:attrNameLst>
                                          <p:attrName>ppt_x</p:attrName>
                                        </p:attrNameLst>
                                      </p:cBhvr>
                                      <p:tavLst>
                                        <p:tav tm="0">
                                          <p:val>
                                            <p:strVal val="ppt_x"/>
                                          </p:val>
                                        </p:tav>
                                        <p:tav tm="100000">
                                          <p:val>
                                            <p:strVal val="ppt_x"/>
                                          </p:val>
                                        </p:tav>
                                      </p:tavLst>
                                    </p:anim>
                                    <p:anim calcmode="lin" valueType="num">
                                      <p:cBhvr additive="base">
                                        <p:cTn id="13" dur="500"/>
                                        <p:tgtEl>
                                          <p:spTgt spid="5122"/>
                                        </p:tgtEl>
                                        <p:attrNameLst>
                                          <p:attrName>ppt_y</p:attrName>
                                        </p:attrNameLst>
                                      </p:cBhvr>
                                      <p:tavLst>
                                        <p:tav tm="0">
                                          <p:val>
                                            <p:strVal val="ppt_y"/>
                                          </p:val>
                                        </p:tav>
                                        <p:tav tm="100000">
                                          <p:val>
                                            <p:strVal val="1+ppt_h/2"/>
                                          </p:val>
                                        </p:tav>
                                      </p:tavLst>
                                    </p:anim>
                                    <p:set>
                                      <p:cBhvr>
                                        <p:cTn id="14" dur="1" fill="hold">
                                          <p:stCondLst>
                                            <p:cond delay="499"/>
                                          </p:stCondLst>
                                        </p:cTn>
                                        <p:tgtEl>
                                          <p:spTgt spid="51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1"/>
                                        </p:tgtEl>
                                        <p:attrNameLst>
                                          <p:attrName>ppt_x</p:attrName>
                                        </p:attrNameLst>
                                      </p:cBhvr>
                                      <p:tavLst>
                                        <p:tav tm="0">
                                          <p:val>
                                            <p:strVal val="ppt_x"/>
                                          </p:val>
                                        </p:tav>
                                        <p:tav tm="100000">
                                          <p:val>
                                            <p:strVal val="ppt_x"/>
                                          </p:val>
                                        </p:tav>
                                      </p:tavLst>
                                    </p:anim>
                                    <p:anim calcmode="lin" valueType="num">
                                      <p:cBhvr additive="base">
                                        <p:cTn id="25" dur="500"/>
                                        <p:tgtEl>
                                          <p:spTgt spid="31"/>
                                        </p:tgtEl>
                                        <p:attrNameLst>
                                          <p:attrName>ppt_y</p:attrName>
                                        </p:attrNameLst>
                                      </p:cBhvr>
                                      <p:tavLst>
                                        <p:tav tm="0">
                                          <p:val>
                                            <p:strVal val="ppt_y"/>
                                          </p:val>
                                        </p:tav>
                                        <p:tav tm="100000">
                                          <p:val>
                                            <p:strVal val="1+ppt_h/2"/>
                                          </p:val>
                                        </p:tav>
                                      </p:tavLst>
                                    </p:anim>
                                    <p:set>
                                      <p:cBhvr>
                                        <p:cTn id="26" dur="1" fill="hold">
                                          <p:stCondLst>
                                            <p:cond delay="499"/>
                                          </p:stCondLst>
                                        </p:cTn>
                                        <p:tgtEl>
                                          <p:spTgt spid="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2"/>
                                        </p:tgtEl>
                                        <p:attrNameLst>
                                          <p:attrName>ppt_x</p:attrName>
                                        </p:attrNameLst>
                                      </p:cBhvr>
                                      <p:tavLst>
                                        <p:tav tm="0">
                                          <p:val>
                                            <p:strVal val="ppt_x"/>
                                          </p:val>
                                        </p:tav>
                                        <p:tav tm="100000">
                                          <p:val>
                                            <p:strVal val="ppt_x"/>
                                          </p:val>
                                        </p:tav>
                                      </p:tavLst>
                                    </p:anim>
                                    <p:anim calcmode="lin" valueType="num">
                                      <p:cBhvr additive="base">
                                        <p:cTn id="37" dur="500"/>
                                        <p:tgtEl>
                                          <p:spTgt spid="32"/>
                                        </p:tgtEl>
                                        <p:attrNameLst>
                                          <p:attrName>ppt_y</p:attrName>
                                        </p:attrNameLst>
                                      </p:cBhvr>
                                      <p:tavLst>
                                        <p:tav tm="0">
                                          <p:val>
                                            <p:strVal val="ppt_y"/>
                                          </p:val>
                                        </p:tav>
                                        <p:tav tm="100000">
                                          <p:val>
                                            <p:strVal val="1+ppt_h/2"/>
                                          </p:val>
                                        </p:tav>
                                      </p:tavLst>
                                    </p:anim>
                                    <p:set>
                                      <p:cBhvr>
                                        <p:cTn id="38" dur="1" fill="hold">
                                          <p:stCondLst>
                                            <p:cond delay="499"/>
                                          </p:stCondLst>
                                        </p:cTn>
                                        <p:tgtEl>
                                          <p:spTgt spid="3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公用设置</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371475" y="748118"/>
            <a:ext cx="2600325" cy="923330"/>
          </a:xfrm>
          <a:prstGeom prst="rect">
            <a:avLst/>
          </a:prstGeom>
          <a:noFill/>
        </p:spPr>
        <p:txBody>
          <a:bodyPr wrap="square" rtlCol="0">
            <a:spAutoFit/>
          </a:bodyPr>
          <a:lstStyle/>
          <a:p>
            <a:pPr marL="0" lvl="1"/>
            <a:r>
              <a:rPr lang="zh-CN" altLang="en-US" b="1" dirty="0"/>
              <a:t>权限管理</a:t>
            </a:r>
            <a:endParaRPr lang="en-US" altLang="zh-CN" b="1" dirty="0"/>
          </a:p>
          <a:p>
            <a:pPr marL="285750" lvl="1" indent="-285750">
              <a:buFont typeface="Arial" pitchFamily="34" charset="0"/>
              <a:buChar char="•"/>
            </a:pPr>
            <a:r>
              <a:rPr lang="zh-CN" altLang="en-US" dirty="0"/>
              <a:t>二次权限控制</a:t>
            </a:r>
            <a:endParaRPr lang="en-US" altLang="zh-CN" dirty="0"/>
          </a:p>
          <a:p>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340" y="1185863"/>
            <a:ext cx="43719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339" y="1167080"/>
            <a:ext cx="437197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96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146"/>
                                        </p:tgtEl>
                                        <p:attrNameLst>
                                          <p:attrName>ppt_x</p:attrName>
                                        </p:attrNameLst>
                                      </p:cBhvr>
                                      <p:tavLst>
                                        <p:tav tm="0">
                                          <p:val>
                                            <p:strVal val="ppt_x"/>
                                          </p:val>
                                        </p:tav>
                                        <p:tav tm="100000">
                                          <p:val>
                                            <p:strVal val="ppt_x"/>
                                          </p:val>
                                        </p:tav>
                                      </p:tavLst>
                                    </p:anim>
                                    <p:anim calcmode="lin" valueType="num">
                                      <p:cBhvr additive="base">
                                        <p:cTn id="13" dur="500"/>
                                        <p:tgtEl>
                                          <p:spTgt spid="6146"/>
                                        </p:tgtEl>
                                        <p:attrNameLst>
                                          <p:attrName>ppt_y</p:attrName>
                                        </p:attrNameLst>
                                      </p:cBhvr>
                                      <p:tavLst>
                                        <p:tav tm="0">
                                          <p:val>
                                            <p:strVal val="ppt_y"/>
                                          </p:val>
                                        </p:tav>
                                        <p:tav tm="100000">
                                          <p:val>
                                            <p:strVal val="1+ppt_h/2"/>
                                          </p:val>
                                        </p:tav>
                                      </p:tavLst>
                                    </p:anim>
                                    <p:set>
                                      <p:cBhvr>
                                        <p:cTn id="14" dur="1" fill="hold">
                                          <p:stCondLst>
                                            <p:cond delay="499"/>
                                          </p:stCondLst>
                                        </p:cTn>
                                        <p:tgtEl>
                                          <p:spTgt spid="614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t>科目</a:t>
            </a:r>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科目初始数据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948" y="699555"/>
            <a:ext cx="6210299" cy="4313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1475" y="885583"/>
            <a:ext cx="1816472" cy="2308324"/>
          </a:xfrm>
          <a:prstGeom prst="rect">
            <a:avLst/>
          </a:prstGeom>
          <a:noFill/>
        </p:spPr>
        <p:txBody>
          <a:bodyPr wrap="square" rtlCol="0">
            <a:spAutoFit/>
          </a:bodyPr>
          <a:lstStyle/>
          <a:p>
            <a:pPr marL="0" lvl="1"/>
            <a:r>
              <a:rPr lang="zh-CN" altLang="en-US" b="1" dirty="0"/>
              <a:t>资产、负债、所有者权益类</a:t>
            </a:r>
            <a:r>
              <a:rPr lang="zh-CN" altLang="en-US" b="1" dirty="0" smtClean="0"/>
              <a:t>科目</a:t>
            </a:r>
            <a:endParaRPr lang="en-US" altLang="zh-CN" b="1" dirty="0"/>
          </a:p>
          <a:p>
            <a:pPr marL="285750" lvl="1" indent="-285750">
              <a:buFont typeface="Arial" pitchFamily="34" charset="0"/>
              <a:buChar char="•"/>
            </a:pPr>
            <a:r>
              <a:rPr lang="zh-CN" altLang="en-US" dirty="0"/>
              <a:t>在产品生产成本等科目特殊显示在存货项目中</a:t>
            </a:r>
            <a:endParaRPr lang="en-US" altLang="zh-CN" dirty="0"/>
          </a:p>
          <a:p>
            <a:endParaRPr lang="en-US" altLang="zh-CN" b="1" dirty="0"/>
          </a:p>
          <a:p>
            <a:pPr marL="0" lvl="1"/>
            <a:r>
              <a:rPr lang="zh-CN" altLang="en-US" b="1" dirty="0"/>
              <a:t>按流动性分类</a:t>
            </a:r>
          </a:p>
        </p:txBody>
      </p:sp>
    </p:spTree>
    <p:extLst>
      <p:ext uri="{BB962C8B-B14F-4D97-AF65-F5344CB8AC3E}">
        <p14:creationId xmlns:p14="http://schemas.microsoft.com/office/powerpoint/2010/main" val="4083647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10522</TotalTime>
  <Words>237</Words>
  <Application>Microsoft Office PowerPoint</Application>
  <PresentationFormat>全屏显示(16:9)</PresentationFormat>
  <Paragraphs>67</Paragraphs>
  <Slides>13</Slides>
  <Notes>1</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Theme</vt:lpstr>
      <vt:lpstr>PowerPoint 演示文稿</vt:lpstr>
      <vt:lpstr>目录</vt:lpstr>
      <vt:lpstr>报表与分析</vt:lpstr>
      <vt:lpstr>公用设置</vt:lpstr>
      <vt:lpstr>公用设置</vt:lpstr>
      <vt:lpstr>公用设置</vt:lpstr>
      <vt:lpstr>公用设置</vt:lpstr>
      <vt:lpstr>公用设置</vt:lpstr>
      <vt:lpstr>科目</vt:lpstr>
      <vt:lpstr>平衡</vt:lpstr>
      <vt:lpstr>特殊取数</vt:lpstr>
      <vt:lpstr>内容回顾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用户</cp:lastModifiedBy>
  <cp:revision>401</cp:revision>
  <dcterms:created xsi:type="dcterms:W3CDTF">2010-04-12T23:12:02Z</dcterms:created>
  <dcterms:modified xsi:type="dcterms:W3CDTF">2019-04-26T08:49:44Z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