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28"/>
  </p:notesMasterIdLst>
  <p:sldIdLst>
    <p:sldId id="256" r:id="rId5"/>
    <p:sldId id="308" r:id="rId6"/>
    <p:sldId id="290" r:id="rId7"/>
    <p:sldId id="309" r:id="rId8"/>
    <p:sldId id="310" r:id="rId9"/>
    <p:sldId id="311" r:id="rId10"/>
    <p:sldId id="312" r:id="rId11"/>
    <p:sldId id="313" r:id="rId12"/>
    <p:sldId id="314" r:id="rId13"/>
    <p:sldId id="28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257"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665">
          <p15:clr>
            <a:srgbClr val="A4A3A4"/>
          </p15:clr>
        </p15:guide>
        <p15:guide id="2" orient="horz" pos="2995">
          <p15:clr>
            <a:srgbClr val="A4A3A4"/>
          </p15:clr>
        </p15:guide>
        <p15:guide id="3" orient="horz" pos="890">
          <p15:clr>
            <a:srgbClr val="A4A3A4"/>
          </p15:clr>
        </p15:guide>
        <p15:guide id="4" pos="2009">
          <p15:clr>
            <a:srgbClr val="A4A3A4"/>
          </p15:clr>
        </p15:guide>
        <p15:guide id="5" pos="276">
          <p15:clr>
            <a:srgbClr val="A4A3A4"/>
          </p15:clr>
        </p15:guide>
        <p15:guide id="6" pos="525">
          <p15:clr>
            <a:srgbClr val="A4A3A4"/>
          </p15:clr>
        </p15:guide>
        <p15:guide id="7" pos="29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E8"/>
    <a:srgbClr val="1771EB"/>
    <a:srgbClr val="24215F"/>
    <a:srgbClr val="1771EA"/>
    <a:srgbClr val="646464"/>
    <a:srgbClr val="9F55FB"/>
    <a:srgbClr val="24BEBC"/>
    <a:srgbClr val="25C1FB"/>
    <a:srgbClr val="1A15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06" autoAdjust="0"/>
    <p:restoredTop sz="94591"/>
  </p:normalViewPr>
  <p:slideViewPr>
    <p:cSldViewPr snapToGrid="0" snapToObjects="1">
      <p:cViewPr>
        <p:scale>
          <a:sx n="100" d="100"/>
          <a:sy n="100" d="100"/>
        </p:scale>
        <p:origin x="-282" y="372"/>
      </p:cViewPr>
      <p:guideLst>
        <p:guide orient="horz" pos="665"/>
        <p:guide orient="horz" pos="2995"/>
        <p:guide orient="horz" pos="890"/>
        <p:guide pos="2009"/>
        <p:guide pos="276"/>
        <p:guide pos="525"/>
        <p:guide pos="2987"/>
      </p:guideLst>
    </p:cSldViewPr>
  </p:slid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09093-6AE7-C344-B5F5-34CD235F04DD}"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EB8453EC-F143-D94C-910A-4E4F37496C43}">
      <dgm:prSet phldrT="[Text]" custT="1"/>
      <dgm:spPr>
        <a:solidFill>
          <a:schemeClr val="bg1"/>
        </a:solidFill>
        <a:effectLst/>
      </dgm:spPr>
      <dgm:t>
        <a:bodyPr/>
        <a:lstStyle/>
        <a:p>
          <a:r>
            <a:rPr lang="zh-CN" altLang="en-US" sz="1600" dirty="0" smtClean="0">
              <a:solidFill>
                <a:srgbClr val="1771EA"/>
              </a:solidFill>
              <a:latin typeface="Microsoft YaHei" charset="-122"/>
              <a:ea typeface="Microsoft YaHei" charset="-122"/>
              <a:cs typeface="Microsoft YaHei" charset="-122"/>
            </a:rPr>
            <a:t>图表信息</a:t>
          </a:r>
          <a:endParaRPr lang="en-US" sz="1600" dirty="0">
            <a:solidFill>
              <a:srgbClr val="1771EA"/>
            </a:solidFill>
            <a:latin typeface="Microsoft YaHei" charset="-122"/>
            <a:ea typeface="Microsoft YaHei" charset="-122"/>
            <a:cs typeface="Microsoft YaHei" charset="-122"/>
          </a:endParaRPr>
        </a:p>
      </dgm:t>
    </dgm:pt>
    <dgm:pt modelId="{3910CC89-A081-1747-BCB3-48AAE9C2D4C6}" type="parTrans" cxnId="{EADF63BC-368A-D046-B55E-F01F2C80F925}">
      <dgm:prSet/>
      <dgm:spPr/>
      <dgm:t>
        <a:bodyPr/>
        <a:lstStyle/>
        <a:p>
          <a:endParaRPr lang="en-US"/>
        </a:p>
      </dgm:t>
    </dgm:pt>
    <dgm:pt modelId="{6317E7F6-ECA4-0F40-9A1F-6BF3A4A6D0AA}" type="sibTrans" cxnId="{EADF63BC-368A-D046-B55E-F01F2C80F925}">
      <dgm:prSet/>
      <dgm:spPr/>
      <dgm:t>
        <a:bodyPr/>
        <a:lstStyle/>
        <a:p>
          <a:endParaRPr lang="en-US"/>
        </a:p>
      </dgm:t>
    </dgm:pt>
    <dgm:pt modelId="{630A7E62-839A-4748-A59C-4B59565CFC28}">
      <dgm:prSet phldrT="[Text]" custT="1"/>
      <dgm:spPr>
        <a:solidFill>
          <a:srgbClr val="25C1FB"/>
        </a:solidFill>
        <a:ln w="57150" cmpd="sng">
          <a:solidFill>
            <a:srgbClr val="1771EA"/>
          </a:solidFill>
        </a:ln>
        <a:effectLst/>
      </dgm:spPr>
      <dgm:t>
        <a:bodyPr/>
        <a:lstStyle/>
        <a:p>
          <a:r>
            <a:rPr lang="zh-CN" altLang="en-US" sz="1100" dirty="0" smtClean="0">
              <a:latin typeface="Microsoft YaHei" charset="-122"/>
              <a:ea typeface="Microsoft YaHei" charset="-122"/>
              <a:cs typeface="Microsoft YaHei" charset="-122"/>
            </a:rPr>
            <a:t>图表信息</a:t>
          </a:r>
          <a:endParaRPr lang="en-US" sz="1100" dirty="0">
            <a:latin typeface="Microsoft YaHei" charset="-122"/>
            <a:ea typeface="Microsoft YaHei" charset="-122"/>
            <a:cs typeface="Microsoft YaHei" charset="-122"/>
          </a:endParaRPr>
        </a:p>
      </dgm:t>
    </dgm:pt>
    <dgm:pt modelId="{C4AF5F74-2AA8-F943-A1B6-7C8F52D9C800}" type="parTrans" cxnId="{21ECCF95-2428-1149-BF3A-F59156E984E7}">
      <dgm:prSet/>
      <dgm:spPr/>
      <dgm:t>
        <a:bodyPr/>
        <a:lstStyle/>
        <a:p>
          <a:endParaRPr lang="en-US"/>
        </a:p>
      </dgm:t>
    </dgm:pt>
    <dgm:pt modelId="{9CB4AD71-9278-D944-9A09-E6C32EBA9F17}" type="sibTrans" cxnId="{21ECCF95-2428-1149-BF3A-F59156E984E7}">
      <dgm:prSet/>
      <dgm:spPr>
        <a:solidFill>
          <a:schemeClr val="bg1"/>
        </a:solidFill>
        <a:ln w="28575" cmpd="sng"/>
        <a:effectLst/>
      </dgm:spPr>
      <dgm:t>
        <a:bodyPr/>
        <a:lstStyle/>
        <a:p>
          <a:endParaRPr lang="en-US"/>
        </a:p>
      </dgm:t>
    </dgm:pt>
    <dgm:pt modelId="{0072A576-9A70-E544-8EE9-74748C4C1C30}">
      <dgm:prSet phldrT="[Text]" custT="1"/>
      <dgm:spPr>
        <a:solidFill>
          <a:srgbClr val="25C1FB"/>
        </a:solidFill>
        <a:ln w="57150" cmpd="sng">
          <a:solidFill>
            <a:srgbClr val="1771EA"/>
          </a:solidFill>
        </a:ln>
        <a:effectLst/>
      </dgm:spPr>
      <dgm:t>
        <a:bodyPr/>
        <a:lstStyle/>
        <a:p>
          <a:r>
            <a:rPr lang="zh-CN" altLang="en-US" sz="1100" dirty="0" smtClean="0">
              <a:latin typeface="Microsoft YaHei" charset="-122"/>
              <a:ea typeface="Microsoft YaHei" charset="-122"/>
              <a:cs typeface="Microsoft YaHei" charset="-122"/>
            </a:rPr>
            <a:t>图表信息</a:t>
          </a:r>
          <a:endParaRPr lang="en-US" sz="1100" dirty="0">
            <a:latin typeface="Microsoft YaHei" charset="-122"/>
            <a:ea typeface="Microsoft YaHei" charset="-122"/>
            <a:cs typeface="Microsoft YaHei" charset="-122"/>
          </a:endParaRPr>
        </a:p>
      </dgm:t>
    </dgm:pt>
    <dgm:pt modelId="{0091FBA9-44C4-CB40-A97F-DDE6EA5BEEB6}" type="parTrans" cxnId="{F5C71BB3-BAA8-814D-BB8B-B7117222307D}">
      <dgm:prSet/>
      <dgm:spPr/>
      <dgm:t>
        <a:bodyPr/>
        <a:lstStyle/>
        <a:p>
          <a:endParaRPr lang="en-US"/>
        </a:p>
      </dgm:t>
    </dgm:pt>
    <dgm:pt modelId="{FCE69F9D-35F1-F847-8DED-BAE954B18A4C}" type="sibTrans" cxnId="{F5C71BB3-BAA8-814D-BB8B-B7117222307D}">
      <dgm:prSet/>
      <dgm:spPr>
        <a:solidFill>
          <a:schemeClr val="bg1"/>
        </a:solidFill>
        <a:effectLst/>
      </dgm:spPr>
      <dgm:t>
        <a:bodyPr/>
        <a:lstStyle/>
        <a:p>
          <a:endParaRPr lang="en-US"/>
        </a:p>
      </dgm:t>
    </dgm:pt>
    <dgm:pt modelId="{30B4F801-488B-D04E-95D5-DA7A448B08FE}">
      <dgm:prSet phldrT="[Text]" custT="1"/>
      <dgm:spPr>
        <a:solidFill>
          <a:srgbClr val="25C1FB"/>
        </a:solidFill>
        <a:ln w="57150" cmpd="sng">
          <a:solidFill>
            <a:srgbClr val="1771EA"/>
          </a:solidFill>
        </a:ln>
        <a:effectLst/>
      </dgm:spPr>
      <dgm:t>
        <a:bodyPr/>
        <a:lstStyle/>
        <a:p>
          <a:r>
            <a:rPr lang="zh-CN" altLang="en-US" sz="1100" dirty="0" smtClean="0">
              <a:latin typeface="Microsoft YaHei" charset="-122"/>
              <a:ea typeface="Microsoft YaHei" charset="-122"/>
              <a:cs typeface="Microsoft YaHei" charset="-122"/>
            </a:rPr>
            <a:t>图表信息</a:t>
          </a:r>
          <a:endParaRPr lang="en-US" sz="1100" dirty="0">
            <a:latin typeface="Microsoft YaHei" charset="-122"/>
            <a:ea typeface="Microsoft YaHei" charset="-122"/>
            <a:cs typeface="Microsoft YaHei" charset="-122"/>
          </a:endParaRPr>
        </a:p>
      </dgm:t>
    </dgm:pt>
    <dgm:pt modelId="{460DF50E-1813-344F-B74B-7509CCB56290}" type="parTrans" cxnId="{3AC784DB-DF69-9F45-9214-6C58023D21B7}">
      <dgm:prSet/>
      <dgm:spPr/>
      <dgm:t>
        <a:bodyPr/>
        <a:lstStyle/>
        <a:p>
          <a:endParaRPr lang="en-US"/>
        </a:p>
      </dgm:t>
    </dgm:pt>
    <dgm:pt modelId="{96523DBF-8C59-6440-B44B-7E17878CCB9C}" type="sibTrans" cxnId="{3AC784DB-DF69-9F45-9214-6C58023D21B7}">
      <dgm:prSet/>
      <dgm:spPr>
        <a:solidFill>
          <a:schemeClr val="bg1"/>
        </a:solidFill>
        <a:effectLst/>
      </dgm:spPr>
      <dgm:t>
        <a:bodyPr/>
        <a:lstStyle/>
        <a:p>
          <a:endParaRPr lang="en-US"/>
        </a:p>
      </dgm:t>
    </dgm:pt>
    <dgm:pt modelId="{A5CC85F7-6735-784F-ACB5-8E25086638BF}">
      <dgm:prSet phldrT="[Text]" custT="1"/>
      <dgm:spPr>
        <a:solidFill>
          <a:srgbClr val="25C1FB"/>
        </a:solidFill>
        <a:ln w="57150" cmpd="sng">
          <a:solidFill>
            <a:srgbClr val="1771EA"/>
          </a:solidFill>
        </a:ln>
        <a:effectLst/>
      </dgm:spPr>
      <dgm:t>
        <a:bodyPr/>
        <a:lstStyle/>
        <a:p>
          <a:r>
            <a:rPr lang="zh-CN" altLang="en-US" sz="1100" dirty="0" smtClean="0">
              <a:latin typeface="Microsoft YaHei" charset="-122"/>
              <a:ea typeface="Microsoft YaHei" charset="-122"/>
              <a:cs typeface="Microsoft YaHei" charset="-122"/>
            </a:rPr>
            <a:t>图表信息</a:t>
          </a:r>
          <a:endParaRPr lang="en-US" sz="1100" dirty="0">
            <a:latin typeface="Microsoft YaHei" charset="-122"/>
            <a:ea typeface="Microsoft YaHei" charset="-122"/>
            <a:cs typeface="Microsoft YaHei" charset="-122"/>
          </a:endParaRPr>
        </a:p>
      </dgm:t>
    </dgm:pt>
    <dgm:pt modelId="{6384A9EC-85E3-B443-BD6B-707AD7D209A3}" type="parTrans" cxnId="{2B3295B4-7B5E-3D4D-B207-46ADC56F0183}">
      <dgm:prSet/>
      <dgm:spPr/>
      <dgm:t>
        <a:bodyPr/>
        <a:lstStyle/>
        <a:p>
          <a:endParaRPr lang="en-US"/>
        </a:p>
      </dgm:t>
    </dgm:pt>
    <dgm:pt modelId="{DC4B542C-4A27-0549-84D1-AF4070B75EEB}" type="sibTrans" cxnId="{2B3295B4-7B5E-3D4D-B207-46ADC56F0183}">
      <dgm:prSet/>
      <dgm:spPr>
        <a:solidFill>
          <a:schemeClr val="bg1"/>
        </a:solidFill>
        <a:effectLst/>
      </dgm:spPr>
      <dgm:t>
        <a:bodyPr/>
        <a:lstStyle/>
        <a:p>
          <a:endParaRPr lang="en-US"/>
        </a:p>
      </dgm:t>
    </dgm:pt>
    <dgm:pt modelId="{AADDFE3C-19C4-5C43-BCFE-877CFBE15951}" type="pres">
      <dgm:prSet presAssocID="{FF209093-6AE7-C344-B5F5-34CD235F04DD}" presName="Name0" presStyleCnt="0">
        <dgm:presLayoutVars>
          <dgm:chMax val="1"/>
          <dgm:dir/>
          <dgm:animLvl val="ctr"/>
          <dgm:resizeHandles val="exact"/>
        </dgm:presLayoutVars>
      </dgm:prSet>
      <dgm:spPr/>
      <dgm:t>
        <a:bodyPr/>
        <a:lstStyle/>
        <a:p>
          <a:endParaRPr lang="en-US"/>
        </a:p>
      </dgm:t>
    </dgm:pt>
    <dgm:pt modelId="{155591B6-AACD-D844-AE76-DF9AD938EF16}" type="pres">
      <dgm:prSet presAssocID="{EB8453EC-F143-D94C-910A-4E4F37496C43}" presName="centerShape" presStyleLbl="node0" presStyleIdx="0" presStyleCnt="1"/>
      <dgm:spPr/>
      <dgm:t>
        <a:bodyPr/>
        <a:lstStyle/>
        <a:p>
          <a:endParaRPr lang="en-US"/>
        </a:p>
      </dgm:t>
    </dgm:pt>
    <dgm:pt modelId="{74A63773-1687-D442-94DE-D716A537E24C}" type="pres">
      <dgm:prSet presAssocID="{630A7E62-839A-4748-A59C-4B59565CFC28}" presName="node" presStyleLbl="node1" presStyleIdx="0" presStyleCnt="4">
        <dgm:presLayoutVars>
          <dgm:bulletEnabled val="1"/>
        </dgm:presLayoutVars>
      </dgm:prSet>
      <dgm:spPr/>
      <dgm:t>
        <a:bodyPr/>
        <a:lstStyle/>
        <a:p>
          <a:endParaRPr lang="en-US"/>
        </a:p>
      </dgm:t>
    </dgm:pt>
    <dgm:pt modelId="{0856CAA3-1F5B-9E4C-9EA8-1E1976901CB3}" type="pres">
      <dgm:prSet presAssocID="{630A7E62-839A-4748-A59C-4B59565CFC28}" presName="dummy" presStyleCnt="0"/>
      <dgm:spPr/>
    </dgm:pt>
    <dgm:pt modelId="{D1DD5AAA-6C07-284D-9300-11BB5B87CE6F}" type="pres">
      <dgm:prSet presAssocID="{9CB4AD71-9278-D944-9A09-E6C32EBA9F17}" presName="sibTrans" presStyleLbl="sibTrans2D1" presStyleIdx="0" presStyleCnt="4"/>
      <dgm:spPr/>
      <dgm:t>
        <a:bodyPr/>
        <a:lstStyle/>
        <a:p>
          <a:endParaRPr lang="en-US"/>
        </a:p>
      </dgm:t>
    </dgm:pt>
    <dgm:pt modelId="{982EC214-ED8C-8947-A0E4-520B109D9121}" type="pres">
      <dgm:prSet presAssocID="{0072A576-9A70-E544-8EE9-74748C4C1C30}" presName="node" presStyleLbl="node1" presStyleIdx="1" presStyleCnt="4">
        <dgm:presLayoutVars>
          <dgm:bulletEnabled val="1"/>
        </dgm:presLayoutVars>
      </dgm:prSet>
      <dgm:spPr/>
      <dgm:t>
        <a:bodyPr/>
        <a:lstStyle/>
        <a:p>
          <a:endParaRPr lang="en-US"/>
        </a:p>
      </dgm:t>
    </dgm:pt>
    <dgm:pt modelId="{A15A3E46-BB24-0B4C-8CFF-1E1F3FD4A4BA}" type="pres">
      <dgm:prSet presAssocID="{0072A576-9A70-E544-8EE9-74748C4C1C30}" presName="dummy" presStyleCnt="0"/>
      <dgm:spPr/>
    </dgm:pt>
    <dgm:pt modelId="{E506B6A2-E43F-D248-B9E4-A59A317DD2BA}" type="pres">
      <dgm:prSet presAssocID="{FCE69F9D-35F1-F847-8DED-BAE954B18A4C}" presName="sibTrans" presStyleLbl="sibTrans2D1" presStyleIdx="1" presStyleCnt="4"/>
      <dgm:spPr/>
      <dgm:t>
        <a:bodyPr/>
        <a:lstStyle/>
        <a:p>
          <a:endParaRPr lang="en-US"/>
        </a:p>
      </dgm:t>
    </dgm:pt>
    <dgm:pt modelId="{87701957-11C1-FA4C-AB22-53136AC01B07}" type="pres">
      <dgm:prSet presAssocID="{30B4F801-488B-D04E-95D5-DA7A448B08FE}" presName="node" presStyleLbl="node1" presStyleIdx="2" presStyleCnt="4">
        <dgm:presLayoutVars>
          <dgm:bulletEnabled val="1"/>
        </dgm:presLayoutVars>
      </dgm:prSet>
      <dgm:spPr/>
      <dgm:t>
        <a:bodyPr/>
        <a:lstStyle/>
        <a:p>
          <a:endParaRPr lang="en-US"/>
        </a:p>
      </dgm:t>
    </dgm:pt>
    <dgm:pt modelId="{BC54EE13-E76A-6248-B950-A31215EED20B}" type="pres">
      <dgm:prSet presAssocID="{30B4F801-488B-D04E-95D5-DA7A448B08FE}" presName="dummy" presStyleCnt="0"/>
      <dgm:spPr/>
    </dgm:pt>
    <dgm:pt modelId="{57CB8B55-54D5-0B43-8876-B9CB870365E0}" type="pres">
      <dgm:prSet presAssocID="{96523DBF-8C59-6440-B44B-7E17878CCB9C}" presName="sibTrans" presStyleLbl="sibTrans2D1" presStyleIdx="2" presStyleCnt="4"/>
      <dgm:spPr/>
      <dgm:t>
        <a:bodyPr/>
        <a:lstStyle/>
        <a:p>
          <a:endParaRPr lang="en-US"/>
        </a:p>
      </dgm:t>
    </dgm:pt>
    <dgm:pt modelId="{23B48D97-4F9B-8D42-AF25-D71AB38EEA9D}" type="pres">
      <dgm:prSet presAssocID="{A5CC85F7-6735-784F-ACB5-8E25086638BF}" presName="node" presStyleLbl="node1" presStyleIdx="3" presStyleCnt="4">
        <dgm:presLayoutVars>
          <dgm:bulletEnabled val="1"/>
        </dgm:presLayoutVars>
      </dgm:prSet>
      <dgm:spPr/>
      <dgm:t>
        <a:bodyPr/>
        <a:lstStyle/>
        <a:p>
          <a:endParaRPr lang="en-US"/>
        </a:p>
      </dgm:t>
    </dgm:pt>
    <dgm:pt modelId="{E3F12F0A-204F-2D44-8043-68B9D407B69E}" type="pres">
      <dgm:prSet presAssocID="{A5CC85F7-6735-784F-ACB5-8E25086638BF}" presName="dummy" presStyleCnt="0"/>
      <dgm:spPr/>
    </dgm:pt>
    <dgm:pt modelId="{22CB36DF-449B-F746-941E-F6BE4DC77B57}" type="pres">
      <dgm:prSet presAssocID="{DC4B542C-4A27-0549-84D1-AF4070B75EEB}" presName="sibTrans" presStyleLbl="sibTrans2D1" presStyleIdx="3" presStyleCnt="4"/>
      <dgm:spPr/>
      <dgm:t>
        <a:bodyPr/>
        <a:lstStyle/>
        <a:p>
          <a:endParaRPr lang="en-US"/>
        </a:p>
      </dgm:t>
    </dgm:pt>
  </dgm:ptLst>
  <dgm:cxnLst>
    <dgm:cxn modelId="{F9A34FA5-EB27-F64A-B12C-CB76DBACDA2B}" type="presOf" srcId="{DC4B542C-4A27-0549-84D1-AF4070B75EEB}" destId="{22CB36DF-449B-F746-941E-F6BE4DC77B57}" srcOrd="0" destOrd="0" presId="urn:microsoft.com/office/officeart/2005/8/layout/radial6"/>
    <dgm:cxn modelId="{20F059FB-22E1-F34A-B2DA-D381DD614ACD}" type="presOf" srcId="{A5CC85F7-6735-784F-ACB5-8E25086638BF}" destId="{23B48D97-4F9B-8D42-AF25-D71AB38EEA9D}" srcOrd="0" destOrd="0" presId="urn:microsoft.com/office/officeart/2005/8/layout/radial6"/>
    <dgm:cxn modelId="{5D28ADA4-8991-1A46-9472-ED7BCB4D4C50}" type="presOf" srcId="{96523DBF-8C59-6440-B44B-7E17878CCB9C}" destId="{57CB8B55-54D5-0B43-8876-B9CB870365E0}" srcOrd="0" destOrd="0" presId="urn:microsoft.com/office/officeart/2005/8/layout/radial6"/>
    <dgm:cxn modelId="{0AD65A68-32E9-D542-9477-8DA18D3BB3C6}" type="presOf" srcId="{9CB4AD71-9278-D944-9A09-E6C32EBA9F17}" destId="{D1DD5AAA-6C07-284D-9300-11BB5B87CE6F}" srcOrd="0" destOrd="0" presId="urn:microsoft.com/office/officeart/2005/8/layout/radial6"/>
    <dgm:cxn modelId="{1750F94C-52A4-F145-AF9D-14526AA78AD0}" type="presOf" srcId="{FF209093-6AE7-C344-B5F5-34CD235F04DD}" destId="{AADDFE3C-19C4-5C43-BCFE-877CFBE15951}" srcOrd="0" destOrd="0" presId="urn:microsoft.com/office/officeart/2005/8/layout/radial6"/>
    <dgm:cxn modelId="{D8FF40A5-4B50-1B4E-9C21-C626C7B4C547}" type="presOf" srcId="{EB8453EC-F143-D94C-910A-4E4F37496C43}" destId="{155591B6-AACD-D844-AE76-DF9AD938EF16}" srcOrd="0" destOrd="0" presId="urn:microsoft.com/office/officeart/2005/8/layout/radial6"/>
    <dgm:cxn modelId="{159B4D96-E71A-5644-8220-7675BB717DDF}" type="presOf" srcId="{30B4F801-488B-D04E-95D5-DA7A448B08FE}" destId="{87701957-11C1-FA4C-AB22-53136AC01B07}" srcOrd="0" destOrd="0" presId="urn:microsoft.com/office/officeart/2005/8/layout/radial6"/>
    <dgm:cxn modelId="{51057649-00B4-1941-B572-A1B6AD39D0C4}" type="presOf" srcId="{630A7E62-839A-4748-A59C-4B59565CFC28}" destId="{74A63773-1687-D442-94DE-D716A537E24C}" srcOrd="0" destOrd="0" presId="urn:microsoft.com/office/officeart/2005/8/layout/radial6"/>
    <dgm:cxn modelId="{21ECCF95-2428-1149-BF3A-F59156E984E7}" srcId="{EB8453EC-F143-D94C-910A-4E4F37496C43}" destId="{630A7E62-839A-4748-A59C-4B59565CFC28}" srcOrd="0" destOrd="0" parTransId="{C4AF5F74-2AA8-F943-A1B6-7C8F52D9C800}" sibTransId="{9CB4AD71-9278-D944-9A09-E6C32EBA9F17}"/>
    <dgm:cxn modelId="{3AC784DB-DF69-9F45-9214-6C58023D21B7}" srcId="{EB8453EC-F143-D94C-910A-4E4F37496C43}" destId="{30B4F801-488B-D04E-95D5-DA7A448B08FE}" srcOrd="2" destOrd="0" parTransId="{460DF50E-1813-344F-B74B-7509CCB56290}" sibTransId="{96523DBF-8C59-6440-B44B-7E17878CCB9C}"/>
    <dgm:cxn modelId="{4D9866CC-D9F9-A24C-94E3-2DB5532EE46F}" type="presOf" srcId="{0072A576-9A70-E544-8EE9-74748C4C1C30}" destId="{982EC214-ED8C-8947-A0E4-520B109D9121}" srcOrd="0" destOrd="0" presId="urn:microsoft.com/office/officeart/2005/8/layout/radial6"/>
    <dgm:cxn modelId="{F5C71BB3-BAA8-814D-BB8B-B7117222307D}" srcId="{EB8453EC-F143-D94C-910A-4E4F37496C43}" destId="{0072A576-9A70-E544-8EE9-74748C4C1C30}" srcOrd="1" destOrd="0" parTransId="{0091FBA9-44C4-CB40-A97F-DDE6EA5BEEB6}" sibTransId="{FCE69F9D-35F1-F847-8DED-BAE954B18A4C}"/>
    <dgm:cxn modelId="{2B3295B4-7B5E-3D4D-B207-46ADC56F0183}" srcId="{EB8453EC-F143-D94C-910A-4E4F37496C43}" destId="{A5CC85F7-6735-784F-ACB5-8E25086638BF}" srcOrd="3" destOrd="0" parTransId="{6384A9EC-85E3-B443-BD6B-707AD7D209A3}" sibTransId="{DC4B542C-4A27-0549-84D1-AF4070B75EEB}"/>
    <dgm:cxn modelId="{1B403595-F275-A24C-9C3A-F020EC1C0736}" type="presOf" srcId="{FCE69F9D-35F1-F847-8DED-BAE954B18A4C}" destId="{E506B6A2-E43F-D248-B9E4-A59A317DD2BA}" srcOrd="0" destOrd="0" presId="urn:microsoft.com/office/officeart/2005/8/layout/radial6"/>
    <dgm:cxn modelId="{EADF63BC-368A-D046-B55E-F01F2C80F925}" srcId="{FF209093-6AE7-C344-B5F5-34CD235F04DD}" destId="{EB8453EC-F143-D94C-910A-4E4F37496C43}" srcOrd="0" destOrd="0" parTransId="{3910CC89-A081-1747-BCB3-48AAE9C2D4C6}" sibTransId="{6317E7F6-ECA4-0F40-9A1F-6BF3A4A6D0AA}"/>
    <dgm:cxn modelId="{B50D9262-2637-E54C-940D-C70E7CB6F70B}" type="presParOf" srcId="{AADDFE3C-19C4-5C43-BCFE-877CFBE15951}" destId="{155591B6-AACD-D844-AE76-DF9AD938EF16}" srcOrd="0" destOrd="0" presId="urn:microsoft.com/office/officeart/2005/8/layout/radial6"/>
    <dgm:cxn modelId="{26FC4791-6914-7E47-B1F7-F33D29111677}" type="presParOf" srcId="{AADDFE3C-19C4-5C43-BCFE-877CFBE15951}" destId="{74A63773-1687-D442-94DE-D716A537E24C}" srcOrd="1" destOrd="0" presId="urn:microsoft.com/office/officeart/2005/8/layout/radial6"/>
    <dgm:cxn modelId="{A5E9D4E2-8C97-D648-9A1D-44D14EF334A0}" type="presParOf" srcId="{AADDFE3C-19C4-5C43-BCFE-877CFBE15951}" destId="{0856CAA3-1F5B-9E4C-9EA8-1E1976901CB3}" srcOrd="2" destOrd="0" presId="urn:microsoft.com/office/officeart/2005/8/layout/radial6"/>
    <dgm:cxn modelId="{63DA654F-2501-F94C-9F41-E1124BF9656C}" type="presParOf" srcId="{AADDFE3C-19C4-5C43-BCFE-877CFBE15951}" destId="{D1DD5AAA-6C07-284D-9300-11BB5B87CE6F}" srcOrd="3" destOrd="0" presId="urn:microsoft.com/office/officeart/2005/8/layout/radial6"/>
    <dgm:cxn modelId="{0B763B11-2CDD-4C44-BB2A-EB86D5A203CB}" type="presParOf" srcId="{AADDFE3C-19C4-5C43-BCFE-877CFBE15951}" destId="{982EC214-ED8C-8947-A0E4-520B109D9121}" srcOrd="4" destOrd="0" presId="urn:microsoft.com/office/officeart/2005/8/layout/radial6"/>
    <dgm:cxn modelId="{82A8F167-69C2-A14B-83F5-8EE7C7AC7063}" type="presParOf" srcId="{AADDFE3C-19C4-5C43-BCFE-877CFBE15951}" destId="{A15A3E46-BB24-0B4C-8CFF-1E1F3FD4A4BA}" srcOrd="5" destOrd="0" presId="urn:microsoft.com/office/officeart/2005/8/layout/radial6"/>
    <dgm:cxn modelId="{B96B6088-AF54-DD4C-B763-D5B86701B9C9}" type="presParOf" srcId="{AADDFE3C-19C4-5C43-BCFE-877CFBE15951}" destId="{E506B6A2-E43F-D248-B9E4-A59A317DD2BA}" srcOrd="6" destOrd="0" presId="urn:microsoft.com/office/officeart/2005/8/layout/radial6"/>
    <dgm:cxn modelId="{232CC63C-6265-0140-934A-65BF172BADE7}" type="presParOf" srcId="{AADDFE3C-19C4-5C43-BCFE-877CFBE15951}" destId="{87701957-11C1-FA4C-AB22-53136AC01B07}" srcOrd="7" destOrd="0" presId="urn:microsoft.com/office/officeart/2005/8/layout/radial6"/>
    <dgm:cxn modelId="{3234DD79-8F52-994B-A9C5-FC70796A56DF}" type="presParOf" srcId="{AADDFE3C-19C4-5C43-BCFE-877CFBE15951}" destId="{BC54EE13-E76A-6248-B950-A31215EED20B}" srcOrd="8" destOrd="0" presId="urn:microsoft.com/office/officeart/2005/8/layout/radial6"/>
    <dgm:cxn modelId="{70D0700B-9B34-C74E-8995-82B8F92F4E25}" type="presParOf" srcId="{AADDFE3C-19C4-5C43-BCFE-877CFBE15951}" destId="{57CB8B55-54D5-0B43-8876-B9CB870365E0}" srcOrd="9" destOrd="0" presId="urn:microsoft.com/office/officeart/2005/8/layout/radial6"/>
    <dgm:cxn modelId="{274410B4-1EC9-CD48-9FAB-68C6D2D80E47}" type="presParOf" srcId="{AADDFE3C-19C4-5C43-BCFE-877CFBE15951}" destId="{23B48D97-4F9B-8D42-AF25-D71AB38EEA9D}" srcOrd="10" destOrd="0" presId="urn:microsoft.com/office/officeart/2005/8/layout/radial6"/>
    <dgm:cxn modelId="{6440E6B9-B9BA-FA48-8723-BC86C1388932}" type="presParOf" srcId="{AADDFE3C-19C4-5C43-BCFE-877CFBE15951}" destId="{E3F12F0A-204F-2D44-8043-68B9D407B69E}" srcOrd="11" destOrd="0" presId="urn:microsoft.com/office/officeart/2005/8/layout/radial6"/>
    <dgm:cxn modelId="{6462D816-695E-314F-A61A-A13055788A9B}" type="presParOf" srcId="{AADDFE3C-19C4-5C43-BCFE-877CFBE15951}" destId="{22CB36DF-449B-F746-941E-F6BE4DC77B57}"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DAF09F-669C-A246-BEBC-617B31AEC4D5}" type="doc">
      <dgm:prSet loTypeId="urn:microsoft.com/office/officeart/2005/8/layout/hList9" loCatId="" qsTypeId="urn:microsoft.com/office/officeart/2005/8/quickstyle/simple4" qsCatId="simple" csTypeId="urn:microsoft.com/office/officeart/2005/8/colors/accent1_2" csCatId="accent1" phldr="1"/>
      <dgm:spPr/>
      <dgm:t>
        <a:bodyPr/>
        <a:lstStyle/>
        <a:p>
          <a:endParaRPr lang="en-US"/>
        </a:p>
      </dgm:t>
    </dgm:pt>
    <dgm:pt modelId="{341B2A42-1EFB-794D-9C93-F13CB45FF5C6}">
      <dgm:prSet phldrT="[Text]" custT="1"/>
      <dgm:spPr>
        <a:solidFill>
          <a:srgbClr val="24215F"/>
        </a:solidFill>
        <a:ln w="76200" cmpd="sng">
          <a:noFill/>
        </a:ln>
        <a:effectLst/>
      </dgm:spPr>
      <dgm:t>
        <a:bodyPr/>
        <a:lstStyle/>
        <a:p>
          <a:r>
            <a:rPr lang="zh-CN" altLang="en-US" sz="1600" dirty="0" smtClean="0">
              <a:solidFill>
                <a:schemeClr val="bg1"/>
              </a:solidFill>
              <a:latin typeface="Microsoft YaHei" charset="-122"/>
              <a:ea typeface="Microsoft YaHei" charset="-122"/>
              <a:cs typeface="Microsoft YaHei" charset="-122"/>
            </a:rPr>
            <a:t>图表信息</a:t>
          </a:r>
          <a:endParaRPr lang="en-US" sz="1600" dirty="0">
            <a:solidFill>
              <a:schemeClr val="bg1"/>
            </a:solidFill>
            <a:latin typeface="Microsoft YaHei" charset="-122"/>
            <a:ea typeface="Microsoft YaHei" charset="-122"/>
            <a:cs typeface="Microsoft YaHei" charset="-122"/>
          </a:endParaRPr>
        </a:p>
      </dgm:t>
    </dgm:pt>
    <dgm:pt modelId="{3CB4670A-27CE-2B4F-B209-04BAA839796D}" type="parTrans" cxnId="{D4F139A8-DB90-614D-B088-EAB43900D1B0}">
      <dgm:prSet/>
      <dgm:spPr/>
      <dgm:t>
        <a:bodyPr/>
        <a:lstStyle/>
        <a:p>
          <a:endParaRPr lang="en-US"/>
        </a:p>
      </dgm:t>
    </dgm:pt>
    <dgm:pt modelId="{93F2A029-5342-634F-A2BB-193A044144BA}" type="sibTrans" cxnId="{D4F139A8-DB90-614D-B088-EAB43900D1B0}">
      <dgm:prSet/>
      <dgm:spPr/>
      <dgm:t>
        <a:bodyPr/>
        <a:lstStyle/>
        <a:p>
          <a:endParaRPr lang="en-US"/>
        </a:p>
      </dgm:t>
    </dgm:pt>
    <dgm:pt modelId="{AE4E4AAE-CDF9-0345-80D9-D02A8D101465}">
      <dgm:prSet phldrT="[Text]" custT="1"/>
      <dgm:spPr>
        <a:solidFill>
          <a:schemeClr val="bg1">
            <a:alpha val="90000"/>
          </a:schemeClr>
        </a:solidFill>
      </dgm:spPr>
      <dgm:t>
        <a:bodyPr/>
        <a:lstStyle/>
        <a:p>
          <a:r>
            <a:rPr lang="zh-CN" altLang="en-GB" sz="1200" dirty="0" smtClean="0">
              <a:solidFill>
                <a:srgbClr val="646464"/>
              </a:solidFill>
              <a:latin typeface="Microsoft YaHei" charset="-122"/>
              <a:ea typeface="Microsoft YaHei" charset="-122"/>
              <a:cs typeface="Microsoft YaHei" charset="-122"/>
            </a:rPr>
            <a:t>此段文字旨在显示正确的字号和段落的位置。</a:t>
          </a:r>
          <a:endParaRPr lang="zh-CN" altLang="en-US" sz="1200" dirty="0" smtClean="0">
            <a:solidFill>
              <a:srgbClr val="646464"/>
            </a:solidFill>
            <a:latin typeface="Microsoft YaHei" charset="-122"/>
            <a:ea typeface="Microsoft YaHei" charset="-122"/>
            <a:cs typeface="Microsoft YaHei" charset="-122"/>
          </a:endParaRPr>
        </a:p>
        <a:p>
          <a:r>
            <a:rPr lang="zh-CN" altLang="en-GB" sz="1200" dirty="0" smtClean="0">
              <a:solidFill>
                <a:srgbClr val="646464"/>
              </a:solidFill>
              <a:latin typeface="Microsoft YaHei" charset="-122"/>
              <a:ea typeface="Microsoft YaHei" charset="-122"/>
              <a:cs typeface="Microsoft YaHei" charset="-122"/>
            </a:rPr>
            <a:t>此段文字旨在显示正确的字号和段落的位置。</a:t>
          </a:r>
          <a:endParaRPr lang="en-US" sz="1200" dirty="0">
            <a:solidFill>
              <a:srgbClr val="646464"/>
            </a:solidFill>
            <a:latin typeface="Microsoft YaHei" charset="-122"/>
            <a:ea typeface="Microsoft YaHei" charset="-122"/>
            <a:cs typeface="Microsoft YaHei" charset="-122"/>
          </a:endParaRPr>
        </a:p>
      </dgm:t>
    </dgm:pt>
    <dgm:pt modelId="{6599C432-3F05-D544-86E9-6917D0FD7F17}" type="parTrans" cxnId="{FE662581-DBFC-D84B-96E7-F82616145499}">
      <dgm:prSet/>
      <dgm:spPr/>
      <dgm:t>
        <a:bodyPr/>
        <a:lstStyle/>
        <a:p>
          <a:endParaRPr lang="en-US"/>
        </a:p>
      </dgm:t>
    </dgm:pt>
    <dgm:pt modelId="{A4287C26-78F7-A340-A6E1-D2F5FA0ABA03}" type="sibTrans" cxnId="{FE662581-DBFC-D84B-96E7-F82616145499}">
      <dgm:prSet/>
      <dgm:spPr/>
      <dgm:t>
        <a:bodyPr/>
        <a:lstStyle/>
        <a:p>
          <a:endParaRPr lang="en-US"/>
        </a:p>
      </dgm:t>
    </dgm:pt>
    <dgm:pt modelId="{72311794-1F4F-7049-8998-A899C8DD3466}">
      <dgm:prSet phldrT="[Text]" custT="1"/>
      <dgm:spPr>
        <a:solidFill>
          <a:srgbClr val="24215F"/>
        </a:solidFill>
        <a:ln w="76200" cmpd="sng">
          <a:noFill/>
        </a:ln>
        <a:effectLst/>
      </dgm:spPr>
      <dgm:t>
        <a:bodyPr/>
        <a:lstStyle/>
        <a:p>
          <a:r>
            <a:rPr lang="zh-CN" altLang="en-US" sz="1600" dirty="0" smtClean="0">
              <a:solidFill>
                <a:schemeClr val="bg1"/>
              </a:solidFill>
              <a:latin typeface="Microsoft YaHei" charset="-122"/>
              <a:ea typeface="Microsoft YaHei" charset="-122"/>
              <a:cs typeface="Microsoft YaHei" charset="-122"/>
            </a:rPr>
            <a:t>图表信息</a:t>
          </a:r>
          <a:endParaRPr lang="en-US" sz="1600" dirty="0">
            <a:latin typeface="Microsoft YaHei" charset="-122"/>
            <a:ea typeface="Microsoft YaHei" charset="-122"/>
            <a:cs typeface="Microsoft YaHei" charset="-122"/>
          </a:endParaRPr>
        </a:p>
      </dgm:t>
    </dgm:pt>
    <dgm:pt modelId="{A4BA60FA-1606-3F4E-8C13-B0C08F7C193C}" type="parTrans" cxnId="{B82ABDDE-F377-5347-9DFC-C007197B3137}">
      <dgm:prSet/>
      <dgm:spPr/>
      <dgm:t>
        <a:bodyPr/>
        <a:lstStyle/>
        <a:p>
          <a:endParaRPr lang="en-US"/>
        </a:p>
      </dgm:t>
    </dgm:pt>
    <dgm:pt modelId="{1E842996-A5DB-104E-8B57-7708E0E2E63D}" type="sibTrans" cxnId="{B82ABDDE-F377-5347-9DFC-C007197B3137}">
      <dgm:prSet/>
      <dgm:spPr/>
      <dgm:t>
        <a:bodyPr/>
        <a:lstStyle/>
        <a:p>
          <a:endParaRPr lang="en-US"/>
        </a:p>
      </dgm:t>
    </dgm:pt>
    <dgm:pt modelId="{8675B17C-E94C-2C4C-8AA2-344E95546283}">
      <dgm:prSet phldrT="[Text]" custT="1"/>
      <dgm:spPr>
        <a:solidFill>
          <a:srgbClr val="FFFFFF">
            <a:alpha val="90000"/>
          </a:srgbClr>
        </a:solidFill>
      </dgm:spPr>
      <dgm:t>
        <a:bodyPr/>
        <a:lstStyle/>
        <a:p>
          <a:r>
            <a:rPr lang="zh-CN" altLang="en-GB" sz="1200" dirty="0" smtClean="0">
              <a:solidFill>
                <a:srgbClr val="646464"/>
              </a:solidFill>
              <a:latin typeface="Microsoft YaHei" charset="-122"/>
              <a:ea typeface="Microsoft YaHei" charset="-122"/>
              <a:cs typeface="Microsoft YaHei" charset="-122"/>
            </a:rPr>
            <a:t>此段文字旨在显示正确的字号和段落的位置。</a:t>
          </a:r>
          <a:endParaRPr lang="zh-CN" altLang="en-US" sz="1200" dirty="0" smtClean="0">
            <a:solidFill>
              <a:srgbClr val="646464"/>
            </a:solidFill>
            <a:latin typeface="Microsoft YaHei" charset="-122"/>
            <a:ea typeface="Microsoft YaHei" charset="-122"/>
            <a:cs typeface="Microsoft YaHei" charset="-122"/>
          </a:endParaRPr>
        </a:p>
        <a:p>
          <a:r>
            <a:rPr lang="zh-CN" altLang="en-GB" sz="1200" dirty="0" smtClean="0">
              <a:solidFill>
                <a:srgbClr val="646464"/>
              </a:solidFill>
              <a:latin typeface="Microsoft YaHei" charset="-122"/>
              <a:ea typeface="Microsoft YaHei" charset="-122"/>
              <a:cs typeface="Microsoft YaHei" charset="-122"/>
            </a:rPr>
            <a:t>此段文字旨在显示正确的字号和段落的位置。</a:t>
          </a:r>
          <a:endParaRPr lang="en-US" sz="1200" dirty="0">
            <a:latin typeface="Microsoft YaHei" charset="-122"/>
            <a:ea typeface="Microsoft YaHei" charset="-122"/>
            <a:cs typeface="Microsoft YaHei" charset="-122"/>
          </a:endParaRPr>
        </a:p>
      </dgm:t>
    </dgm:pt>
    <dgm:pt modelId="{30ED4AB3-FF5C-7944-B445-9377040CDE35}" type="parTrans" cxnId="{4E339E20-7E5C-7E4F-B02F-BD1A22A2D029}">
      <dgm:prSet/>
      <dgm:spPr/>
      <dgm:t>
        <a:bodyPr/>
        <a:lstStyle/>
        <a:p>
          <a:endParaRPr lang="en-US"/>
        </a:p>
      </dgm:t>
    </dgm:pt>
    <dgm:pt modelId="{19B1C5F7-F10C-514E-853F-0148E7DBFEEC}" type="sibTrans" cxnId="{4E339E20-7E5C-7E4F-B02F-BD1A22A2D029}">
      <dgm:prSet/>
      <dgm:spPr/>
      <dgm:t>
        <a:bodyPr/>
        <a:lstStyle/>
        <a:p>
          <a:endParaRPr lang="en-US"/>
        </a:p>
      </dgm:t>
    </dgm:pt>
    <dgm:pt modelId="{2D0F84B4-896D-124D-AD0E-B6C5ABBB2D99}">
      <dgm:prSet phldrT="[Text]" custT="1"/>
      <dgm:spPr>
        <a:solidFill>
          <a:srgbClr val="FFFFFF">
            <a:alpha val="90000"/>
          </a:srgbClr>
        </a:solidFill>
      </dgm:spPr>
      <dgm:t>
        <a:bodyPr/>
        <a:lstStyle/>
        <a:p>
          <a:r>
            <a:rPr lang="zh-CN" altLang="en-GB" sz="1200" dirty="0" smtClean="0">
              <a:solidFill>
                <a:srgbClr val="646464"/>
              </a:solidFill>
              <a:latin typeface="Microsoft YaHei" charset="-122"/>
              <a:ea typeface="Microsoft YaHei" charset="-122"/>
              <a:cs typeface="Microsoft YaHei" charset="-122"/>
            </a:rPr>
            <a:t>此段文字旨在显示正确的字号和段落的位置。</a:t>
          </a:r>
          <a:endParaRPr lang="zh-CN" altLang="en-US" sz="1200" dirty="0" smtClean="0">
            <a:solidFill>
              <a:srgbClr val="646464"/>
            </a:solidFill>
            <a:latin typeface="Microsoft YaHei" charset="-122"/>
            <a:ea typeface="Microsoft YaHei" charset="-122"/>
            <a:cs typeface="Microsoft YaHei" charset="-122"/>
          </a:endParaRPr>
        </a:p>
        <a:p>
          <a:r>
            <a:rPr lang="zh-CN" altLang="en-GB" sz="1200" dirty="0" smtClean="0">
              <a:solidFill>
                <a:srgbClr val="646464"/>
              </a:solidFill>
              <a:latin typeface="Microsoft YaHei" charset="-122"/>
              <a:ea typeface="Microsoft YaHei" charset="-122"/>
              <a:cs typeface="Microsoft YaHei" charset="-122"/>
            </a:rPr>
            <a:t>此段文字旨在显示正确的字号和段落的位置。</a:t>
          </a:r>
          <a:endParaRPr lang="en-US" sz="1200" dirty="0">
            <a:latin typeface="Microsoft YaHei" charset="-122"/>
            <a:ea typeface="Microsoft YaHei" charset="-122"/>
            <a:cs typeface="Microsoft YaHei" charset="-122"/>
          </a:endParaRPr>
        </a:p>
      </dgm:t>
    </dgm:pt>
    <dgm:pt modelId="{273DBC99-F7EA-DF49-BB99-EA3B5FE03C1A}" type="parTrans" cxnId="{45BBFAC7-95F9-954C-A669-0C1A95A09A19}">
      <dgm:prSet/>
      <dgm:spPr/>
      <dgm:t>
        <a:bodyPr/>
        <a:lstStyle/>
        <a:p>
          <a:endParaRPr lang="en-US"/>
        </a:p>
      </dgm:t>
    </dgm:pt>
    <dgm:pt modelId="{3FE90BA2-892B-BA47-89E8-1EDE3744E73C}" type="sibTrans" cxnId="{45BBFAC7-95F9-954C-A669-0C1A95A09A19}">
      <dgm:prSet/>
      <dgm:spPr/>
      <dgm:t>
        <a:bodyPr/>
        <a:lstStyle/>
        <a:p>
          <a:endParaRPr lang="en-US"/>
        </a:p>
      </dgm:t>
    </dgm:pt>
    <dgm:pt modelId="{E834DBE0-74FF-2D42-AA9C-79B2BA2F18E0}">
      <dgm:prSet phldrT="[Text]" custT="1"/>
      <dgm:spPr>
        <a:solidFill>
          <a:schemeClr val="bg1">
            <a:alpha val="90000"/>
          </a:schemeClr>
        </a:solidFill>
      </dgm:spPr>
      <dgm:t>
        <a:bodyPr/>
        <a:lstStyle/>
        <a:p>
          <a:r>
            <a:rPr lang="zh-CN" altLang="en-GB" sz="1200" dirty="0" smtClean="0">
              <a:solidFill>
                <a:srgbClr val="646464"/>
              </a:solidFill>
              <a:latin typeface="Microsoft YaHei" charset="-122"/>
              <a:ea typeface="Microsoft YaHei" charset="-122"/>
              <a:cs typeface="Microsoft YaHei" charset="-122"/>
            </a:rPr>
            <a:t>此段文字旨在显示正确的字号和段落的位置。</a:t>
          </a:r>
          <a:endParaRPr lang="zh-CN" altLang="en-US" sz="1200" dirty="0" smtClean="0">
            <a:solidFill>
              <a:srgbClr val="646464"/>
            </a:solidFill>
            <a:latin typeface="Microsoft YaHei" charset="-122"/>
            <a:ea typeface="Microsoft YaHei" charset="-122"/>
            <a:cs typeface="Microsoft YaHei" charset="-122"/>
          </a:endParaRPr>
        </a:p>
        <a:p>
          <a:r>
            <a:rPr lang="zh-CN" altLang="en-GB" sz="1200" dirty="0" smtClean="0">
              <a:solidFill>
                <a:srgbClr val="646464"/>
              </a:solidFill>
              <a:latin typeface="Microsoft YaHei" charset="-122"/>
              <a:ea typeface="Microsoft YaHei" charset="-122"/>
              <a:cs typeface="Microsoft YaHei" charset="-122"/>
            </a:rPr>
            <a:t>此段文字旨在显示正确的字号和段落的位置。</a:t>
          </a:r>
          <a:endParaRPr lang="en-US" sz="1200" dirty="0">
            <a:latin typeface="Microsoft YaHei" charset="-122"/>
            <a:ea typeface="Microsoft YaHei" charset="-122"/>
            <a:cs typeface="Microsoft YaHei" charset="-122"/>
          </a:endParaRPr>
        </a:p>
      </dgm:t>
    </dgm:pt>
    <dgm:pt modelId="{5B7A034F-C6B8-3348-A4AC-B4D4ACD87ED2}" type="sibTrans" cxnId="{6BC43C32-7202-F54F-B93F-20BBA3138B4B}">
      <dgm:prSet/>
      <dgm:spPr/>
      <dgm:t>
        <a:bodyPr/>
        <a:lstStyle/>
        <a:p>
          <a:endParaRPr lang="en-US"/>
        </a:p>
      </dgm:t>
    </dgm:pt>
    <dgm:pt modelId="{AE0F103C-8BEE-1748-956F-A932E42CA4C9}" type="parTrans" cxnId="{6BC43C32-7202-F54F-B93F-20BBA3138B4B}">
      <dgm:prSet/>
      <dgm:spPr/>
      <dgm:t>
        <a:bodyPr/>
        <a:lstStyle/>
        <a:p>
          <a:endParaRPr lang="en-US"/>
        </a:p>
      </dgm:t>
    </dgm:pt>
    <dgm:pt modelId="{C978D297-FD94-9C4B-B71E-46EF0B8F7FFB}" type="pres">
      <dgm:prSet presAssocID="{6ADAF09F-669C-A246-BEBC-617B31AEC4D5}" presName="list" presStyleCnt="0">
        <dgm:presLayoutVars>
          <dgm:dir/>
          <dgm:animLvl val="lvl"/>
        </dgm:presLayoutVars>
      </dgm:prSet>
      <dgm:spPr/>
      <dgm:t>
        <a:bodyPr/>
        <a:lstStyle/>
        <a:p>
          <a:endParaRPr lang="en-US"/>
        </a:p>
      </dgm:t>
    </dgm:pt>
    <dgm:pt modelId="{568144AC-6181-844E-994B-A4907EFD6FB8}" type="pres">
      <dgm:prSet presAssocID="{341B2A42-1EFB-794D-9C93-F13CB45FF5C6}" presName="posSpace" presStyleCnt="0"/>
      <dgm:spPr/>
    </dgm:pt>
    <dgm:pt modelId="{7ADBA929-2CB1-0F49-BC95-0AAFB3F20EDE}" type="pres">
      <dgm:prSet presAssocID="{341B2A42-1EFB-794D-9C93-F13CB45FF5C6}" presName="vertFlow" presStyleCnt="0"/>
      <dgm:spPr/>
    </dgm:pt>
    <dgm:pt modelId="{963251D8-005B-DE44-8F80-6403B239321A}" type="pres">
      <dgm:prSet presAssocID="{341B2A42-1EFB-794D-9C93-F13CB45FF5C6}" presName="topSpace" presStyleCnt="0"/>
      <dgm:spPr/>
    </dgm:pt>
    <dgm:pt modelId="{A7EBB6A1-6A83-4641-ABBD-967057EB152A}" type="pres">
      <dgm:prSet presAssocID="{341B2A42-1EFB-794D-9C93-F13CB45FF5C6}" presName="firstComp" presStyleCnt="0"/>
      <dgm:spPr/>
    </dgm:pt>
    <dgm:pt modelId="{D3159A6D-9793-EE45-9FBC-D8CAE0D65F09}" type="pres">
      <dgm:prSet presAssocID="{341B2A42-1EFB-794D-9C93-F13CB45FF5C6}" presName="firstChild" presStyleLbl="bgAccFollowNode1" presStyleIdx="0" presStyleCnt="4" custLinFactNeighborX="-3000"/>
      <dgm:spPr/>
      <dgm:t>
        <a:bodyPr/>
        <a:lstStyle/>
        <a:p>
          <a:endParaRPr lang="en-US"/>
        </a:p>
      </dgm:t>
    </dgm:pt>
    <dgm:pt modelId="{59154742-01CC-8640-8737-07BCA427643D}" type="pres">
      <dgm:prSet presAssocID="{341B2A42-1EFB-794D-9C93-F13CB45FF5C6}" presName="firstChildTx" presStyleLbl="bgAccFollowNode1" presStyleIdx="0" presStyleCnt="4">
        <dgm:presLayoutVars>
          <dgm:bulletEnabled val="1"/>
        </dgm:presLayoutVars>
      </dgm:prSet>
      <dgm:spPr/>
      <dgm:t>
        <a:bodyPr/>
        <a:lstStyle/>
        <a:p>
          <a:endParaRPr lang="en-US"/>
        </a:p>
      </dgm:t>
    </dgm:pt>
    <dgm:pt modelId="{157BBD2F-A359-2D4D-932E-DE845B93FC54}" type="pres">
      <dgm:prSet presAssocID="{E834DBE0-74FF-2D42-AA9C-79B2BA2F18E0}" presName="comp" presStyleCnt="0"/>
      <dgm:spPr/>
    </dgm:pt>
    <dgm:pt modelId="{8398D869-086E-2643-BE43-4C3CD0A8E7F2}" type="pres">
      <dgm:prSet presAssocID="{E834DBE0-74FF-2D42-AA9C-79B2BA2F18E0}" presName="child" presStyleLbl="bgAccFollowNode1" presStyleIdx="1" presStyleCnt="4" custLinFactNeighborX="-3000"/>
      <dgm:spPr/>
      <dgm:t>
        <a:bodyPr/>
        <a:lstStyle/>
        <a:p>
          <a:endParaRPr lang="en-US"/>
        </a:p>
      </dgm:t>
    </dgm:pt>
    <dgm:pt modelId="{A8C73D46-0800-F148-A6CB-D29FC180C5D8}" type="pres">
      <dgm:prSet presAssocID="{E834DBE0-74FF-2D42-AA9C-79B2BA2F18E0}" presName="childTx" presStyleLbl="bgAccFollowNode1" presStyleIdx="1" presStyleCnt="4">
        <dgm:presLayoutVars>
          <dgm:bulletEnabled val="1"/>
        </dgm:presLayoutVars>
      </dgm:prSet>
      <dgm:spPr/>
      <dgm:t>
        <a:bodyPr/>
        <a:lstStyle/>
        <a:p>
          <a:endParaRPr lang="en-US"/>
        </a:p>
      </dgm:t>
    </dgm:pt>
    <dgm:pt modelId="{544E1E51-CF8F-B54E-A87A-86E5EA8E8D91}" type="pres">
      <dgm:prSet presAssocID="{341B2A42-1EFB-794D-9C93-F13CB45FF5C6}" presName="negSpace" presStyleCnt="0"/>
      <dgm:spPr/>
    </dgm:pt>
    <dgm:pt modelId="{88CDC818-3982-694F-AC50-47E99BD119F7}" type="pres">
      <dgm:prSet presAssocID="{341B2A42-1EFB-794D-9C93-F13CB45FF5C6}" presName="circle" presStyleLbl="node1" presStyleIdx="0" presStyleCnt="2" custLinFactNeighborX="-3000"/>
      <dgm:spPr/>
      <dgm:t>
        <a:bodyPr/>
        <a:lstStyle/>
        <a:p>
          <a:endParaRPr lang="en-US"/>
        </a:p>
      </dgm:t>
    </dgm:pt>
    <dgm:pt modelId="{F1615CA5-2BE7-1440-AA61-9BED40A0361E}" type="pres">
      <dgm:prSet presAssocID="{93F2A029-5342-634F-A2BB-193A044144BA}" presName="transSpace" presStyleCnt="0"/>
      <dgm:spPr/>
    </dgm:pt>
    <dgm:pt modelId="{B9AFFDAF-4D5F-9E45-A833-7BFEB4A3ECA8}" type="pres">
      <dgm:prSet presAssocID="{72311794-1F4F-7049-8998-A899C8DD3466}" presName="posSpace" presStyleCnt="0"/>
      <dgm:spPr/>
    </dgm:pt>
    <dgm:pt modelId="{14D46FAE-CC78-A94D-837A-170695A8BB95}" type="pres">
      <dgm:prSet presAssocID="{72311794-1F4F-7049-8998-A899C8DD3466}" presName="vertFlow" presStyleCnt="0"/>
      <dgm:spPr/>
    </dgm:pt>
    <dgm:pt modelId="{4D18941C-4EF3-1C4E-AB07-7BE8F3F3BC8F}" type="pres">
      <dgm:prSet presAssocID="{72311794-1F4F-7049-8998-A899C8DD3466}" presName="topSpace" presStyleCnt="0"/>
      <dgm:spPr/>
    </dgm:pt>
    <dgm:pt modelId="{FF348530-9544-FF45-849A-609F159388CA}" type="pres">
      <dgm:prSet presAssocID="{72311794-1F4F-7049-8998-A899C8DD3466}" presName="firstComp" presStyleCnt="0"/>
      <dgm:spPr/>
    </dgm:pt>
    <dgm:pt modelId="{C27326F8-6593-1347-AF55-835DEB026FA1}" type="pres">
      <dgm:prSet presAssocID="{72311794-1F4F-7049-8998-A899C8DD3466}" presName="firstChild" presStyleLbl="bgAccFollowNode1" presStyleIdx="2" presStyleCnt="4"/>
      <dgm:spPr/>
      <dgm:t>
        <a:bodyPr/>
        <a:lstStyle/>
        <a:p>
          <a:endParaRPr lang="en-US"/>
        </a:p>
      </dgm:t>
    </dgm:pt>
    <dgm:pt modelId="{17417047-3128-0246-BDF3-76159FAD9BCC}" type="pres">
      <dgm:prSet presAssocID="{72311794-1F4F-7049-8998-A899C8DD3466}" presName="firstChildTx" presStyleLbl="bgAccFollowNode1" presStyleIdx="2" presStyleCnt="4">
        <dgm:presLayoutVars>
          <dgm:bulletEnabled val="1"/>
        </dgm:presLayoutVars>
      </dgm:prSet>
      <dgm:spPr/>
      <dgm:t>
        <a:bodyPr/>
        <a:lstStyle/>
        <a:p>
          <a:endParaRPr lang="en-US"/>
        </a:p>
      </dgm:t>
    </dgm:pt>
    <dgm:pt modelId="{909386EC-826A-C948-AF8A-B17BEAE09AC8}" type="pres">
      <dgm:prSet presAssocID="{2D0F84B4-896D-124D-AD0E-B6C5ABBB2D99}" presName="comp" presStyleCnt="0"/>
      <dgm:spPr/>
    </dgm:pt>
    <dgm:pt modelId="{1E050C2B-C6ED-E148-93C9-01AD2409E028}" type="pres">
      <dgm:prSet presAssocID="{2D0F84B4-896D-124D-AD0E-B6C5ABBB2D99}" presName="child" presStyleLbl="bgAccFollowNode1" presStyleIdx="3" presStyleCnt="4"/>
      <dgm:spPr/>
      <dgm:t>
        <a:bodyPr/>
        <a:lstStyle/>
        <a:p>
          <a:endParaRPr lang="en-US"/>
        </a:p>
      </dgm:t>
    </dgm:pt>
    <dgm:pt modelId="{ACB3AF66-4B8A-714C-BA6D-B384D910E8A9}" type="pres">
      <dgm:prSet presAssocID="{2D0F84B4-896D-124D-AD0E-B6C5ABBB2D99}" presName="childTx" presStyleLbl="bgAccFollowNode1" presStyleIdx="3" presStyleCnt="4">
        <dgm:presLayoutVars>
          <dgm:bulletEnabled val="1"/>
        </dgm:presLayoutVars>
      </dgm:prSet>
      <dgm:spPr/>
      <dgm:t>
        <a:bodyPr/>
        <a:lstStyle/>
        <a:p>
          <a:endParaRPr lang="en-US"/>
        </a:p>
      </dgm:t>
    </dgm:pt>
    <dgm:pt modelId="{BC5EC072-4431-5E44-818A-76CCEC150632}" type="pres">
      <dgm:prSet presAssocID="{72311794-1F4F-7049-8998-A899C8DD3466}" presName="negSpace" presStyleCnt="0"/>
      <dgm:spPr/>
    </dgm:pt>
    <dgm:pt modelId="{E04CE3D7-0DE8-794A-933C-DCD35B9895C5}" type="pres">
      <dgm:prSet presAssocID="{72311794-1F4F-7049-8998-A899C8DD3466}" presName="circle" presStyleLbl="node1" presStyleIdx="1" presStyleCnt="2"/>
      <dgm:spPr/>
      <dgm:t>
        <a:bodyPr/>
        <a:lstStyle/>
        <a:p>
          <a:endParaRPr lang="en-US"/>
        </a:p>
      </dgm:t>
    </dgm:pt>
  </dgm:ptLst>
  <dgm:cxnLst>
    <dgm:cxn modelId="{B82ABDDE-F377-5347-9DFC-C007197B3137}" srcId="{6ADAF09F-669C-A246-BEBC-617B31AEC4D5}" destId="{72311794-1F4F-7049-8998-A899C8DD3466}" srcOrd="1" destOrd="0" parTransId="{A4BA60FA-1606-3F4E-8C13-B0C08F7C193C}" sibTransId="{1E842996-A5DB-104E-8B57-7708E0E2E63D}"/>
    <dgm:cxn modelId="{45B7845D-41F0-D543-9783-B12E069ADD6F}" type="presOf" srcId="{AE4E4AAE-CDF9-0345-80D9-D02A8D101465}" destId="{D3159A6D-9793-EE45-9FBC-D8CAE0D65F09}" srcOrd="0" destOrd="0" presId="urn:microsoft.com/office/officeart/2005/8/layout/hList9"/>
    <dgm:cxn modelId="{D4F139A8-DB90-614D-B088-EAB43900D1B0}" srcId="{6ADAF09F-669C-A246-BEBC-617B31AEC4D5}" destId="{341B2A42-1EFB-794D-9C93-F13CB45FF5C6}" srcOrd="0" destOrd="0" parTransId="{3CB4670A-27CE-2B4F-B209-04BAA839796D}" sibTransId="{93F2A029-5342-634F-A2BB-193A044144BA}"/>
    <dgm:cxn modelId="{179F9CDC-9CA0-4347-B0F6-F0CCBFE3055D}" type="presOf" srcId="{8675B17C-E94C-2C4C-8AA2-344E95546283}" destId="{C27326F8-6593-1347-AF55-835DEB026FA1}" srcOrd="0" destOrd="0" presId="urn:microsoft.com/office/officeart/2005/8/layout/hList9"/>
    <dgm:cxn modelId="{CC304404-8149-344B-926D-993943872A14}" type="presOf" srcId="{341B2A42-1EFB-794D-9C93-F13CB45FF5C6}" destId="{88CDC818-3982-694F-AC50-47E99BD119F7}" srcOrd="0" destOrd="0" presId="urn:microsoft.com/office/officeart/2005/8/layout/hList9"/>
    <dgm:cxn modelId="{491348F3-AEE6-F24B-B332-D7A1A838DE65}" type="presOf" srcId="{2D0F84B4-896D-124D-AD0E-B6C5ABBB2D99}" destId="{ACB3AF66-4B8A-714C-BA6D-B384D910E8A9}" srcOrd="1" destOrd="0" presId="urn:microsoft.com/office/officeart/2005/8/layout/hList9"/>
    <dgm:cxn modelId="{FE662581-DBFC-D84B-96E7-F82616145499}" srcId="{341B2A42-1EFB-794D-9C93-F13CB45FF5C6}" destId="{AE4E4AAE-CDF9-0345-80D9-D02A8D101465}" srcOrd="0" destOrd="0" parTransId="{6599C432-3F05-D544-86E9-6917D0FD7F17}" sibTransId="{A4287C26-78F7-A340-A6E1-D2F5FA0ABA03}"/>
    <dgm:cxn modelId="{407CA3C1-A89F-224E-BEB1-89AB96594100}" type="presOf" srcId="{6ADAF09F-669C-A246-BEBC-617B31AEC4D5}" destId="{C978D297-FD94-9C4B-B71E-46EF0B8F7FFB}" srcOrd="0" destOrd="0" presId="urn:microsoft.com/office/officeart/2005/8/layout/hList9"/>
    <dgm:cxn modelId="{45BBFAC7-95F9-954C-A669-0C1A95A09A19}" srcId="{72311794-1F4F-7049-8998-A899C8DD3466}" destId="{2D0F84B4-896D-124D-AD0E-B6C5ABBB2D99}" srcOrd="1" destOrd="0" parTransId="{273DBC99-F7EA-DF49-BB99-EA3B5FE03C1A}" sibTransId="{3FE90BA2-892B-BA47-89E8-1EDE3744E73C}"/>
    <dgm:cxn modelId="{4E339E20-7E5C-7E4F-B02F-BD1A22A2D029}" srcId="{72311794-1F4F-7049-8998-A899C8DD3466}" destId="{8675B17C-E94C-2C4C-8AA2-344E95546283}" srcOrd="0" destOrd="0" parTransId="{30ED4AB3-FF5C-7944-B445-9377040CDE35}" sibTransId="{19B1C5F7-F10C-514E-853F-0148E7DBFEEC}"/>
    <dgm:cxn modelId="{DA15EDBA-5D24-3C42-8909-C4EBC9644FC9}" type="presOf" srcId="{E834DBE0-74FF-2D42-AA9C-79B2BA2F18E0}" destId="{A8C73D46-0800-F148-A6CB-D29FC180C5D8}" srcOrd="1" destOrd="0" presId="urn:microsoft.com/office/officeart/2005/8/layout/hList9"/>
    <dgm:cxn modelId="{6BC43C32-7202-F54F-B93F-20BBA3138B4B}" srcId="{341B2A42-1EFB-794D-9C93-F13CB45FF5C6}" destId="{E834DBE0-74FF-2D42-AA9C-79B2BA2F18E0}" srcOrd="1" destOrd="0" parTransId="{AE0F103C-8BEE-1748-956F-A932E42CA4C9}" sibTransId="{5B7A034F-C6B8-3348-A4AC-B4D4ACD87ED2}"/>
    <dgm:cxn modelId="{E81B58EB-2E6A-BC46-8B45-2440C168BA4D}" type="presOf" srcId="{72311794-1F4F-7049-8998-A899C8DD3466}" destId="{E04CE3D7-0DE8-794A-933C-DCD35B9895C5}" srcOrd="0" destOrd="0" presId="urn:microsoft.com/office/officeart/2005/8/layout/hList9"/>
    <dgm:cxn modelId="{6B9B73F0-86F6-8A43-9220-A948250C37BE}" type="presOf" srcId="{2D0F84B4-896D-124D-AD0E-B6C5ABBB2D99}" destId="{1E050C2B-C6ED-E148-93C9-01AD2409E028}" srcOrd="0" destOrd="0" presId="urn:microsoft.com/office/officeart/2005/8/layout/hList9"/>
    <dgm:cxn modelId="{4C4BB3E2-D099-2047-853A-7BE1562941DA}" type="presOf" srcId="{AE4E4AAE-CDF9-0345-80D9-D02A8D101465}" destId="{59154742-01CC-8640-8737-07BCA427643D}" srcOrd="1" destOrd="0" presId="urn:microsoft.com/office/officeart/2005/8/layout/hList9"/>
    <dgm:cxn modelId="{C89E5769-BF70-AE43-B1DC-B2ECB1ACAB20}" type="presOf" srcId="{E834DBE0-74FF-2D42-AA9C-79B2BA2F18E0}" destId="{8398D869-086E-2643-BE43-4C3CD0A8E7F2}" srcOrd="0" destOrd="0" presId="urn:microsoft.com/office/officeart/2005/8/layout/hList9"/>
    <dgm:cxn modelId="{719A8349-77F0-BE4B-A1D9-A149ADE93253}" type="presOf" srcId="{8675B17C-E94C-2C4C-8AA2-344E95546283}" destId="{17417047-3128-0246-BDF3-76159FAD9BCC}" srcOrd="1" destOrd="0" presId="urn:microsoft.com/office/officeart/2005/8/layout/hList9"/>
    <dgm:cxn modelId="{89E3B7D1-9208-A346-BED1-F178A86A3AA6}" type="presParOf" srcId="{C978D297-FD94-9C4B-B71E-46EF0B8F7FFB}" destId="{568144AC-6181-844E-994B-A4907EFD6FB8}" srcOrd="0" destOrd="0" presId="urn:microsoft.com/office/officeart/2005/8/layout/hList9"/>
    <dgm:cxn modelId="{869C1A16-1773-2541-ADA5-ED5BF4539CDF}" type="presParOf" srcId="{C978D297-FD94-9C4B-B71E-46EF0B8F7FFB}" destId="{7ADBA929-2CB1-0F49-BC95-0AAFB3F20EDE}" srcOrd="1" destOrd="0" presId="urn:microsoft.com/office/officeart/2005/8/layout/hList9"/>
    <dgm:cxn modelId="{3DD4215D-A1CA-3748-817E-C0BE7A935D5D}" type="presParOf" srcId="{7ADBA929-2CB1-0F49-BC95-0AAFB3F20EDE}" destId="{963251D8-005B-DE44-8F80-6403B239321A}" srcOrd="0" destOrd="0" presId="urn:microsoft.com/office/officeart/2005/8/layout/hList9"/>
    <dgm:cxn modelId="{92DE7AAE-21E7-874A-A4DD-8AF2096230E1}" type="presParOf" srcId="{7ADBA929-2CB1-0F49-BC95-0AAFB3F20EDE}" destId="{A7EBB6A1-6A83-4641-ABBD-967057EB152A}" srcOrd="1" destOrd="0" presId="urn:microsoft.com/office/officeart/2005/8/layout/hList9"/>
    <dgm:cxn modelId="{6BC37D40-4836-7C4E-9C25-2DEA73FE71BF}" type="presParOf" srcId="{A7EBB6A1-6A83-4641-ABBD-967057EB152A}" destId="{D3159A6D-9793-EE45-9FBC-D8CAE0D65F09}" srcOrd="0" destOrd="0" presId="urn:microsoft.com/office/officeart/2005/8/layout/hList9"/>
    <dgm:cxn modelId="{BEC63EFC-61DC-7F46-95E6-AD7D1E58B4C1}" type="presParOf" srcId="{A7EBB6A1-6A83-4641-ABBD-967057EB152A}" destId="{59154742-01CC-8640-8737-07BCA427643D}" srcOrd="1" destOrd="0" presId="urn:microsoft.com/office/officeart/2005/8/layout/hList9"/>
    <dgm:cxn modelId="{30B1380A-8F27-A645-BF8E-AACD46B1D839}" type="presParOf" srcId="{7ADBA929-2CB1-0F49-BC95-0AAFB3F20EDE}" destId="{157BBD2F-A359-2D4D-932E-DE845B93FC54}" srcOrd="2" destOrd="0" presId="urn:microsoft.com/office/officeart/2005/8/layout/hList9"/>
    <dgm:cxn modelId="{B99B465A-CC19-5F46-8037-984A74F1AC8B}" type="presParOf" srcId="{157BBD2F-A359-2D4D-932E-DE845B93FC54}" destId="{8398D869-086E-2643-BE43-4C3CD0A8E7F2}" srcOrd="0" destOrd="0" presId="urn:microsoft.com/office/officeart/2005/8/layout/hList9"/>
    <dgm:cxn modelId="{018D322E-902E-424E-B03B-003EF4FCB7E3}" type="presParOf" srcId="{157BBD2F-A359-2D4D-932E-DE845B93FC54}" destId="{A8C73D46-0800-F148-A6CB-D29FC180C5D8}" srcOrd="1" destOrd="0" presId="urn:microsoft.com/office/officeart/2005/8/layout/hList9"/>
    <dgm:cxn modelId="{ABB72F3F-5B8B-6A42-9986-C07B133FFBA8}" type="presParOf" srcId="{C978D297-FD94-9C4B-B71E-46EF0B8F7FFB}" destId="{544E1E51-CF8F-B54E-A87A-86E5EA8E8D91}" srcOrd="2" destOrd="0" presId="urn:microsoft.com/office/officeart/2005/8/layout/hList9"/>
    <dgm:cxn modelId="{F2657972-4CB4-5348-95B4-2DE60AAA0AC9}" type="presParOf" srcId="{C978D297-FD94-9C4B-B71E-46EF0B8F7FFB}" destId="{88CDC818-3982-694F-AC50-47E99BD119F7}" srcOrd="3" destOrd="0" presId="urn:microsoft.com/office/officeart/2005/8/layout/hList9"/>
    <dgm:cxn modelId="{99F60780-E113-2D46-A341-68C3729E4C00}" type="presParOf" srcId="{C978D297-FD94-9C4B-B71E-46EF0B8F7FFB}" destId="{F1615CA5-2BE7-1440-AA61-9BED40A0361E}" srcOrd="4" destOrd="0" presId="urn:microsoft.com/office/officeart/2005/8/layout/hList9"/>
    <dgm:cxn modelId="{AF2D6E88-734F-0B47-A61B-B34D42CA90A8}" type="presParOf" srcId="{C978D297-FD94-9C4B-B71E-46EF0B8F7FFB}" destId="{B9AFFDAF-4D5F-9E45-A833-7BFEB4A3ECA8}" srcOrd="5" destOrd="0" presId="urn:microsoft.com/office/officeart/2005/8/layout/hList9"/>
    <dgm:cxn modelId="{095AC297-4088-0046-9A02-85FC19C7FF11}" type="presParOf" srcId="{C978D297-FD94-9C4B-B71E-46EF0B8F7FFB}" destId="{14D46FAE-CC78-A94D-837A-170695A8BB95}" srcOrd="6" destOrd="0" presId="urn:microsoft.com/office/officeart/2005/8/layout/hList9"/>
    <dgm:cxn modelId="{2B6B5CAC-F681-174F-93B1-4411E3265644}" type="presParOf" srcId="{14D46FAE-CC78-A94D-837A-170695A8BB95}" destId="{4D18941C-4EF3-1C4E-AB07-7BE8F3F3BC8F}" srcOrd="0" destOrd="0" presId="urn:microsoft.com/office/officeart/2005/8/layout/hList9"/>
    <dgm:cxn modelId="{D5DAE9A1-3737-194B-BD4D-A92A95A74DEB}" type="presParOf" srcId="{14D46FAE-CC78-A94D-837A-170695A8BB95}" destId="{FF348530-9544-FF45-849A-609F159388CA}" srcOrd="1" destOrd="0" presId="urn:microsoft.com/office/officeart/2005/8/layout/hList9"/>
    <dgm:cxn modelId="{6D2776F2-1EBD-3A45-9DF4-6C32C919E940}" type="presParOf" srcId="{FF348530-9544-FF45-849A-609F159388CA}" destId="{C27326F8-6593-1347-AF55-835DEB026FA1}" srcOrd="0" destOrd="0" presId="urn:microsoft.com/office/officeart/2005/8/layout/hList9"/>
    <dgm:cxn modelId="{72847EE4-CE10-5C49-BC28-EAB8BCBF482F}" type="presParOf" srcId="{FF348530-9544-FF45-849A-609F159388CA}" destId="{17417047-3128-0246-BDF3-76159FAD9BCC}" srcOrd="1" destOrd="0" presId="urn:microsoft.com/office/officeart/2005/8/layout/hList9"/>
    <dgm:cxn modelId="{4CDA44AC-CFFA-9047-9E49-95C0C9E0887F}" type="presParOf" srcId="{14D46FAE-CC78-A94D-837A-170695A8BB95}" destId="{909386EC-826A-C948-AF8A-B17BEAE09AC8}" srcOrd="2" destOrd="0" presId="urn:microsoft.com/office/officeart/2005/8/layout/hList9"/>
    <dgm:cxn modelId="{EFC842C7-FC18-2646-B285-32455CACC72A}" type="presParOf" srcId="{909386EC-826A-C948-AF8A-B17BEAE09AC8}" destId="{1E050C2B-C6ED-E148-93C9-01AD2409E028}" srcOrd="0" destOrd="0" presId="urn:microsoft.com/office/officeart/2005/8/layout/hList9"/>
    <dgm:cxn modelId="{62E330F9-9363-BC41-B54A-6C9B82E1B1E2}" type="presParOf" srcId="{909386EC-826A-C948-AF8A-B17BEAE09AC8}" destId="{ACB3AF66-4B8A-714C-BA6D-B384D910E8A9}" srcOrd="1" destOrd="0" presId="urn:microsoft.com/office/officeart/2005/8/layout/hList9"/>
    <dgm:cxn modelId="{1E04612B-CBB2-1A46-8D3D-B8FC78F83AA6}" type="presParOf" srcId="{C978D297-FD94-9C4B-B71E-46EF0B8F7FFB}" destId="{BC5EC072-4431-5E44-818A-76CCEC150632}" srcOrd="7" destOrd="0" presId="urn:microsoft.com/office/officeart/2005/8/layout/hList9"/>
    <dgm:cxn modelId="{37B5C710-EAB6-084F-B30B-9DC5617AE020}" type="presParOf" srcId="{C978D297-FD94-9C4B-B71E-46EF0B8F7FFB}" destId="{E04CE3D7-0DE8-794A-933C-DCD35B9895C5}"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EC02E4-4141-B846-B829-DCD3CFA84322}"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en-US"/>
        </a:p>
      </dgm:t>
    </dgm:pt>
    <dgm:pt modelId="{9A9CB55A-9C5D-624C-9363-10F541F5B438}">
      <dgm:prSet phldrT="[Text]" custT="1"/>
      <dgm:spPr>
        <a:noFill/>
        <a:ln w="12700" cmpd="sng">
          <a:solidFill>
            <a:srgbClr val="9F55FB"/>
          </a:solidFill>
        </a:ln>
      </dgm:spPr>
      <dgm:t>
        <a:bodyPr/>
        <a:lstStyle/>
        <a:p>
          <a:r>
            <a:rPr lang="zh-CN" altLang="en-US" sz="1200" dirty="0" smtClean="0">
              <a:solidFill>
                <a:schemeClr val="bg1"/>
              </a:solidFill>
              <a:latin typeface="Microsoft YaHei" charset="-122"/>
              <a:ea typeface="Microsoft YaHei" charset="-122"/>
              <a:cs typeface="Microsoft YaHei" charset="-122"/>
            </a:rPr>
            <a:t>此处填写正文</a:t>
          </a:r>
          <a:endParaRPr lang="en-US" sz="1200" dirty="0">
            <a:latin typeface="Microsoft YaHei" charset="-122"/>
            <a:ea typeface="Microsoft YaHei" charset="-122"/>
            <a:cs typeface="Microsoft YaHei" charset="-122"/>
          </a:endParaRPr>
        </a:p>
      </dgm:t>
    </dgm:pt>
    <dgm:pt modelId="{54F44150-476D-9245-B532-4CD28777B376}">
      <dgm:prSet phldrT="[Text]" custT="1"/>
      <dgm:spPr>
        <a:solidFill>
          <a:srgbClr val="9F55FB"/>
        </a:solidFill>
        <a:ln w="28575" cmpd="sng">
          <a:solidFill>
            <a:srgbClr val="24215F"/>
          </a:solidFill>
        </a:ln>
      </dgm:spPr>
      <dgm:t>
        <a:bodyPr/>
        <a:lstStyle/>
        <a:p>
          <a:r>
            <a:rPr lang="zh-CN" altLang="en-US" sz="1400" dirty="0" smtClean="0">
              <a:latin typeface="Microsoft YaHei" charset="-122"/>
              <a:ea typeface="Microsoft YaHei" charset="-122"/>
              <a:cs typeface="Microsoft YaHei" charset="-122"/>
            </a:rPr>
            <a:t>图表信息</a:t>
          </a:r>
          <a:endParaRPr lang="en-US" sz="1400" dirty="0">
            <a:latin typeface="Microsoft YaHei" charset="-122"/>
            <a:ea typeface="Microsoft YaHei" charset="-122"/>
            <a:cs typeface="Microsoft YaHei" charset="-122"/>
          </a:endParaRPr>
        </a:p>
      </dgm:t>
    </dgm:pt>
    <dgm:pt modelId="{4D9A3598-1790-C445-BD4B-6E2F903CA849}" type="sibTrans" cxnId="{1B3D2DAC-3BAF-C047-B939-CCBA570732D8}">
      <dgm:prSet/>
      <dgm:spPr/>
      <dgm:t>
        <a:bodyPr/>
        <a:lstStyle/>
        <a:p>
          <a:endParaRPr lang="en-US"/>
        </a:p>
      </dgm:t>
    </dgm:pt>
    <dgm:pt modelId="{B458468F-1410-2E4E-BB22-F7ADD8BA03F1}" type="parTrans" cxnId="{1B3D2DAC-3BAF-C047-B939-CCBA570732D8}">
      <dgm:prSet/>
      <dgm:spPr/>
      <dgm:t>
        <a:bodyPr/>
        <a:lstStyle/>
        <a:p>
          <a:endParaRPr lang="en-US"/>
        </a:p>
      </dgm:t>
    </dgm:pt>
    <dgm:pt modelId="{1EA547A2-7F28-9940-90EA-F6D8ED9FDF5A}" type="sibTrans" cxnId="{53D9BBEB-7CCF-EC4E-9818-4B96AE3378EA}">
      <dgm:prSet/>
      <dgm:spPr/>
      <dgm:t>
        <a:bodyPr/>
        <a:lstStyle/>
        <a:p>
          <a:endParaRPr lang="en-US"/>
        </a:p>
      </dgm:t>
    </dgm:pt>
    <dgm:pt modelId="{6C4D44D4-2461-7648-86C9-07F5507B27ED}" type="parTrans" cxnId="{53D9BBEB-7CCF-EC4E-9818-4B96AE3378EA}">
      <dgm:prSet/>
      <dgm:spPr/>
      <dgm:t>
        <a:bodyPr/>
        <a:lstStyle/>
        <a:p>
          <a:endParaRPr lang="en-US"/>
        </a:p>
      </dgm:t>
    </dgm:pt>
    <dgm:pt modelId="{A9F93D83-6E28-D444-B548-0B288BF8B291}">
      <dgm:prSet phldrT="[Text]" custT="1"/>
      <dgm:spPr>
        <a:noFill/>
        <a:ln w="12700" cmpd="sng">
          <a:solidFill>
            <a:srgbClr val="24BEBC"/>
          </a:solidFill>
        </a:ln>
      </dgm:spPr>
      <dgm:t>
        <a:bodyPr/>
        <a:lstStyle/>
        <a:p>
          <a:r>
            <a:rPr lang="zh-CN" altLang="en-US" sz="1200" dirty="0" smtClean="0">
              <a:solidFill>
                <a:schemeClr val="bg1"/>
              </a:solidFill>
              <a:latin typeface="Microsoft YaHei" charset="-122"/>
              <a:ea typeface="Microsoft YaHei" charset="-122"/>
              <a:cs typeface="Microsoft YaHei" charset="-122"/>
            </a:rPr>
            <a:t>此处填写正文</a:t>
          </a:r>
          <a:endParaRPr lang="en-US" sz="1200" dirty="0">
            <a:latin typeface="Microsoft YaHei" charset="-122"/>
            <a:ea typeface="Microsoft YaHei" charset="-122"/>
            <a:cs typeface="Microsoft YaHei" charset="-122"/>
          </a:endParaRPr>
        </a:p>
      </dgm:t>
    </dgm:pt>
    <dgm:pt modelId="{DFCA2561-7072-1047-A195-4A5FFF4185F2}">
      <dgm:prSet phldrT="[Text]" custT="1"/>
      <dgm:spPr>
        <a:solidFill>
          <a:srgbClr val="24BEBC"/>
        </a:solidFill>
        <a:ln w="28575" cmpd="sng">
          <a:solidFill>
            <a:srgbClr val="24215F"/>
          </a:solidFill>
        </a:ln>
      </dgm:spPr>
      <dgm:t>
        <a:bodyPr/>
        <a:lstStyle/>
        <a:p>
          <a:r>
            <a:rPr lang="zh-CN" altLang="en-US" sz="1400" dirty="0" smtClean="0">
              <a:latin typeface="Microsoft YaHei" charset="-122"/>
              <a:ea typeface="Microsoft YaHei" charset="-122"/>
              <a:cs typeface="Microsoft YaHei" charset="-122"/>
            </a:rPr>
            <a:t>图表信息</a:t>
          </a:r>
          <a:endParaRPr lang="en-US" sz="1400" dirty="0">
            <a:latin typeface="Microsoft YaHei" charset="-122"/>
            <a:ea typeface="Microsoft YaHei" charset="-122"/>
            <a:cs typeface="Microsoft YaHei" charset="-122"/>
          </a:endParaRPr>
        </a:p>
      </dgm:t>
    </dgm:pt>
    <dgm:pt modelId="{980B2D84-432E-5643-AD5B-FBC2DD7C38EB}" type="sibTrans" cxnId="{EF350AE0-5E72-1C4B-831F-17292595EC12}">
      <dgm:prSet/>
      <dgm:spPr/>
      <dgm:t>
        <a:bodyPr/>
        <a:lstStyle/>
        <a:p>
          <a:endParaRPr lang="en-US"/>
        </a:p>
      </dgm:t>
    </dgm:pt>
    <dgm:pt modelId="{D9D5B2FB-7271-AB48-8EBD-270F87B0DFC9}" type="parTrans" cxnId="{EF350AE0-5E72-1C4B-831F-17292595EC12}">
      <dgm:prSet/>
      <dgm:spPr/>
      <dgm:t>
        <a:bodyPr/>
        <a:lstStyle/>
        <a:p>
          <a:endParaRPr lang="en-US"/>
        </a:p>
      </dgm:t>
    </dgm:pt>
    <dgm:pt modelId="{D362C94C-7E93-3448-8343-9D69F1620DB6}" type="sibTrans" cxnId="{321BCAC1-F931-4E4F-8F30-3D949F08242A}">
      <dgm:prSet/>
      <dgm:spPr/>
      <dgm:t>
        <a:bodyPr/>
        <a:lstStyle/>
        <a:p>
          <a:endParaRPr lang="en-US"/>
        </a:p>
      </dgm:t>
    </dgm:pt>
    <dgm:pt modelId="{0A83B44A-B855-EC43-8677-3CA0714D05DB}" type="parTrans" cxnId="{321BCAC1-F931-4E4F-8F30-3D949F08242A}">
      <dgm:prSet/>
      <dgm:spPr/>
      <dgm:t>
        <a:bodyPr/>
        <a:lstStyle/>
        <a:p>
          <a:endParaRPr lang="en-US"/>
        </a:p>
      </dgm:t>
    </dgm:pt>
    <dgm:pt modelId="{45C8501D-8C1A-5F49-A9F8-8371DDC7C3AE}">
      <dgm:prSet phldrT="[Text]" custT="1"/>
      <dgm:spPr>
        <a:noFill/>
        <a:ln w="12700" cmpd="sng">
          <a:solidFill>
            <a:srgbClr val="25C1FB"/>
          </a:solidFill>
        </a:ln>
      </dgm:spPr>
      <dgm:t>
        <a:bodyPr/>
        <a:lstStyle/>
        <a:p>
          <a:r>
            <a:rPr lang="zh-CN" altLang="en-US" sz="1200" dirty="0" smtClean="0">
              <a:solidFill>
                <a:schemeClr val="bg1"/>
              </a:solidFill>
              <a:latin typeface="Microsoft YaHei" charset="-122"/>
              <a:ea typeface="Microsoft YaHei" charset="-122"/>
              <a:cs typeface="Microsoft YaHei" charset="-122"/>
            </a:rPr>
            <a:t>此处填写正文</a:t>
          </a:r>
          <a:endParaRPr lang="en-US" sz="1200" dirty="0">
            <a:latin typeface="Microsoft YaHei" charset="-122"/>
            <a:ea typeface="Microsoft YaHei" charset="-122"/>
            <a:cs typeface="Microsoft YaHei" charset="-122"/>
          </a:endParaRPr>
        </a:p>
      </dgm:t>
    </dgm:pt>
    <dgm:pt modelId="{1AAD994C-428D-B441-9AD1-F88E7F8BF10D}">
      <dgm:prSet phldrT="[Text]" custT="1"/>
      <dgm:spPr>
        <a:solidFill>
          <a:srgbClr val="25C1FB"/>
        </a:solidFill>
        <a:ln w="28575" cmpd="sng">
          <a:solidFill>
            <a:srgbClr val="24215F"/>
          </a:solidFill>
        </a:ln>
      </dgm:spPr>
      <dgm:t>
        <a:bodyPr/>
        <a:lstStyle/>
        <a:p>
          <a:r>
            <a:rPr lang="zh-CN" altLang="en-US" sz="1400" dirty="0" smtClean="0">
              <a:latin typeface="Microsoft YaHei" charset="-122"/>
              <a:ea typeface="Microsoft YaHei" charset="-122"/>
              <a:cs typeface="Microsoft YaHei" charset="-122"/>
            </a:rPr>
            <a:t>图表信息</a:t>
          </a:r>
          <a:endParaRPr lang="en-US" sz="1400" dirty="0">
            <a:latin typeface="Microsoft YaHei" charset="-122"/>
            <a:ea typeface="Microsoft YaHei" charset="-122"/>
            <a:cs typeface="Microsoft YaHei" charset="-122"/>
          </a:endParaRPr>
        </a:p>
      </dgm:t>
    </dgm:pt>
    <dgm:pt modelId="{CDA64D72-DCEE-E640-B8B6-3932F7E4A8D0}" type="sibTrans" cxnId="{BD624B96-D5A9-F842-8FB4-803D616D5E14}">
      <dgm:prSet/>
      <dgm:spPr/>
      <dgm:t>
        <a:bodyPr/>
        <a:lstStyle/>
        <a:p>
          <a:endParaRPr lang="en-US"/>
        </a:p>
      </dgm:t>
    </dgm:pt>
    <dgm:pt modelId="{6982DB14-F09C-CB47-9809-58D10BAD48F1}" type="parTrans" cxnId="{BD624B96-D5A9-F842-8FB4-803D616D5E14}">
      <dgm:prSet/>
      <dgm:spPr/>
      <dgm:t>
        <a:bodyPr/>
        <a:lstStyle/>
        <a:p>
          <a:endParaRPr lang="en-US"/>
        </a:p>
      </dgm:t>
    </dgm:pt>
    <dgm:pt modelId="{B8351B1F-D28E-9644-8297-7D85D6F44A7C}" type="sibTrans" cxnId="{BD1487B2-0931-404C-A644-A6F9E43B8C98}">
      <dgm:prSet/>
      <dgm:spPr/>
      <dgm:t>
        <a:bodyPr/>
        <a:lstStyle/>
        <a:p>
          <a:endParaRPr lang="en-US"/>
        </a:p>
      </dgm:t>
    </dgm:pt>
    <dgm:pt modelId="{2EA4B3A4-01E0-9843-A6E7-5C852F6CCF38}" type="parTrans" cxnId="{BD1487B2-0931-404C-A644-A6F9E43B8C98}">
      <dgm:prSet/>
      <dgm:spPr/>
      <dgm:t>
        <a:bodyPr/>
        <a:lstStyle/>
        <a:p>
          <a:endParaRPr lang="en-US"/>
        </a:p>
      </dgm:t>
    </dgm:pt>
    <dgm:pt modelId="{CF78B082-4223-6B42-A8CC-010628D389F6}">
      <dgm:prSet phldrT="[Text]" custT="1"/>
      <dgm:spPr>
        <a:noFill/>
        <a:ln w="12700" cmpd="sng">
          <a:solidFill>
            <a:srgbClr val="1771EA"/>
          </a:solidFill>
        </a:ln>
      </dgm:spPr>
      <dgm:t>
        <a:bodyPr/>
        <a:lstStyle/>
        <a:p>
          <a:r>
            <a:rPr lang="zh-CN" altLang="en-US" sz="1200" dirty="0" smtClean="0">
              <a:solidFill>
                <a:schemeClr val="bg1"/>
              </a:solidFill>
              <a:latin typeface="Microsoft YaHei" charset="-122"/>
              <a:ea typeface="Microsoft YaHei" charset="-122"/>
              <a:cs typeface="Microsoft YaHei" charset="-122"/>
            </a:rPr>
            <a:t>此处填写正文</a:t>
          </a:r>
          <a:endParaRPr lang="en-US" sz="1200" dirty="0">
            <a:solidFill>
              <a:schemeClr val="bg1"/>
            </a:solidFill>
            <a:latin typeface="Microsoft YaHei" charset="-122"/>
            <a:ea typeface="Microsoft YaHei" charset="-122"/>
            <a:cs typeface="Microsoft YaHei" charset="-122"/>
          </a:endParaRPr>
        </a:p>
      </dgm:t>
    </dgm:pt>
    <dgm:pt modelId="{89E547C8-4006-E34F-A2E8-51FDDB15E60D}">
      <dgm:prSet phldrT="[Text]" custT="1"/>
      <dgm:spPr>
        <a:solidFill>
          <a:srgbClr val="1771EA"/>
        </a:solidFill>
        <a:ln w="28575" cmpd="sng">
          <a:solidFill>
            <a:srgbClr val="24215F"/>
          </a:solidFill>
        </a:ln>
      </dgm:spPr>
      <dgm:t>
        <a:bodyPr/>
        <a:lstStyle/>
        <a:p>
          <a:r>
            <a:rPr lang="zh-CN" altLang="en-US" sz="1400" dirty="0" smtClean="0">
              <a:latin typeface="Microsoft YaHei" charset="-122"/>
              <a:ea typeface="Microsoft YaHei" charset="-122"/>
              <a:cs typeface="Microsoft YaHei" charset="-122"/>
            </a:rPr>
            <a:t>图表信息</a:t>
          </a:r>
          <a:endParaRPr lang="en-US" sz="1400" dirty="0">
            <a:latin typeface="Microsoft YaHei" charset="-122"/>
            <a:ea typeface="Microsoft YaHei" charset="-122"/>
            <a:cs typeface="Microsoft YaHei" charset="-122"/>
          </a:endParaRPr>
        </a:p>
      </dgm:t>
    </dgm:pt>
    <dgm:pt modelId="{55FCA4BA-42F4-FD4A-ADB8-E7CB526D9BBB}" type="sibTrans" cxnId="{7564B895-9779-D941-87E8-2F0FB5472E1A}">
      <dgm:prSet/>
      <dgm:spPr/>
      <dgm:t>
        <a:bodyPr/>
        <a:lstStyle/>
        <a:p>
          <a:endParaRPr lang="en-US"/>
        </a:p>
      </dgm:t>
    </dgm:pt>
    <dgm:pt modelId="{E3367C58-DDF7-8445-92EC-B136C5390723}" type="parTrans" cxnId="{7564B895-9779-D941-87E8-2F0FB5472E1A}">
      <dgm:prSet/>
      <dgm:spPr/>
      <dgm:t>
        <a:bodyPr/>
        <a:lstStyle/>
        <a:p>
          <a:endParaRPr lang="en-US"/>
        </a:p>
      </dgm:t>
    </dgm:pt>
    <dgm:pt modelId="{D627E428-641D-0341-A635-EB4C7B74DBFE}" type="sibTrans" cxnId="{AA5F8BE8-14FE-5046-8A88-0F092DB51D9D}">
      <dgm:prSet/>
      <dgm:spPr/>
      <dgm:t>
        <a:bodyPr/>
        <a:lstStyle/>
        <a:p>
          <a:endParaRPr lang="en-US"/>
        </a:p>
      </dgm:t>
    </dgm:pt>
    <dgm:pt modelId="{1560B1BD-6968-F14B-AF55-D9AF34E15F58}" type="parTrans" cxnId="{AA5F8BE8-14FE-5046-8A88-0F092DB51D9D}">
      <dgm:prSet/>
      <dgm:spPr/>
      <dgm:t>
        <a:bodyPr/>
        <a:lstStyle/>
        <a:p>
          <a:endParaRPr lang="en-US"/>
        </a:p>
      </dgm:t>
    </dgm:pt>
    <dgm:pt modelId="{F43A702B-C159-7044-8E0F-AD2847D9129A}" type="pres">
      <dgm:prSet presAssocID="{C4EC02E4-4141-B846-B829-DCD3CFA84322}" presName="cycleMatrixDiagram" presStyleCnt="0">
        <dgm:presLayoutVars>
          <dgm:chMax val="1"/>
          <dgm:dir/>
          <dgm:animLvl val="lvl"/>
          <dgm:resizeHandles val="exact"/>
        </dgm:presLayoutVars>
      </dgm:prSet>
      <dgm:spPr/>
      <dgm:t>
        <a:bodyPr/>
        <a:lstStyle/>
        <a:p>
          <a:endParaRPr lang="en-US"/>
        </a:p>
      </dgm:t>
    </dgm:pt>
    <dgm:pt modelId="{35803027-660C-4B41-A85C-E81DFCC1AFFB}" type="pres">
      <dgm:prSet presAssocID="{C4EC02E4-4141-B846-B829-DCD3CFA84322}" presName="children" presStyleCnt="0"/>
      <dgm:spPr/>
    </dgm:pt>
    <dgm:pt modelId="{23134127-F81B-9747-BA5B-6A522C89F875}" type="pres">
      <dgm:prSet presAssocID="{C4EC02E4-4141-B846-B829-DCD3CFA84322}" presName="child1group" presStyleCnt="0"/>
      <dgm:spPr/>
    </dgm:pt>
    <dgm:pt modelId="{B2DDEB9C-65C1-0F41-974F-138E53C36A06}" type="pres">
      <dgm:prSet presAssocID="{C4EC02E4-4141-B846-B829-DCD3CFA84322}" presName="child1" presStyleLbl="bgAcc1" presStyleIdx="0" presStyleCnt="4"/>
      <dgm:spPr/>
      <dgm:t>
        <a:bodyPr/>
        <a:lstStyle/>
        <a:p>
          <a:endParaRPr lang="en-US"/>
        </a:p>
      </dgm:t>
    </dgm:pt>
    <dgm:pt modelId="{3948F0BA-6561-F446-A28C-E73F096A27B3}" type="pres">
      <dgm:prSet presAssocID="{C4EC02E4-4141-B846-B829-DCD3CFA84322}" presName="child1Text" presStyleLbl="bgAcc1" presStyleIdx="0" presStyleCnt="4">
        <dgm:presLayoutVars>
          <dgm:bulletEnabled val="1"/>
        </dgm:presLayoutVars>
      </dgm:prSet>
      <dgm:spPr/>
      <dgm:t>
        <a:bodyPr/>
        <a:lstStyle/>
        <a:p>
          <a:endParaRPr lang="en-US"/>
        </a:p>
      </dgm:t>
    </dgm:pt>
    <dgm:pt modelId="{D23DDDD6-D379-4C49-8A90-3B6DB1E20513}" type="pres">
      <dgm:prSet presAssocID="{C4EC02E4-4141-B846-B829-DCD3CFA84322}" presName="child2group" presStyleCnt="0"/>
      <dgm:spPr/>
    </dgm:pt>
    <dgm:pt modelId="{B968585D-59E3-8C43-AD31-06C0B65A7EF9}" type="pres">
      <dgm:prSet presAssocID="{C4EC02E4-4141-B846-B829-DCD3CFA84322}" presName="child2" presStyleLbl="bgAcc1" presStyleIdx="1" presStyleCnt="4"/>
      <dgm:spPr/>
      <dgm:t>
        <a:bodyPr/>
        <a:lstStyle/>
        <a:p>
          <a:endParaRPr lang="en-US"/>
        </a:p>
      </dgm:t>
    </dgm:pt>
    <dgm:pt modelId="{FAC0D481-9D1E-F04B-8F9B-7230A75C60A9}" type="pres">
      <dgm:prSet presAssocID="{C4EC02E4-4141-B846-B829-DCD3CFA84322}" presName="child2Text" presStyleLbl="bgAcc1" presStyleIdx="1" presStyleCnt="4">
        <dgm:presLayoutVars>
          <dgm:bulletEnabled val="1"/>
        </dgm:presLayoutVars>
      </dgm:prSet>
      <dgm:spPr/>
      <dgm:t>
        <a:bodyPr/>
        <a:lstStyle/>
        <a:p>
          <a:endParaRPr lang="en-US"/>
        </a:p>
      </dgm:t>
    </dgm:pt>
    <dgm:pt modelId="{0D07320C-BB39-2E4F-8808-2D2BE0B42F21}" type="pres">
      <dgm:prSet presAssocID="{C4EC02E4-4141-B846-B829-DCD3CFA84322}" presName="child3group" presStyleCnt="0"/>
      <dgm:spPr/>
    </dgm:pt>
    <dgm:pt modelId="{659B8A4A-581F-F044-8873-3FCFFCDE9DB4}" type="pres">
      <dgm:prSet presAssocID="{C4EC02E4-4141-B846-B829-DCD3CFA84322}" presName="child3" presStyleLbl="bgAcc1" presStyleIdx="2" presStyleCnt="4"/>
      <dgm:spPr/>
      <dgm:t>
        <a:bodyPr/>
        <a:lstStyle/>
        <a:p>
          <a:endParaRPr lang="en-US"/>
        </a:p>
      </dgm:t>
    </dgm:pt>
    <dgm:pt modelId="{A35B1E8A-1270-7046-B00C-C47FFCC79F88}" type="pres">
      <dgm:prSet presAssocID="{C4EC02E4-4141-B846-B829-DCD3CFA84322}" presName="child3Text" presStyleLbl="bgAcc1" presStyleIdx="2" presStyleCnt="4">
        <dgm:presLayoutVars>
          <dgm:bulletEnabled val="1"/>
        </dgm:presLayoutVars>
      </dgm:prSet>
      <dgm:spPr/>
      <dgm:t>
        <a:bodyPr/>
        <a:lstStyle/>
        <a:p>
          <a:endParaRPr lang="en-US"/>
        </a:p>
      </dgm:t>
    </dgm:pt>
    <dgm:pt modelId="{E2F9AB48-F888-E64D-945A-AC9E2C358D08}" type="pres">
      <dgm:prSet presAssocID="{C4EC02E4-4141-B846-B829-DCD3CFA84322}" presName="child4group" presStyleCnt="0"/>
      <dgm:spPr/>
    </dgm:pt>
    <dgm:pt modelId="{28EA4A61-317E-E242-AF2F-5A480A746B2C}" type="pres">
      <dgm:prSet presAssocID="{C4EC02E4-4141-B846-B829-DCD3CFA84322}" presName="child4" presStyleLbl="bgAcc1" presStyleIdx="3" presStyleCnt="4"/>
      <dgm:spPr/>
      <dgm:t>
        <a:bodyPr/>
        <a:lstStyle/>
        <a:p>
          <a:endParaRPr lang="en-US"/>
        </a:p>
      </dgm:t>
    </dgm:pt>
    <dgm:pt modelId="{DCB1C97F-41C2-934A-A376-134B8F9FDD70}" type="pres">
      <dgm:prSet presAssocID="{C4EC02E4-4141-B846-B829-DCD3CFA84322}" presName="child4Text" presStyleLbl="bgAcc1" presStyleIdx="3" presStyleCnt="4">
        <dgm:presLayoutVars>
          <dgm:bulletEnabled val="1"/>
        </dgm:presLayoutVars>
      </dgm:prSet>
      <dgm:spPr/>
      <dgm:t>
        <a:bodyPr/>
        <a:lstStyle/>
        <a:p>
          <a:endParaRPr lang="en-US"/>
        </a:p>
      </dgm:t>
    </dgm:pt>
    <dgm:pt modelId="{AC6D6A8A-EAC6-4441-A0A5-0FF0239CFE6F}" type="pres">
      <dgm:prSet presAssocID="{C4EC02E4-4141-B846-B829-DCD3CFA84322}" presName="childPlaceholder" presStyleCnt="0"/>
      <dgm:spPr/>
    </dgm:pt>
    <dgm:pt modelId="{127EB3CF-68EB-B14B-A95D-5D30AA75F0DE}" type="pres">
      <dgm:prSet presAssocID="{C4EC02E4-4141-B846-B829-DCD3CFA84322}" presName="circle" presStyleCnt="0"/>
      <dgm:spPr/>
    </dgm:pt>
    <dgm:pt modelId="{8CB6F9DC-C5C6-2846-9F29-C14FD9D01EC9}" type="pres">
      <dgm:prSet presAssocID="{C4EC02E4-4141-B846-B829-DCD3CFA84322}" presName="quadrant1" presStyleLbl="node1" presStyleIdx="0" presStyleCnt="4">
        <dgm:presLayoutVars>
          <dgm:chMax val="1"/>
          <dgm:bulletEnabled val="1"/>
        </dgm:presLayoutVars>
      </dgm:prSet>
      <dgm:spPr/>
      <dgm:t>
        <a:bodyPr/>
        <a:lstStyle/>
        <a:p>
          <a:endParaRPr lang="en-US"/>
        </a:p>
      </dgm:t>
    </dgm:pt>
    <dgm:pt modelId="{2CE779D8-B46B-8B4C-B070-26EB92FFBBBC}" type="pres">
      <dgm:prSet presAssocID="{C4EC02E4-4141-B846-B829-DCD3CFA84322}" presName="quadrant2" presStyleLbl="node1" presStyleIdx="1" presStyleCnt="4">
        <dgm:presLayoutVars>
          <dgm:chMax val="1"/>
          <dgm:bulletEnabled val="1"/>
        </dgm:presLayoutVars>
      </dgm:prSet>
      <dgm:spPr/>
      <dgm:t>
        <a:bodyPr/>
        <a:lstStyle/>
        <a:p>
          <a:endParaRPr lang="en-US"/>
        </a:p>
      </dgm:t>
    </dgm:pt>
    <dgm:pt modelId="{03CD50CE-48DE-CB46-8F23-F5D653F3648C}" type="pres">
      <dgm:prSet presAssocID="{C4EC02E4-4141-B846-B829-DCD3CFA84322}" presName="quadrant3" presStyleLbl="node1" presStyleIdx="2" presStyleCnt="4">
        <dgm:presLayoutVars>
          <dgm:chMax val="1"/>
          <dgm:bulletEnabled val="1"/>
        </dgm:presLayoutVars>
      </dgm:prSet>
      <dgm:spPr/>
      <dgm:t>
        <a:bodyPr/>
        <a:lstStyle/>
        <a:p>
          <a:endParaRPr lang="en-US"/>
        </a:p>
      </dgm:t>
    </dgm:pt>
    <dgm:pt modelId="{813F9651-E4FB-4946-8076-227F1013A48E}" type="pres">
      <dgm:prSet presAssocID="{C4EC02E4-4141-B846-B829-DCD3CFA84322}" presName="quadrant4" presStyleLbl="node1" presStyleIdx="3" presStyleCnt="4">
        <dgm:presLayoutVars>
          <dgm:chMax val="1"/>
          <dgm:bulletEnabled val="1"/>
        </dgm:presLayoutVars>
      </dgm:prSet>
      <dgm:spPr/>
      <dgm:t>
        <a:bodyPr/>
        <a:lstStyle/>
        <a:p>
          <a:endParaRPr lang="en-US"/>
        </a:p>
      </dgm:t>
    </dgm:pt>
    <dgm:pt modelId="{2F3F55A1-E5D5-0D46-8B70-64D2F5B56A58}" type="pres">
      <dgm:prSet presAssocID="{C4EC02E4-4141-B846-B829-DCD3CFA84322}" presName="quadrantPlaceholder" presStyleCnt="0"/>
      <dgm:spPr/>
    </dgm:pt>
    <dgm:pt modelId="{7CDFE183-F982-6941-8CDC-85A26A3FE9A9}" type="pres">
      <dgm:prSet presAssocID="{C4EC02E4-4141-B846-B829-DCD3CFA84322}" presName="center1" presStyleLbl="fgShp" presStyleIdx="0" presStyleCnt="2"/>
      <dgm:spPr>
        <a:solidFill>
          <a:schemeClr val="bg1"/>
        </a:solidFill>
        <a:ln>
          <a:noFill/>
        </a:ln>
      </dgm:spPr>
    </dgm:pt>
    <dgm:pt modelId="{B313C208-D196-9E43-BD5C-6A70C6C38BF8}" type="pres">
      <dgm:prSet presAssocID="{C4EC02E4-4141-B846-B829-DCD3CFA84322}" presName="center2" presStyleLbl="fgShp" presStyleIdx="1" presStyleCnt="2"/>
      <dgm:spPr>
        <a:solidFill>
          <a:schemeClr val="bg1"/>
        </a:solidFill>
        <a:ln>
          <a:noFill/>
        </a:ln>
      </dgm:spPr>
    </dgm:pt>
  </dgm:ptLst>
  <dgm:cxnLst>
    <dgm:cxn modelId="{BB7A8A7D-4D59-774C-AFC5-3BDAC4B934A3}" type="presOf" srcId="{A9F93D83-6E28-D444-B548-0B288BF8B291}" destId="{659B8A4A-581F-F044-8873-3FCFFCDE9DB4}" srcOrd="0" destOrd="0" presId="urn:microsoft.com/office/officeart/2005/8/layout/cycle4"/>
    <dgm:cxn modelId="{6B9D3E0C-B030-B04A-81FC-F86DFE69F4BC}" type="presOf" srcId="{DFCA2561-7072-1047-A195-4A5FFF4185F2}" destId="{03CD50CE-48DE-CB46-8F23-F5D653F3648C}" srcOrd="0" destOrd="0" presId="urn:microsoft.com/office/officeart/2005/8/layout/cycle4"/>
    <dgm:cxn modelId="{A1B0A30C-E66A-9A46-BC00-D71B7CDF9D1C}" type="presOf" srcId="{CF78B082-4223-6B42-A8CC-010628D389F6}" destId="{3948F0BA-6561-F446-A28C-E73F096A27B3}" srcOrd="1" destOrd="0" presId="urn:microsoft.com/office/officeart/2005/8/layout/cycle4"/>
    <dgm:cxn modelId="{AA5F8BE8-14FE-5046-8A88-0F092DB51D9D}" srcId="{89E547C8-4006-E34F-A2E8-51FDDB15E60D}" destId="{CF78B082-4223-6B42-A8CC-010628D389F6}" srcOrd="0" destOrd="0" parTransId="{1560B1BD-6968-F14B-AF55-D9AF34E15F58}" sibTransId="{D627E428-641D-0341-A635-EB4C7B74DBFE}"/>
    <dgm:cxn modelId="{EF350AE0-5E72-1C4B-831F-17292595EC12}" srcId="{C4EC02E4-4141-B846-B829-DCD3CFA84322}" destId="{DFCA2561-7072-1047-A195-4A5FFF4185F2}" srcOrd="2" destOrd="0" parTransId="{D9D5B2FB-7271-AB48-8EBD-270F87B0DFC9}" sibTransId="{980B2D84-432E-5643-AD5B-FBC2DD7C38EB}"/>
    <dgm:cxn modelId="{7B1ECB21-7B4E-C34C-9BFB-76119E67B725}" type="presOf" srcId="{9A9CB55A-9C5D-624C-9363-10F541F5B438}" destId="{28EA4A61-317E-E242-AF2F-5A480A746B2C}" srcOrd="0" destOrd="0" presId="urn:microsoft.com/office/officeart/2005/8/layout/cycle4"/>
    <dgm:cxn modelId="{B0C3C7B3-3748-F645-AB01-4061B7370AC0}" type="presOf" srcId="{54F44150-476D-9245-B532-4CD28777B376}" destId="{813F9651-E4FB-4946-8076-227F1013A48E}" srcOrd="0" destOrd="0" presId="urn:microsoft.com/office/officeart/2005/8/layout/cycle4"/>
    <dgm:cxn modelId="{321BCAC1-F931-4E4F-8F30-3D949F08242A}" srcId="{DFCA2561-7072-1047-A195-4A5FFF4185F2}" destId="{A9F93D83-6E28-D444-B548-0B288BF8B291}" srcOrd="0" destOrd="0" parTransId="{0A83B44A-B855-EC43-8677-3CA0714D05DB}" sibTransId="{D362C94C-7E93-3448-8343-9D69F1620DB6}"/>
    <dgm:cxn modelId="{3CC4BC2E-45A6-1442-A619-612B5C67AE99}" type="presOf" srcId="{9A9CB55A-9C5D-624C-9363-10F541F5B438}" destId="{DCB1C97F-41C2-934A-A376-134B8F9FDD70}" srcOrd="1" destOrd="0" presId="urn:microsoft.com/office/officeart/2005/8/layout/cycle4"/>
    <dgm:cxn modelId="{7564B895-9779-D941-87E8-2F0FB5472E1A}" srcId="{C4EC02E4-4141-B846-B829-DCD3CFA84322}" destId="{89E547C8-4006-E34F-A2E8-51FDDB15E60D}" srcOrd="0" destOrd="0" parTransId="{E3367C58-DDF7-8445-92EC-B136C5390723}" sibTransId="{55FCA4BA-42F4-FD4A-ADB8-E7CB526D9BBB}"/>
    <dgm:cxn modelId="{5A910701-60E4-8240-BA49-A74F7C330E74}" type="presOf" srcId="{C4EC02E4-4141-B846-B829-DCD3CFA84322}" destId="{F43A702B-C159-7044-8E0F-AD2847D9129A}" srcOrd="0" destOrd="0" presId="urn:microsoft.com/office/officeart/2005/8/layout/cycle4"/>
    <dgm:cxn modelId="{53D9BBEB-7CCF-EC4E-9818-4B96AE3378EA}" srcId="{54F44150-476D-9245-B532-4CD28777B376}" destId="{9A9CB55A-9C5D-624C-9363-10F541F5B438}" srcOrd="0" destOrd="0" parTransId="{6C4D44D4-2461-7648-86C9-07F5507B27ED}" sibTransId="{1EA547A2-7F28-9940-90EA-F6D8ED9FDF5A}"/>
    <dgm:cxn modelId="{974771B7-B8EE-4047-9166-A96830291F56}" type="presOf" srcId="{CF78B082-4223-6B42-A8CC-010628D389F6}" destId="{B2DDEB9C-65C1-0F41-974F-138E53C36A06}" srcOrd="0" destOrd="0" presId="urn:microsoft.com/office/officeart/2005/8/layout/cycle4"/>
    <dgm:cxn modelId="{1B3D2DAC-3BAF-C047-B939-CCBA570732D8}" srcId="{C4EC02E4-4141-B846-B829-DCD3CFA84322}" destId="{54F44150-476D-9245-B532-4CD28777B376}" srcOrd="3" destOrd="0" parTransId="{B458468F-1410-2E4E-BB22-F7ADD8BA03F1}" sibTransId="{4D9A3598-1790-C445-BD4B-6E2F903CA849}"/>
    <dgm:cxn modelId="{BD1487B2-0931-404C-A644-A6F9E43B8C98}" srcId="{1AAD994C-428D-B441-9AD1-F88E7F8BF10D}" destId="{45C8501D-8C1A-5F49-A9F8-8371DDC7C3AE}" srcOrd="0" destOrd="0" parTransId="{2EA4B3A4-01E0-9843-A6E7-5C852F6CCF38}" sibTransId="{B8351B1F-D28E-9644-8297-7D85D6F44A7C}"/>
    <dgm:cxn modelId="{E19F9D54-A188-B846-8C41-E6CF634F9456}" type="presOf" srcId="{89E547C8-4006-E34F-A2E8-51FDDB15E60D}" destId="{8CB6F9DC-C5C6-2846-9F29-C14FD9D01EC9}" srcOrd="0" destOrd="0" presId="urn:microsoft.com/office/officeart/2005/8/layout/cycle4"/>
    <dgm:cxn modelId="{B49FD2AF-1709-064A-85E6-3DCEDC0DB638}" type="presOf" srcId="{45C8501D-8C1A-5F49-A9F8-8371DDC7C3AE}" destId="{FAC0D481-9D1E-F04B-8F9B-7230A75C60A9}" srcOrd="1" destOrd="0" presId="urn:microsoft.com/office/officeart/2005/8/layout/cycle4"/>
    <dgm:cxn modelId="{65500DF1-E207-7B4D-BF66-AB13B8C514E8}" type="presOf" srcId="{1AAD994C-428D-B441-9AD1-F88E7F8BF10D}" destId="{2CE779D8-B46B-8B4C-B070-26EB92FFBBBC}" srcOrd="0" destOrd="0" presId="urn:microsoft.com/office/officeart/2005/8/layout/cycle4"/>
    <dgm:cxn modelId="{71746F5C-64E6-D340-83A3-4590BB990E1A}" type="presOf" srcId="{A9F93D83-6E28-D444-B548-0B288BF8B291}" destId="{A35B1E8A-1270-7046-B00C-C47FFCC79F88}" srcOrd="1" destOrd="0" presId="urn:microsoft.com/office/officeart/2005/8/layout/cycle4"/>
    <dgm:cxn modelId="{BD624B96-D5A9-F842-8FB4-803D616D5E14}" srcId="{C4EC02E4-4141-B846-B829-DCD3CFA84322}" destId="{1AAD994C-428D-B441-9AD1-F88E7F8BF10D}" srcOrd="1" destOrd="0" parTransId="{6982DB14-F09C-CB47-9809-58D10BAD48F1}" sibTransId="{CDA64D72-DCEE-E640-B8B6-3932F7E4A8D0}"/>
    <dgm:cxn modelId="{65BB1132-D2B7-5E43-BA25-9CE37B242C25}" type="presOf" srcId="{45C8501D-8C1A-5F49-A9F8-8371DDC7C3AE}" destId="{B968585D-59E3-8C43-AD31-06C0B65A7EF9}" srcOrd="0" destOrd="0" presId="urn:microsoft.com/office/officeart/2005/8/layout/cycle4"/>
    <dgm:cxn modelId="{421526CB-E183-B443-9FAD-AB8D7A63222E}" type="presParOf" srcId="{F43A702B-C159-7044-8E0F-AD2847D9129A}" destId="{35803027-660C-4B41-A85C-E81DFCC1AFFB}" srcOrd="0" destOrd="0" presId="urn:microsoft.com/office/officeart/2005/8/layout/cycle4"/>
    <dgm:cxn modelId="{B0633819-85D4-F94E-83D3-D39DA5EE4A0F}" type="presParOf" srcId="{35803027-660C-4B41-A85C-E81DFCC1AFFB}" destId="{23134127-F81B-9747-BA5B-6A522C89F875}" srcOrd="0" destOrd="0" presId="urn:microsoft.com/office/officeart/2005/8/layout/cycle4"/>
    <dgm:cxn modelId="{0294DEAE-4219-6848-BF7D-28439FE389F2}" type="presParOf" srcId="{23134127-F81B-9747-BA5B-6A522C89F875}" destId="{B2DDEB9C-65C1-0F41-974F-138E53C36A06}" srcOrd="0" destOrd="0" presId="urn:microsoft.com/office/officeart/2005/8/layout/cycle4"/>
    <dgm:cxn modelId="{485C698E-C7F9-AB4B-A294-AC8214B3136D}" type="presParOf" srcId="{23134127-F81B-9747-BA5B-6A522C89F875}" destId="{3948F0BA-6561-F446-A28C-E73F096A27B3}" srcOrd="1" destOrd="0" presId="urn:microsoft.com/office/officeart/2005/8/layout/cycle4"/>
    <dgm:cxn modelId="{3F125452-0CA5-6A4A-92C9-B31B6C24391F}" type="presParOf" srcId="{35803027-660C-4B41-A85C-E81DFCC1AFFB}" destId="{D23DDDD6-D379-4C49-8A90-3B6DB1E20513}" srcOrd="1" destOrd="0" presId="urn:microsoft.com/office/officeart/2005/8/layout/cycle4"/>
    <dgm:cxn modelId="{95D7142A-6ADD-ED46-9580-94882F34E907}" type="presParOf" srcId="{D23DDDD6-D379-4C49-8A90-3B6DB1E20513}" destId="{B968585D-59E3-8C43-AD31-06C0B65A7EF9}" srcOrd="0" destOrd="0" presId="urn:microsoft.com/office/officeart/2005/8/layout/cycle4"/>
    <dgm:cxn modelId="{F2D0370D-A161-614D-AAC0-8BD27C7F237D}" type="presParOf" srcId="{D23DDDD6-D379-4C49-8A90-3B6DB1E20513}" destId="{FAC0D481-9D1E-F04B-8F9B-7230A75C60A9}" srcOrd="1" destOrd="0" presId="urn:microsoft.com/office/officeart/2005/8/layout/cycle4"/>
    <dgm:cxn modelId="{94836931-9990-384D-BE18-BD386789D9E7}" type="presParOf" srcId="{35803027-660C-4B41-A85C-E81DFCC1AFFB}" destId="{0D07320C-BB39-2E4F-8808-2D2BE0B42F21}" srcOrd="2" destOrd="0" presId="urn:microsoft.com/office/officeart/2005/8/layout/cycle4"/>
    <dgm:cxn modelId="{3EACBCB7-05BC-444E-BA53-9B87DE9A9A99}" type="presParOf" srcId="{0D07320C-BB39-2E4F-8808-2D2BE0B42F21}" destId="{659B8A4A-581F-F044-8873-3FCFFCDE9DB4}" srcOrd="0" destOrd="0" presId="urn:microsoft.com/office/officeart/2005/8/layout/cycle4"/>
    <dgm:cxn modelId="{F73FD067-38A3-7440-99CA-55AD2E57AF14}" type="presParOf" srcId="{0D07320C-BB39-2E4F-8808-2D2BE0B42F21}" destId="{A35B1E8A-1270-7046-B00C-C47FFCC79F88}" srcOrd="1" destOrd="0" presId="urn:microsoft.com/office/officeart/2005/8/layout/cycle4"/>
    <dgm:cxn modelId="{F8AB3A77-C5D8-3F41-98D5-98F9B0E270AB}" type="presParOf" srcId="{35803027-660C-4B41-A85C-E81DFCC1AFFB}" destId="{E2F9AB48-F888-E64D-945A-AC9E2C358D08}" srcOrd="3" destOrd="0" presId="urn:microsoft.com/office/officeart/2005/8/layout/cycle4"/>
    <dgm:cxn modelId="{BFAD614A-6D73-DD45-83F1-DA6857931074}" type="presParOf" srcId="{E2F9AB48-F888-E64D-945A-AC9E2C358D08}" destId="{28EA4A61-317E-E242-AF2F-5A480A746B2C}" srcOrd="0" destOrd="0" presId="urn:microsoft.com/office/officeart/2005/8/layout/cycle4"/>
    <dgm:cxn modelId="{A4D29663-7D63-194F-86F3-2FC38C1A688E}" type="presParOf" srcId="{E2F9AB48-F888-E64D-945A-AC9E2C358D08}" destId="{DCB1C97F-41C2-934A-A376-134B8F9FDD70}" srcOrd="1" destOrd="0" presId="urn:microsoft.com/office/officeart/2005/8/layout/cycle4"/>
    <dgm:cxn modelId="{A5A0A87D-FF4C-2444-BF70-EDB5037E0425}" type="presParOf" srcId="{35803027-660C-4B41-A85C-E81DFCC1AFFB}" destId="{AC6D6A8A-EAC6-4441-A0A5-0FF0239CFE6F}" srcOrd="4" destOrd="0" presId="urn:microsoft.com/office/officeart/2005/8/layout/cycle4"/>
    <dgm:cxn modelId="{681813B0-B1FE-F048-B8EF-53BE13781613}" type="presParOf" srcId="{F43A702B-C159-7044-8E0F-AD2847D9129A}" destId="{127EB3CF-68EB-B14B-A95D-5D30AA75F0DE}" srcOrd="1" destOrd="0" presId="urn:microsoft.com/office/officeart/2005/8/layout/cycle4"/>
    <dgm:cxn modelId="{0F3A568F-AB7D-1646-80F5-E551DBC073BD}" type="presParOf" srcId="{127EB3CF-68EB-B14B-A95D-5D30AA75F0DE}" destId="{8CB6F9DC-C5C6-2846-9F29-C14FD9D01EC9}" srcOrd="0" destOrd="0" presId="urn:microsoft.com/office/officeart/2005/8/layout/cycle4"/>
    <dgm:cxn modelId="{DD211B50-AEA6-0F4B-9BC6-26DFE44E0AE5}" type="presParOf" srcId="{127EB3CF-68EB-B14B-A95D-5D30AA75F0DE}" destId="{2CE779D8-B46B-8B4C-B070-26EB92FFBBBC}" srcOrd="1" destOrd="0" presId="urn:microsoft.com/office/officeart/2005/8/layout/cycle4"/>
    <dgm:cxn modelId="{1CF07110-8A43-C740-BBD6-F7A85383CF06}" type="presParOf" srcId="{127EB3CF-68EB-B14B-A95D-5D30AA75F0DE}" destId="{03CD50CE-48DE-CB46-8F23-F5D653F3648C}" srcOrd="2" destOrd="0" presId="urn:microsoft.com/office/officeart/2005/8/layout/cycle4"/>
    <dgm:cxn modelId="{48196212-51F6-854C-8122-19945ECAEA57}" type="presParOf" srcId="{127EB3CF-68EB-B14B-A95D-5D30AA75F0DE}" destId="{813F9651-E4FB-4946-8076-227F1013A48E}" srcOrd="3" destOrd="0" presId="urn:microsoft.com/office/officeart/2005/8/layout/cycle4"/>
    <dgm:cxn modelId="{9A487A56-B216-4042-9453-E8BD20F13D78}" type="presParOf" srcId="{127EB3CF-68EB-B14B-A95D-5D30AA75F0DE}" destId="{2F3F55A1-E5D5-0D46-8B70-64D2F5B56A58}" srcOrd="4" destOrd="0" presId="urn:microsoft.com/office/officeart/2005/8/layout/cycle4"/>
    <dgm:cxn modelId="{A52D5E0A-710C-144E-BBCB-B93671933416}" type="presParOf" srcId="{F43A702B-C159-7044-8E0F-AD2847D9129A}" destId="{7CDFE183-F982-6941-8CDC-85A26A3FE9A9}" srcOrd="2" destOrd="0" presId="urn:microsoft.com/office/officeart/2005/8/layout/cycle4"/>
    <dgm:cxn modelId="{03A2713E-D10E-7C4B-98AA-A50EDEDBC10D}" type="presParOf" srcId="{F43A702B-C159-7044-8E0F-AD2847D9129A}" destId="{B313C208-D196-9E43-BD5C-6A70C6C38BF8}"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0A160-EB8B-1D46-9645-B3CAB15B07FE}" type="datetimeFigureOut">
              <a:rPr lang="en-US" smtClean="0"/>
              <a:t>7/11/2019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B0E1F-4EC3-CD47-9A99-59421DE59B0D}" type="slidenum">
              <a:rPr lang="en-US" smtClean="0"/>
              <a:t>‹#›</a:t>
            </a:fld>
            <a:endParaRPr lang="en-US"/>
          </a:p>
        </p:txBody>
      </p:sp>
    </p:spTree>
    <p:extLst>
      <p:ext uri="{BB962C8B-B14F-4D97-AF65-F5344CB8AC3E}">
        <p14:creationId xmlns:p14="http://schemas.microsoft.com/office/powerpoint/2010/main" val="3787206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B0E1F-4EC3-CD47-9A99-59421DE59B0D}" type="slidenum">
              <a:rPr lang="en-US" smtClean="0"/>
              <a:t>1</a:t>
            </a:fld>
            <a:endParaRPr lang="en-US"/>
          </a:p>
        </p:txBody>
      </p:sp>
    </p:spTree>
    <p:extLst>
      <p:ext uri="{BB962C8B-B14F-4D97-AF65-F5344CB8AC3E}">
        <p14:creationId xmlns:p14="http://schemas.microsoft.com/office/powerpoint/2010/main" val="1341106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1771EB"/>
        </a:solidFill>
        <a:effectLst/>
      </p:bgPr>
    </p:bg>
    <p:spTree>
      <p:nvGrpSpPr>
        <p:cNvPr id="1" name=""/>
        <p:cNvGrpSpPr/>
        <p:nvPr/>
      </p:nvGrpSpPr>
      <p:grpSpPr>
        <a:xfrm>
          <a:off x="0" y="0"/>
          <a:ext cx="0" cy="0"/>
          <a:chOff x="0" y="0"/>
          <a:chExt cx="0" cy="0"/>
        </a:xfrm>
      </p:grpSpPr>
      <p:sp>
        <p:nvSpPr>
          <p:cNvPr id="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0" name="【最终版本】11S定版本.gif" descr="【最终版本】11S定版本.gif">
            <a:extLst>
              <a:ext uri="{FF2B5EF4-FFF2-40B4-BE49-F238E27FC236}">
                <a16:creationId xmlns="" xmlns:a16="http://schemas.microsoft.com/office/drawing/2014/main"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sp>
        <p:nvSpPr>
          <p:cNvPr id="8" name="文本框 16"/>
          <p:cNvSpPr txBox="1"/>
          <p:nvPr userDrawn="1"/>
        </p:nvSpPr>
        <p:spPr>
          <a:xfrm>
            <a:off x="2512373" y="4840417"/>
            <a:ext cx="12192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defPPr>
              <a:defRPr lang="en-US"/>
            </a:defPPr>
            <a:lvl1pPr algn="r" eaLnBrk="0" hangingPunct="0">
              <a:spcBef>
                <a:spcPct val="50000"/>
              </a:spcBef>
              <a:defRPr kumimoji="0" sz="800">
                <a:solidFill>
                  <a:srgbClr val="837A80"/>
                </a:solidFill>
                <a:latin typeface="Verdana" charset="0"/>
                <a:ea typeface="宋体" charset="0"/>
                <a:cs typeface="MS PGothic" charset="0"/>
              </a:defRPr>
            </a:lvl1pPr>
            <a:lvl2pPr marL="742950" indent="-285750" eaLnBrk="0" hangingPunct="0">
              <a:defRPr kumimoji="1" sz="2400">
                <a:latin typeface="宋体" charset="0"/>
                <a:ea typeface="宋体" charset="0"/>
              </a:defRPr>
            </a:lvl2pPr>
            <a:lvl3pPr marL="1143000" indent="-228600" eaLnBrk="0" hangingPunct="0">
              <a:defRPr kumimoji="1" sz="2400">
                <a:latin typeface="宋体" charset="0"/>
                <a:ea typeface="宋体" charset="0"/>
              </a:defRPr>
            </a:lvl3pPr>
            <a:lvl4pPr marL="1600200" indent="-228600" eaLnBrk="0" hangingPunct="0">
              <a:defRPr kumimoji="1" sz="2400">
                <a:latin typeface="宋体" charset="0"/>
                <a:ea typeface="宋体" charset="0"/>
              </a:defRPr>
            </a:lvl4pPr>
            <a:lvl5pPr marL="2057400" indent="-228600" eaLnBrk="0" hangingPunct="0">
              <a:defRPr kumimoji="1" sz="2400">
                <a:latin typeface="宋体" charset="0"/>
                <a:ea typeface="宋体" charset="0"/>
              </a:defRPr>
            </a:lvl5pPr>
            <a:lvl6pPr marL="2514600" indent="-228600" eaLnBrk="0" fontAlgn="base" hangingPunct="0">
              <a:spcBef>
                <a:spcPct val="0"/>
              </a:spcBef>
              <a:spcAft>
                <a:spcPct val="0"/>
              </a:spcAft>
              <a:defRPr kumimoji="1" sz="2400">
                <a:latin typeface="宋体" charset="0"/>
                <a:ea typeface="宋体" charset="0"/>
              </a:defRPr>
            </a:lvl6pPr>
            <a:lvl7pPr marL="2971800" indent="-228600" eaLnBrk="0" fontAlgn="base" hangingPunct="0">
              <a:spcBef>
                <a:spcPct val="0"/>
              </a:spcBef>
              <a:spcAft>
                <a:spcPct val="0"/>
              </a:spcAft>
              <a:defRPr kumimoji="1" sz="2400">
                <a:latin typeface="宋体" charset="0"/>
                <a:ea typeface="宋体" charset="0"/>
              </a:defRPr>
            </a:lvl7pPr>
            <a:lvl8pPr marL="3429000" indent="-228600" eaLnBrk="0" fontAlgn="base" hangingPunct="0">
              <a:spcBef>
                <a:spcPct val="0"/>
              </a:spcBef>
              <a:spcAft>
                <a:spcPct val="0"/>
              </a:spcAft>
              <a:defRPr kumimoji="1" sz="2400">
                <a:latin typeface="宋体" charset="0"/>
                <a:ea typeface="宋体" charset="0"/>
              </a:defRPr>
            </a:lvl8pPr>
            <a:lvl9pPr marL="3886200" indent="-228600" eaLnBrk="0" fontAlgn="base" hangingPunct="0">
              <a:spcBef>
                <a:spcPct val="0"/>
              </a:spcBef>
              <a:spcAft>
                <a:spcPct val="0"/>
              </a:spcAft>
              <a:defRPr kumimoji="1" sz="2400">
                <a:latin typeface="宋体" charset="0"/>
                <a:ea typeface="宋体" charset="0"/>
              </a:defRPr>
            </a:lvl9pPr>
          </a:lstStyle>
          <a:p>
            <a:pPr defTabSz="609585"/>
            <a:r>
              <a:rPr lang="zh-CN" altLang="en-US" sz="700" b="0" i="0" kern="1200" spc="0" baseline="0" dirty="0">
                <a:solidFill>
                  <a:schemeClr val="bg1">
                    <a:alpha val="50000"/>
                  </a:schemeClr>
                </a:solidFill>
                <a:latin typeface="微软雅黑" pitchFamily="34" charset="-122"/>
                <a:ea typeface="微软雅黑" pitchFamily="34" charset="-122"/>
                <a:cs typeface="微软雅黑"/>
              </a:rPr>
              <a:t>④内部公开 请勿外传</a:t>
            </a:r>
          </a:p>
        </p:txBody>
      </p:sp>
      <p:pic>
        <p:nvPicPr>
          <p:cNvPr id="6" name="图片 5">
            <a:extLst>
              <a:ext uri="{FF2B5EF4-FFF2-40B4-BE49-F238E27FC236}">
                <a16:creationId xmlns:a16="http://schemas.microsoft.com/office/drawing/2014/main" xmlns="" id="{FE112561-16A0-EF49-8DBC-8DAB703F60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7006" y="2845073"/>
            <a:ext cx="4766994" cy="2298154"/>
          </a:xfrm>
          <a:prstGeom prst="rect">
            <a:avLst/>
          </a:prstGeom>
        </p:spPr>
      </p:pic>
    </p:spTree>
    <p:extLst>
      <p:ext uri="{BB962C8B-B14F-4D97-AF65-F5344CB8AC3E}">
        <p14:creationId xmlns:p14="http://schemas.microsoft.com/office/powerpoint/2010/main" val="1761778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rgbClr val="1771EB"/>
        </a:solidFill>
        <a:effectLst/>
      </p:bgPr>
    </p:bg>
    <p:spTree>
      <p:nvGrpSpPr>
        <p:cNvPr id="1" name=""/>
        <p:cNvGrpSpPr/>
        <p:nvPr/>
      </p:nvGrpSpPr>
      <p:grpSpPr>
        <a:xfrm>
          <a:off x="0" y="0"/>
          <a:ext cx="0" cy="0"/>
          <a:chOff x="0" y="0"/>
          <a:chExt cx="0" cy="0"/>
        </a:xfrm>
      </p:grpSpPr>
      <p:grpSp>
        <p:nvGrpSpPr>
          <p:cNvPr id="8" name="组合 12"/>
          <p:cNvGrpSpPr>
            <a:grpSpLocks/>
          </p:cNvGrpSpPr>
          <p:nvPr userDrawn="1"/>
        </p:nvGrpSpPr>
        <p:grpSpPr bwMode="auto">
          <a:xfrm>
            <a:off x="856193" y="2146142"/>
            <a:ext cx="3015231" cy="1432972"/>
            <a:chOff x="3490332" y="1315926"/>
            <a:chExt cx="3017607" cy="1437748"/>
          </a:xfrm>
        </p:grpSpPr>
        <p:sp>
          <p:nvSpPr>
            <p:cNvPr id="9" name="Rectangle 4"/>
            <p:cNvSpPr>
              <a:spLocks/>
            </p:cNvSpPr>
            <p:nvPr/>
          </p:nvSpPr>
          <p:spPr bwMode="auto">
            <a:xfrm>
              <a:off x="4718426" y="1519345"/>
              <a:ext cx="1401734"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4800" b="0" kern="0" dirty="0">
                  <a:solidFill>
                    <a:srgbClr val="FFFFFF"/>
                  </a:solidFill>
                  <a:latin typeface="Goudy Old Style" charset="0"/>
                  <a:ea typeface="Helvetica Neue"/>
                  <a:cs typeface="宋体" charset="-122"/>
                  <a:sym typeface="Helvetica Neue UltraLight" charset="0"/>
                </a:rPr>
                <a:t>Thanks</a:t>
              </a:r>
            </a:p>
          </p:txBody>
        </p:sp>
        <p:sp>
          <p:nvSpPr>
            <p:cNvPr id="10" name="Rectangle 5"/>
            <p:cNvSpPr>
              <a:spLocks/>
            </p:cNvSpPr>
            <p:nvPr/>
          </p:nvSpPr>
          <p:spPr bwMode="auto">
            <a:xfrm>
              <a:off x="4242022" y="2245072"/>
              <a:ext cx="615274" cy="16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400" b="0" kern="0">
                  <a:solidFill>
                    <a:srgbClr val="FFFFFF"/>
                  </a:solidFill>
                  <a:latin typeface="Arial Narrow" charset="0"/>
                  <a:ea typeface="Helvetica Neue"/>
                  <a:cs typeface="宋体" charset="-122"/>
                  <a:sym typeface="Arial Narrow" charset="0"/>
                </a:rPr>
                <a:t>terima kasih</a:t>
              </a:r>
            </a:p>
          </p:txBody>
        </p:sp>
        <p:sp>
          <p:nvSpPr>
            <p:cNvPr id="11" name="Rectangle 6"/>
            <p:cNvSpPr>
              <a:spLocks/>
            </p:cNvSpPr>
            <p:nvPr/>
          </p:nvSpPr>
          <p:spPr bwMode="auto">
            <a:xfrm>
              <a:off x="3586309" y="1337705"/>
              <a:ext cx="714513" cy="42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3600" b="0" kern="0" dirty="0">
                  <a:solidFill>
                    <a:srgbClr val="FFFFFF"/>
                  </a:solidFill>
                  <a:latin typeface="Arial" charset="0"/>
                  <a:ea typeface="Helvetica Neue"/>
                  <a:cs typeface="宋体" charset="-122"/>
                  <a:sym typeface="Arial" charset="0"/>
                </a:rPr>
                <a:t>感謝</a:t>
              </a:r>
            </a:p>
          </p:txBody>
        </p:sp>
        <p:sp>
          <p:nvSpPr>
            <p:cNvPr id="12" name="Rectangle 7"/>
            <p:cNvSpPr>
              <a:spLocks/>
            </p:cNvSpPr>
            <p:nvPr/>
          </p:nvSpPr>
          <p:spPr bwMode="auto">
            <a:xfrm>
              <a:off x="5332616" y="2180610"/>
              <a:ext cx="952683"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4800" b="0" kern="0" dirty="0">
                  <a:solidFill>
                    <a:srgbClr val="FFFFFF"/>
                  </a:solidFill>
                  <a:latin typeface="微软雅黑" charset="-122"/>
                  <a:ea typeface="微软雅黑" charset="-122"/>
                  <a:cs typeface="微软雅黑" charset="-122"/>
                  <a:sym typeface="Microsoft YaHei Bold" charset="-122"/>
                </a:rPr>
                <a:t>谢谢</a:t>
              </a:r>
            </a:p>
          </p:txBody>
        </p:sp>
        <p:sp>
          <p:nvSpPr>
            <p:cNvPr id="13" name="Rectangle 8"/>
            <p:cNvSpPr>
              <a:spLocks/>
            </p:cNvSpPr>
            <p:nvPr/>
          </p:nvSpPr>
          <p:spPr bwMode="auto">
            <a:xfrm>
              <a:off x="5317085" y="1315926"/>
              <a:ext cx="1190854" cy="28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2400" b="0" kern="0">
                  <a:solidFill>
                    <a:srgbClr val="FFFFFF"/>
                  </a:solidFill>
                  <a:latin typeface="Arial" charset="0"/>
                  <a:ea typeface="Helvetica Neue"/>
                  <a:cs typeface="宋体" charset="-122"/>
                  <a:sym typeface="Arial" charset="0"/>
                </a:rPr>
                <a:t>ありがとう</a:t>
              </a:r>
            </a:p>
          </p:txBody>
        </p:sp>
        <p:sp>
          <p:nvSpPr>
            <p:cNvPr id="14" name="Rectangle 9"/>
            <p:cNvSpPr>
              <a:spLocks/>
            </p:cNvSpPr>
            <p:nvPr/>
          </p:nvSpPr>
          <p:spPr bwMode="auto">
            <a:xfrm>
              <a:off x="3490332" y="1921827"/>
              <a:ext cx="591706" cy="21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800" b="0" kern="0">
                  <a:solidFill>
                    <a:srgbClr val="FFFFFF"/>
                  </a:solidFill>
                  <a:latin typeface="Arial" charset="0"/>
                  <a:ea typeface="Helvetica Neue"/>
                  <a:cs typeface="宋体" charset="-122"/>
                  <a:sym typeface="Arial" charset="0"/>
                </a:rPr>
                <a:t>ขอบคุณ</a:t>
              </a:r>
            </a:p>
          </p:txBody>
        </p:sp>
      </p:grpSp>
      <p:sp>
        <p:nvSpPr>
          <p:cNvPr id="1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9" name="【最终版本】11S定版本.gif" descr="【最终版本】11S定版本.gif">
            <a:extLst>
              <a:ext uri="{FF2B5EF4-FFF2-40B4-BE49-F238E27FC236}">
                <a16:creationId xmlns="" xmlns:a16="http://schemas.microsoft.com/office/drawing/2014/main"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pic>
        <p:nvPicPr>
          <p:cNvPr id="17" name="图片 16">
            <a:extLst>
              <a:ext uri="{FF2B5EF4-FFF2-40B4-BE49-F238E27FC236}">
                <a16:creationId xmlns:a16="http://schemas.microsoft.com/office/drawing/2014/main" xmlns="" id="{1A044560-67BE-3B43-9744-BAE65B6F8B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1563" y="44"/>
            <a:ext cx="4602437" cy="2919956"/>
          </a:xfrm>
          <a:prstGeom prst="rect">
            <a:avLst/>
          </a:prstGeom>
        </p:spPr>
      </p:pic>
    </p:spTree>
    <p:extLst>
      <p:ext uri="{BB962C8B-B14F-4D97-AF65-F5344CB8AC3E}">
        <p14:creationId xmlns:p14="http://schemas.microsoft.com/office/powerpoint/2010/main" val="2232828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wo Content">
    <p:bg>
      <p:bgPr>
        <a:solidFill>
          <a:srgbClr val="24215F"/>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5" name="Title 1"/>
          <p:cNvSpPr>
            <a:spLocks noGrp="1"/>
          </p:cNvSpPr>
          <p:nvPr>
            <p:ph type="title"/>
          </p:nvPr>
        </p:nvSpPr>
        <p:spPr>
          <a:xfrm>
            <a:off x="443869" y="222590"/>
            <a:ext cx="8403269" cy="525528"/>
          </a:xfrm>
        </p:spPr>
        <p:txBody>
          <a:bodyPr/>
          <a:lstStyle>
            <a:lvl1pPr>
              <a:defRPr baseline="0">
                <a:solidFill>
                  <a:schemeClr val="bg1"/>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20" name="Picture 19" descr="171102_interbrand_kingdee_visual-0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0259" y="1976009"/>
            <a:ext cx="3529584" cy="2164080"/>
          </a:xfrm>
          <a:prstGeom prst="rect">
            <a:avLst/>
          </a:prstGeom>
        </p:spPr>
      </p:pic>
      <p:sp>
        <p:nvSpPr>
          <p:cNvPr id="22" name="Rectangle 21"/>
          <p:cNvSpPr/>
          <p:nvPr userDrawn="1"/>
        </p:nvSpPr>
        <p:spPr>
          <a:xfrm>
            <a:off x="1" y="4735041"/>
            <a:ext cx="9143999" cy="408459"/>
          </a:xfrm>
          <a:prstGeom prst="rect">
            <a:avLst/>
          </a:prstGeom>
          <a:solidFill>
            <a:srgbClr val="242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771EA"/>
              </a:solidFill>
            </a:endParaRPr>
          </a:p>
        </p:txBody>
      </p:sp>
      <p:sp>
        <p:nvSpPr>
          <p:cNvPr id="23" name="Text Box 5"/>
          <p:cNvSpPr txBox="1">
            <a:spLocks noChangeArrowheads="1"/>
          </p:cNvSpPr>
          <p:nvPr userDrawn="1"/>
        </p:nvSpPr>
        <p:spPr bwMode="auto">
          <a:xfrm>
            <a:off x="443869" y="4926457"/>
            <a:ext cx="2301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charset="0"/>
                <a:ea typeface="宋体" charset="0"/>
                <a:cs typeface="宋体" charset="0"/>
              </a:defRPr>
            </a:lvl1pPr>
            <a:lvl2pPr marL="742950" indent="-285750" eaLnBrk="0" hangingPunct="0">
              <a:defRPr kumimoji="1" sz="2400">
                <a:solidFill>
                  <a:schemeClr val="tx1"/>
                </a:solidFill>
                <a:latin typeface="宋体" charset="0"/>
                <a:ea typeface="宋体" charset="0"/>
              </a:defRPr>
            </a:lvl2pPr>
            <a:lvl3pPr marL="1143000" indent="-228600" eaLnBrk="0" hangingPunct="0">
              <a:defRPr kumimoji="1" sz="2400">
                <a:solidFill>
                  <a:schemeClr val="tx1"/>
                </a:solidFill>
                <a:latin typeface="宋体" charset="0"/>
                <a:ea typeface="宋体" charset="0"/>
              </a:defRPr>
            </a:lvl3pPr>
            <a:lvl4pPr marL="1600200" indent="-228600" eaLnBrk="0" hangingPunct="0">
              <a:defRPr kumimoji="1" sz="2400">
                <a:solidFill>
                  <a:schemeClr val="tx1"/>
                </a:solidFill>
                <a:latin typeface="宋体" charset="0"/>
                <a:ea typeface="宋体" charset="0"/>
              </a:defRPr>
            </a:lvl4pPr>
            <a:lvl5pPr marL="2057400" indent="-228600" eaLnBrk="0" hangingPunct="0">
              <a:defRPr kumimoji="1" sz="2400">
                <a:solidFill>
                  <a:schemeClr val="tx1"/>
                </a:solidFill>
                <a:latin typeface="宋体" charset="0"/>
                <a:ea typeface="宋体" charset="0"/>
              </a:defRPr>
            </a:lvl5pPr>
            <a:lvl6pPr marL="2514600" indent="-228600" eaLnBrk="0" fontAlgn="base" hangingPunct="0">
              <a:spcBef>
                <a:spcPct val="0"/>
              </a:spcBef>
              <a:spcAft>
                <a:spcPct val="0"/>
              </a:spcAft>
              <a:defRPr kumimoji="1" sz="2400">
                <a:solidFill>
                  <a:schemeClr val="tx1"/>
                </a:solidFill>
                <a:latin typeface="宋体" charset="0"/>
                <a:ea typeface="宋体" charset="0"/>
              </a:defRPr>
            </a:lvl6pPr>
            <a:lvl7pPr marL="2971800" indent="-228600" eaLnBrk="0" fontAlgn="base" hangingPunct="0">
              <a:spcBef>
                <a:spcPct val="0"/>
              </a:spcBef>
              <a:spcAft>
                <a:spcPct val="0"/>
              </a:spcAft>
              <a:defRPr kumimoji="1" sz="2400">
                <a:solidFill>
                  <a:schemeClr val="tx1"/>
                </a:solidFill>
                <a:latin typeface="宋体" charset="0"/>
                <a:ea typeface="宋体" charset="0"/>
              </a:defRPr>
            </a:lvl7pPr>
            <a:lvl8pPr marL="3429000" indent="-228600" eaLnBrk="0" fontAlgn="base" hangingPunct="0">
              <a:spcBef>
                <a:spcPct val="0"/>
              </a:spcBef>
              <a:spcAft>
                <a:spcPct val="0"/>
              </a:spcAft>
              <a:defRPr kumimoji="1" sz="2400">
                <a:solidFill>
                  <a:schemeClr val="tx1"/>
                </a:solidFill>
                <a:latin typeface="宋体" charset="0"/>
                <a:ea typeface="宋体" charset="0"/>
              </a:defRPr>
            </a:lvl8pPr>
            <a:lvl9pPr marL="3886200" indent="-228600" eaLnBrk="0" fontAlgn="base" hangingPunct="0">
              <a:spcBef>
                <a:spcPct val="0"/>
              </a:spcBef>
              <a:spcAft>
                <a:spcPct val="0"/>
              </a:spcAft>
              <a:defRPr kumimoji="1" sz="2400">
                <a:solidFill>
                  <a:schemeClr val="tx1"/>
                </a:solidFill>
                <a:latin typeface="宋体" charset="0"/>
                <a:ea typeface="宋体" charset="0"/>
              </a:defRPr>
            </a:lvl9pPr>
          </a:lstStyle>
          <a:p>
            <a:pPr algn="l">
              <a:spcBef>
                <a:spcPct val="50000"/>
              </a:spcBef>
              <a:defRPr/>
            </a:pPr>
            <a:fld id="{046AD7C7-DE3F-5E43-A3A8-CA80750AE375}" type="slidenum">
              <a:rPr kumimoji="0" lang="en-US" altLang="zh-CN" sz="800" smtClean="0">
                <a:solidFill>
                  <a:schemeClr val="bg1"/>
                </a:solidFill>
                <a:latin typeface="Arial"/>
                <a:cs typeface="Arial"/>
              </a:rPr>
              <a:pPr algn="l">
                <a:spcBef>
                  <a:spcPct val="50000"/>
                </a:spcBef>
                <a:defRPr/>
              </a:pPr>
              <a:t>‹#›</a:t>
            </a:fld>
            <a:endParaRPr kumimoji="0" lang="en-US" altLang="zh-CN" sz="800" dirty="0" smtClean="0">
              <a:solidFill>
                <a:schemeClr val="bg1"/>
              </a:solidFill>
              <a:latin typeface="Arial"/>
              <a:cs typeface="Arial"/>
            </a:endParaRPr>
          </a:p>
        </p:txBody>
      </p:sp>
      <p:pic>
        <p:nvPicPr>
          <p:cNvPr id="2" name="图片 1"/>
          <p:cNvPicPr>
            <a:picLocks noChangeAspect="1"/>
          </p:cNvPicPr>
          <p:nvPr userDrawn="1"/>
        </p:nvPicPr>
        <p:blipFill rotWithShape="1">
          <a:blip r:embed="rId3">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Tree>
    <p:extLst>
      <p:ext uri="{BB962C8B-B14F-4D97-AF65-F5344CB8AC3E}">
        <p14:creationId xmlns:p14="http://schemas.microsoft.com/office/powerpoint/2010/main" val="13473429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646464"/>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0" name="Title 1"/>
          <p:cNvSpPr>
            <a:spLocks noGrp="1"/>
          </p:cNvSpPr>
          <p:nvPr>
            <p:ph type="title"/>
          </p:nvPr>
        </p:nvSpPr>
        <p:spPr>
          <a:xfrm>
            <a:off x="443869" y="222590"/>
            <a:ext cx="8403269" cy="525528"/>
          </a:xfrm>
        </p:spPr>
        <p:txBody>
          <a:bodyPr/>
          <a:lstStyle>
            <a:lvl1pPr>
              <a:defRPr baseline="0">
                <a:solidFill>
                  <a:srgbClr val="1771EA"/>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21" name="图片 20"/>
          <p:cNvPicPr>
            <a:picLocks noChangeAspect="1"/>
          </p:cNvPicPr>
          <p:nvPr userDrawn="1"/>
        </p:nvPicPr>
        <p:blipFill rotWithShape="1">
          <a:blip r:embed="rId2">
            <a:extLst>
              <a:ext uri="{28A0092B-C50C-407E-A947-70E740481C1C}">
                <a14:useLocalDpi xmlns:a14="http://schemas.microsoft.com/office/drawing/2010/main" val="0"/>
              </a:ext>
            </a:extLst>
          </a:blip>
          <a:srcRect r="38287"/>
          <a:stretch/>
        </p:blipFill>
        <p:spPr>
          <a:xfrm>
            <a:off x="7811386" y="192776"/>
            <a:ext cx="1035751" cy="349091"/>
          </a:xfrm>
          <a:prstGeom prst="rect">
            <a:avLst/>
          </a:prstGeom>
        </p:spPr>
      </p:pic>
      <p:sp>
        <p:nvSpPr>
          <p:cNvPr id="22"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tx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tx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887402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1771EA"/>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chemeClr val="bg1"/>
                </a:solidFill>
                <a:latin typeface="Microsoft YaHei" charset="-122"/>
                <a:ea typeface="Microsoft YaHei" charset="-122"/>
                <a:cs typeface="Microsoft YaHei" charset="-122"/>
              </a:defRPr>
            </a:lvl2pPr>
            <a:lvl3pPr marL="368300" indent="-153988">
              <a:defRPr sz="1200">
                <a:solidFill>
                  <a:schemeClr val="bg1"/>
                </a:solidFill>
                <a:latin typeface="Microsoft YaHei" charset="-122"/>
                <a:ea typeface="Microsoft YaHei" charset="-122"/>
                <a:cs typeface="Microsoft YaHei" charset="-122"/>
              </a:defRPr>
            </a:lvl3pPr>
            <a:lvl4pPr marL="533400" indent="-123825">
              <a:tabLst/>
              <a:defRPr sz="1200">
                <a:solidFill>
                  <a:schemeClr val="bg1"/>
                </a:solidFill>
                <a:latin typeface="Microsoft YaHei" charset="-122"/>
                <a:ea typeface="Microsoft YaHei" charset="-122"/>
                <a:cs typeface="Microsoft YaHei" charset="-122"/>
              </a:defRPr>
            </a:lvl4pPr>
            <a:lvl5pPr marL="730250" indent="-160338">
              <a:defRPr sz="1200">
                <a:solidFill>
                  <a:schemeClr val="bg1"/>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11"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lvl1pPr>
          </a:lstStyle>
          <a:p>
            <a:r>
              <a:rPr kumimoji="1" lang="zh-CN" altLang="en-US" sz="2400" dirty="0" smtClean="0">
                <a:solidFill>
                  <a:srgbClr val="FFC000"/>
                </a:solidFill>
                <a:latin typeface="Microsoft YaHei" charset="-122"/>
                <a:ea typeface="Microsoft YaHei" charset="-122"/>
              </a:rPr>
              <a:t>单击此处编辑标题</a:t>
            </a:r>
            <a:r>
              <a:rPr lang="zh-CN" altLang="en-US" sz="2400" dirty="0" smtClean="0">
                <a:solidFill>
                  <a:schemeClr val="bg1"/>
                </a:solidFill>
                <a:latin typeface="微软雅黑" panose="020B0503020204020204" pitchFamily="34" charset="-122"/>
                <a:ea typeface="微软雅黑" panose="020B0503020204020204" pitchFamily="34" charset="-122"/>
              </a:rPr>
              <a:t/>
            </a:r>
            <a:br>
              <a:rPr lang="zh-CN" altLang="en-US" sz="2400" dirty="0" smtClean="0">
                <a:solidFill>
                  <a:schemeClr val="bg1"/>
                </a:solidFill>
                <a:latin typeface="微软雅黑" panose="020B0503020204020204" pitchFamily="34" charset="-122"/>
                <a:ea typeface="微软雅黑" panose="020B0503020204020204" pitchFamily="34" charset="-122"/>
              </a:rPr>
            </a:br>
            <a:r>
              <a:rPr kumimoji="1" lang="zh-CN" altLang="en-US" sz="2400" dirty="0" smtClean="0">
                <a:solidFill>
                  <a:schemeClr val="bg1"/>
                </a:solidFill>
              </a:rPr>
              <a:t> </a:t>
            </a:r>
            <a:r>
              <a:rPr kumimoji="1" lang="en-US" altLang="zh-CN" sz="2400" dirty="0" smtClean="0">
                <a:solidFill>
                  <a:schemeClr val="bg1"/>
                </a:solidFill>
              </a:rPr>
              <a:t/>
            </a:r>
            <a:br>
              <a:rPr kumimoji="1" lang="en-US" altLang="zh-CN" sz="2400" dirty="0" smtClean="0">
                <a:solidFill>
                  <a:schemeClr val="bg1"/>
                </a:solidFill>
              </a:rPr>
            </a:br>
            <a:r>
              <a:rPr lang="en-US" altLang="zh-CN" sz="2400" dirty="0" smtClean="0">
                <a:solidFill>
                  <a:schemeClr val="bg1"/>
                </a:solidFill>
                <a:latin typeface="微软雅黑" panose="020B0503020204020204" pitchFamily="34" charset="-122"/>
                <a:ea typeface="微软雅黑" panose="020B0503020204020204" pitchFamily="34" charset="-122"/>
              </a:rPr>
              <a:t/>
            </a:r>
            <a:br>
              <a:rPr lang="en-US" altLang="zh-CN" sz="2400" dirty="0" smtClean="0">
                <a:solidFill>
                  <a:schemeClr val="bg1"/>
                </a:solidFill>
                <a:latin typeface="微软雅黑" panose="020B0503020204020204" pitchFamily="34" charset="-122"/>
                <a:ea typeface="微软雅黑" panose="020B0503020204020204" pitchFamily="34" charset="-122"/>
              </a:rPr>
            </a:br>
            <a:endParaRPr kumimoji="1" lang="en-US" altLang="zh-CN" sz="2400" dirty="0">
              <a:solidFill>
                <a:schemeClr val="bg1"/>
              </a:solidFill>
            </a:endParaRPr>
          </a:p>
        </p:txBody>
      </p:sp>
    </p:spTree>
    <p:extLst>
      <p:ext uri="{BB962C8B-B14F-4D97-AF65-F5344CB8AC3E}">
        <p14:creationId xmlns:p14="http://schemas.microsoft.com/office/powerpoint/2010/main" val="2486824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rgbClr val="9F55FB"/>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41721520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rgbClr val="24BEBC"/>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29262044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rgbClr val="24215F"/>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sp>
        <p:nvSpPr>
          <p:cNvPr id="10" name="Rectangle 9"/>
          <p:cNvSpPr/>
          <p:nvPr userDrawn="1"/>
        </p:nvSpPr>
        <p:spPr>
          <a:xfrm>
            <a:off x="1" y="4735041"/>
            <a:ext cx="9143999" cy="408459"/>
          </a:xfrm>
          <a:prstGeom prst="rect">
            <a:avLst/>
          </a:prstGeom>
          <a:solidFill>
            <a:srgbClr val="242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771EA"/>
              </a:solidFill>
            </a:endParaRPr>
          </a:p>
        </p:txBody>
      </p:sp>
      <p:sp>
        <p:nvSpPr>
          <p:cNvPr id="11" name="Text Box 5"/>
          <p:cNvSpPr txBox="1">
            <a:spLocks noChangeArrowheads="1"/>
          </p:cNvSpPr>
          <p:nvPr userDrawn="1"/>
        </p:nvSpPr>
        <p:spPr bwMode="auto">
          <a:xfrm>
            <a:off x="443869" y="4926457"/>
            <a:ext cx="2301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charset="0"/>
                <a:ea typeface="宋体" charset="0"/>
                <a:cs typeface="宋体" charset="0"/>
              </a:defRPr>
            </a:lvl1pPr>
            <a:lvl2pPr marL="742950" indent="-285750" eaLnBrk="0" hangingPunct="0">
              <a:defRPr kumimoji="1" sz="2400">
                <a:solidFill>
                  <a:schemeClr val="tx1"/>
                </a:solidFill>
                <a:latin typeface="宋体" charset="0"/>
                <a:ea typeface="宋体" charset="0"/>
              </a:defRPr>
            </a:lvl2pPr>
            <a:lvl3pPr marL="1143000" indent="-228600" eaLnBrk="0" hangingPunct="0">
              <a:defRPr kumimoji="1" sz="2400">
                <a:solidFill>
                  <a:schemeClr val="tx1"/>
                </a:solidFill>
                <a:latin typeface="宋体" charset="0"/>
                <a:ea typeface="宋体" charset="0"/>
              </a:defRPr>
            </a:lvl3pPr>
            <a:lvl4pPr marL="1600200" indent="-228600" eaLnBrk="0" hangingPunct="0">
              <a:defRPr kumimoji="1" sz="2400">
                <a:solidFill>
                  <a:schemeClr val="tx1"/>
                </a:solidFill>
                <a:latin typeface="宋体" charset="0"/>
                <a:ea typeface="宋体" charset="0"/>
              </a:defRPr>
            </a:lvl4pPr>
            <a:lvl5pPr marL="2057400" indent="-228600" eaLnBrk="0" hangingPunct="0">
              <a:defRPr kumimoji="1" sz="2400">
                <a:solidFill>
                  <a:schemeClr val="tx1"/>
                </a:solidFill>
                <a:latin typeface="宋体" charset="0"/>
                <a:ea typeface="宋体" charset="0"/>
              </a:defRPr>
            </a:lvl5pPr>
            <a:lvl6pPr marL="2514600" indent="-228600" eaLnBrk="0" fontAlgn="base" hangingPunct="0">
              <a:spcBef>
                <a:spcPct val="0"/>
              </a:spcBef>
              <a:spcAft>
                <a:spcPct val="0"/>
              </a:spcAft>
              <a:defRPr kumimoji="1" sz="2400">
                <a:solidFill>
                  <a:schemeClr val="tx1"/>
                </a:solidFill>
                <a:latin typeface="宋体" charset="0"/>
                <a:ea typeface="宋体" charset="0"/>
              </a:defRPr>
            </a:lvl6pPr>
            <a:lvl7pPr marL="2971800" indent="-228600" eaLnBrk="0" fontAlgn="base" hangingPunct="0">
              <a:spcBef>
                <a:spcPct val="0"/>
              </a:spcBef>
              <a:spcAft>
                <a:spcPct val="0"/>
              </a:spcAft>
              <a:defRPr kumimoji="1" sz="2400">
                <a:solidFill>
                  <a:schemeClr val="tx1"/>
                </a:solidFill>
                <a:latin typeface="宋体" charset="0"/>
                <a:ea typeface="宋体" charset="0"/>
              </a:defRPr>
            </a:lvl7pPr>
            <a:lvl8pPr marL="3429000" indent="-228600" eaLnBrk="0" fontAlgn="base" hangingPunct="0">
              <a:spcBef>
                <a:spcPct val="0"/>
              </a:spcBef>
              <a:spcAft>
                <a:spcPct val="0"/>
              </a:spcAft>
              <a:defRPr kumimoji="1" sz="2400">
                <a:solidFill>
                  <a:schemeClr val="tx1"/>
                </a:solidFill>
                <a:latin typeface="宋体" charset="0"/>
                <a:ea typeface="宋体" charset="0"/>
              </a:defRPr>
            </a:lvl8pPr>
            <a:lvl9pPr marL="3886200" indent="-228600" eaLnBrk="0" fontAlgn="base" hangingPunct="0">
              <a:spcBef>
                <a:spcPct val="0"/>
              </a:spcBef>
              <a:spcAft>
                <a:spcPct val="0"/>
              </a:spcAft>
              <a:defRPr kumimoji="1" sz="2400">
                <a:solidFill>
                  <a:schemeClr val="tx1"/>
                </a:solidFill>
                <a:latin typeface="宋体" charset="0"/>
                <a:ea typeface="宋体" charset="0"/>
              </a:defRPr>
            </a:lvl9pPr>
          </a:lstStyle>
          <a:p>
            <a:pPr algn="l">
              <a:spcBef>
                <a:spcPct val="50000"/>
              </a:spcBef>
              <a:defRPr/>
            </a:pPr>
            <a:fld id="{046AD7C7-DE3F-5E43-A3A8-CA80750AE375}" type="slidenum">
              <a:rPr kumimoji="0" lang="en-US" altLang="zh-CN" sz="800" smtClean="0">
                <a:solidFill>
                  <a:schemeClr val="bg1"/>
                </a:solidFill>
                <a:latin typeface="Arial"/>
                <a:cs typeface="Arial"/>
              </a:rPr>
              <a:pPr algn="l">
                <a:spcBef>
                  <a:spcPct val="50000"/>
                </a:spcBef>
                <a:defRPr/>
              </a:pPr>
              <a:t>‹#›</a:t>
            </a:fld>
            <a:endParaRPr kumimoji="0" lang="en-US" altLang="zh-CN" sz="800" dirty="0" smtClean="0">
              <a:solidFill>
                <a:schemeClr val="bg1"/>
              </a:solidFill>
              <a:latin typeface="Arial"/>
              <a:cs typeface="Arial"/>
            </a:endParaRPr>
          </a:p>
        </p:txBody>
      </p:sp>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12"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324480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1771EA"/>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3869" y="287867"/>
            <a:ext cx="8417186" cy="4466696"/>
          </a:xfrm>
        </p:spPr>
        <p:txBody>
          <a:bodyPr/>
          <a:lstStyle>
            <a:lvl1pPr>
              <a:defRPr sz="4900" baseline="0">
                <a:solidFill>
                  <a:schemeClr val="bg1"/>
                </a:solidFill>
                <a:latin typeface="Microsoft YaHei" charset="-122"/>
                <a:ea typeface="Microsoft YaHei" charset="-122"/>
                <a:cs typeface="Microsoft YaHei" charset="-122"/>
              </a:defRPr>
            </a:lvl1pPr>
          </a:lstStyle>
          <a:p>
            <a:r>
              <a:rPr lang="zh-CN" altLang="en-US" dirty="0" smtClean="0"/>
              <a:t>单击此处</a:t>
            </a:r>
            <a:r>
              <a:rPr lang="en-US" altLang="zh-CN" dirty="0" smtClean="0"/>
              <a:t/>
            </a:r>
            <a:br>
              <a:rPr lang="en-US" altLang="zh-CN" dirty="0" smtClean="0"/>
            </a:br>
            <a:r>
              <a:rPr lang="zh-CN" altLang="en-US" dirty="0" smtClean="0"/>
              <a:t>可更改模板标题</a:t>
            </a:r>
            <a:r>
              <a:rPr lang="en-US" altLang="zh-CN" dirty="0" smtClean="0"/>
              <a:t/>
            </a:r>
            <a:br>
              <a:rPr lang="en-US" altLang="zh-CN" dirty="0" smtClean="0"/>
            </a:br>
            <a:r>
              <a:rPr lang="zh-CN" altLang="en-US" dirty="0" smtClean="0"/>
              <a:t>中的文字</a:t>
            </a:r>
            <a:endParaRPr lang="en-US" dirty="0"/>
          </a:p>
        </p:txBody>
      </p:sp>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12509997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mparison">
    <p:bg>
      <p:bgPr>
        <a:solidFill>
          <a:srgbClr val="1771EA"/>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8"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solidFill>
                  <a:schemeClr val="bg1"/>
                </a:solidFill>
              </a:defRPr>
            </a:lvl1pPr>
          </a:lstStyle>
          <a:p>
            <a:r>
              <a:rPr lang="zh-CN" altLang="en-US" sz="2400" b="1" dirty="0" smtClean="0"/>
              <a:t>小标题</a:t>
            </a:r>
            <a:r>
              <a:rPr lang="en-US" altLang="zh-CN" sz="3600" b="0" dirty="0" smtClean="0"/>
              <a:t/>
            </a:r>
            <a:br>
              <a:rPr lang="en-US" altLang="zh-CN" sz="3600" b="0" dirty="0" smtClean="0"/>
            </a:br>
            <a:r>
              <a:rPr kumimoji="1" lang="zh-CN" altLang="en-US" sz="4400" dirty="0" smtClean="0">
                <a:solidFill>
                  <a:srgbClr val="FFC000"/>
                </a:solidFill>
              </a:rPr>
              <a:t>单击此处</a:t>
            </a:r>
            <a:br>
              <a:rPr kumimoji="1" lang="zh-CN" altLang="en-US" sz="4400" dirty="0" smtClean="0">
                <a:solidFill>
                  <a:srgbClr val="FFC000"/>
                </a:solidFill>
              </a:rPr>
            </a:br>
            <a:r>
              <a:rPr kumimoji="1" lang="zh-CN" altLang="en-US" sz="4400" dirty="0" smtClean="0">
                <a:solidFill>
                  <a:srgbClr val="FFC000"/>
                </a:solidFill>
              </a:rPr>
              <a:t>可更改模板标题</a:t>
            </a:r>
            <a:br>
              <a:rPr kumimoji="1" lang="zh-CN" altLang="en-US" sz="4400" dirty="0" smtClean="0">
                <a:solidFill>
                  <a:srgbClr val="FFC000"/>
                </a:solidFill>
              </a:rPr>
            </a:br>
            <a:r>
              <a:rPr kumimoji="1" lang="zh-CN" altLang="en-US" sz="4400" dirty="0" smtClean="0">
                <a:solidFill>
                  <a:srgbClr val="FFC000"/>
                </a:solidFill>
              </a:rPr>
              <a:t>中的文字</a:t>
            </a:r>
            <a:endParaRPr kumimoji="1" lang="zh-CN" altLang="en-US" sz="4400" dirty="0">
              <a:solidFill>
                <a:srgbClr val="FFC000"/>
              </a:solidFill>
            </a:endParaRPr>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1771EB"/>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hasCustomPrompt="1"/>
          </p:nvPr>
        </p:nvSpPr>
        <p:spPr>
          <a:xfrm>
            <a:off x="443869" y="777932"/>
            <a:ext cx="8404856" cy="3878735"/>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没有金蝶软件国际软件集团有限公司的特别许可，任何人不能以任何形式或为任何目的复制或传播本文档的任何部分。本文档中包含的信息如有更改，恕不另行通知。</a:t>
            </a: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由金蝶软件（中国）有限公司和其分销商所销售的某些软件产品包含有其它软件供应商版权所有的软件组件。</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Microsoft®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WINDOWS®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NT®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EXCEL®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Word®</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PowerPoint®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SQL Server® </a:t>
            </a:r>
            <a:r>
              <a:rPr lang="zh-CN" altLang="en-US" sz="1050" dirty="0" smtClean="0">
                <a:solidFill>
                  <a:schemeClr val="tx1">
                    <a:lumMod val="65000"/>
                    <a:lumOff val="35000"/>
                  </a:schemeClr>
                </a:solidFill>
                <a:latin typeface="微软雅黑" pitchFamily="34" charset="-122"/>
                <a:ea typeface="微软雅黑" pitchFamily="34" charset="-122"/>
              </a:rPr>
              <a:t>是微软公司的注册商标。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IBM®</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 </a:t>
            </a:r>
            <a:r>
              <a:rPr lang="zh-CN" altLang="en-US" sz="1050" dirty="0" smtClean="0">
                <a:solidFill>
                  <a:schemeClr val="tx1">
                    <a:lumMod val="65000"/>
                    <a:lumOff val="35000"/>
                  </a:schemeClr>
                </a:solidFill>
                <a:latin typeface="微软雅黑" pitchFamily="34" charset="-122"/>
                <a:ea typeface="微软雅黑" pitchFamily="34" charset="-122"/>
              </a:rPr>
              <a:t>通用数据库、</a:t>
            </a:r>
            <a:r>
              <a:rPr lang="en-US" altLang="zh-CN" sz="1050" dirty="0" smtClean="0">
                <a:solidFill>
                  <a:schemeClr val="tx1">
                    <a:lumMod val="65000"/>
                    <a:lumOff val="35000"/>
                  </a:schemeClr>
                </a:solidFill>
                <a:latin typeface="微软雅黑" pitchFamily="34" charset="-122"/>
                <a:ea typeface="微软雅黑" pitchFamily="34" charset="-122"/>
              </a:rPr>
              <a:t>OS/2®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Parallel </a:t>
            </a:r>
            <a:r>
              <a:rPr lang="en-US" altLang="zh-CN" sz="1050" dirty="0" err="1" smtClean="0">
                <a:solidFill>
                  <a:schemeClr val="tx1">
                    <a:lumMod val="65000"/>
                    <a:lumOff val="35000"/>
                  </a:schemeClr>
                </a:solidFill>
                <a:latin typeface="微软雅黑" pitchFamily="34" charset="-122"/>
                <a:ea typeface="微软雅黑" pitchFamily="34" charset="-122"/>
              </a:rPr>
              <a:t>Sysplex</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MVS/ESA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pSeries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xSeries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zSeries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z/OS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AFP</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Intelligent Miner</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WebSphere®</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Netfinity</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Tivoli®</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动态</a:t>
            </a:r>
            <a:r>
              <a:rPr lang="en-US" altLang="zh-CN" sz="1050" dirty="0" err="1" smtClean="0">
                <a:solidFill>
                  <a:schemeClr val="tx1">
                    <a:lumMod val="65000"/>
                    <a:lumOff val="35000"/>
                  </a:schemeClr>
                </a:solidFill>
                <a:latin typeface="微软雅黑" pitchFamily="34" charset="-122"/>
                <a:ea typeface="微软雅黑" pitchFamily="34" charset="-122"/>
              </a:rPr>
              <a:t>ServerTM</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是国际商业机器公司在美国或其他公司的商标。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UNIX®</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UNIX INTERNATIONAL CO.,LIMTED</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OSF/1®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Motif®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Open Group </a:t>
            </a:r>
            <a:r>
              <a:rPr lang="zh-CN" altLang="en-US" sz="1050" dirty="0" smtClean="0">
                <a:solidFill>
                  <a:schemeClr val="tx1">
                    <a:lumMod val="65000"/>
                    <a:lumOff val="35000"/>
                  </a:schemeClr>
                </a:solidFill>
                <a:latin typeface="微软雅黑" pitchFamily="34" charset="-122"/>
                <a:ea typeface="微软雅黑" pitchFamily="34" charset="-122"/>
              </a:rPr>
              <a:t>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Citrix®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徽标、</a:t>
            </a:r>
            <a:r>
              <a:rPr lang="en-US" altLang="zh-CN" sz="1050" dirty="0" smtClean="0">
                <a:solidFill>
                  <a:schemeClr val="tx1">
                    <a:lumMod val="65000"/>
                    <a:lumOff val="35000"/>
                  </a:schemeClr>
                </a:solidFill>
                <a:latin typeface="微软雅黑" pitchFamily="34" charset="-122"/>
                <a:ea typeface="微软雅黑" pitchFamily="34" charset="-122"/>
              </a:rPr>
              <a:t>ICA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Program Neighborhood®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MetaFrame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WinFrame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VideoFrame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MultiWin</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以及此处引用的</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产品名是</a:t>
            </a:r>
            <a:r>
              <a:rPr lang="en-US" altLang="zh-CN" sz="1050" dirty="0" smtClean="0">
                <a:solidFill>
                  <a:schemeClr val="tx1">
                    <a:lumMod val="65000"/>
                    <a:lumOff val="35000"/>
                  </a:schemeClr>
                </a:solidFill>
                <a:latin typeface="微软雅黑" pitchFamily="34" charset="-122"/>
                <a:ea typeface="微软雅黑" pitchFamily="34" charset="-122"/>
              </a:rPr>
              <a:t>Citrix Systems </a:t>
            </a:r>
            <a:r>
              <a:rPr lang="zh-CN" altLang="en-US" sz="1050" dirty="0" smtClean="0">
                <a:solidFill>
                  <a:schemeClr val="tx1">
                    <a:lumMod val="65000"/>
                    <a:lumOff val="35000"/>
                  </a:schemeClr>
                </a:solidFill>
                <a:latin typeface="微软雅黑" pitchFamily="34" charset="-122"/>
                <a:ea typeface="微软雅黑" pitchFamily="34" charset="-122"/>
              </a:rPr>
              <a:t>公司的商标或注册商标。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HTML</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HATEMOGLU TEKSTIL GIYIM SANAYI VE TICARET A.S.</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DHTML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XML</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XHTML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W3C®</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World Wide Web </a:t>
            </a:r>
            <a:r>
              <a:rPr lang="zh-CN" altLang="en-US" sz="1050" dirty="0" smtClean="0">
                <a:solidFill>
                  <a:schemeClr val="tx1">
                    <a:lumMod val="65000"/>
                    <a:lumOff val="35000"/>
                  </a:schemeClr>
                </a:solidFill>
                <a:latin typeface="微软雅黑" pitchFamily="34" charset="-122"/>
                <a:ea typeface="微软雅黑" pitchFamily="34" charset="-122"/>
              </a:rPr>
              <a:t>协会、计算机科学实验室的商标或注册商标，</a:t>
            </a:r>
            <a:r>
              <a:rPr lang="en-US" altLang="zh-CN" sz="1050" dirty="0" err="1" smtClean="0">
                <a:solidFill>
                  <a:schemeClr val="tx1">
                    <a:lumMod val="65000"/>
                    <a:lumOff val="35000"/>
                  </a:schemeClr>
                </a:solidFill>
                <a:latin typeface="微软雅黑" pitchFamily="34" charset="-122"/>
                <a:ea typeface="微软雅黑" pitchFamily="34" charset="-122"/>
              </a:rPr>
              <a:t>PureXML</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 </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JAVASCRIPT®</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是甲骨文美国有限公司的注册商标，由其技术开发和实施商</a:t>
            </a:r>
            <a:r>
              <a:rPr lang="en-US" altLang="zh-CN" sz="1050" dirty="0" smtClean="0">
                <a:solidFill>
                  <a:schemeClr val="tx1">
                    <a:lumMod val="65000"/>
                    <a:lumOff val="35000"/>
                  </a:schemeClr>
                </a:solidFill>
                <a:latin typeface="微软雅黑" pitchFamily="34" charset="-122"/>
                <a:ea typeface="微软雅黑" pitchFamily="34" charset="-122"/>
              </a:rPr>
              <a:t>Netscape </a:t>
            </a:r>
            <a:r>
              <a:rPr lang="zh-CN" altLang="en-US" sz="1050" dirty="0" smtClean="0">
                <a:solidFill>
                  <a:schemeClr val="tx1">
                    <a:lumMod val="65000"/>
                    <a:lumOff val="35000"/>
                  </a:schemeClr>
                </a:solidFill>
                <a:latin typeface="微软雅黑" pitchFamily="34" charset="-122"/>
                <a:ea typeface="微软雅黑" pitchFamily="34" charset="-122"/>
              </a:rPr>
              <a:t>许可使用。</a:t>
            </a:r>
          </a:p>
          <a:p>
            <a:pPr>
              <a:spcBef>
                <a:spcPts val="500"/>
              </a:spcBef>
              <a:defRPr/>
            </a:pPr>
            <a:r>
              <a:rPr lang="en-US" altLang="zh-CN" sz="1050" dirty="0" err="1" smtClean="0">
                <a:solidFill>
                  <a:schemeClr val="tx1">
                    <a:lumMod val="65000"/>
                    <a:lumOff val="35000"/>
                  </a:schemeClr>
                </a:solidFill>
                <a:latin typeface="微软雅黑" pitchFamily="34" charset="-122"/>
                <a:ea typeface="微软雅黑" pitchFamily="34" charset="-122"/>
              </a:rPr>
              <a:t>Apusic</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是深圳市金蝶中间件有限公司的注册商标。</a:t>
            </a: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本文档提到的金蝶</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KIS ®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K/3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EAS ® </a:t>
            </a:r>
            <a:r>
              <a:rPr lang="zh-CN" altLang="en-US" sz="1050" dirty="0" smtClean="0">
                <a:solidFill>
                  <a:schemeClr val="tx1">
                    <a:lumMod val="65000"/>
                    <a:lumOff val="35000"/>
                  </a:schemeClr>
                </a:solidFill>
                <a:latin typeface="微软雅黑" pitchFamily="34" charset="-122"/>
                <a:ea typeface="微软雅黑" pitchFamily="34" charset="-122"/>
              </a:rPr>
              <a:t>、友商网 </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和其它金蝶 产品和服务以及它们各自的徽标是金蝶软件（中国）有限公司在中国和世界其它一些国家的商标或注册商标。本文档提到的所有其它产品和服务名称是它们各自公司的商标。</a:t>
            </a:r>
            <a:endParaRPr lang="zh-CN" altLang="en-US" sz="1050" dirty="0">
              <a:solidFill>
                <a:schemeClr val="tx1">
                  <a:lumMod val="65000"/>
                  <a:lumOff val="35000"/>
                </a:schemeClr>
              </a:solidFill>
              <a:latin typeface="微软雅黑" pitchFamily="34" charset="-122"/>
              <a:ea typeface="微软雅黑" pitchFamily="34" charset="-122"/>
            </a:endParaRPr>
          </a:p>
        </p:txBody>
      </p:sp>
      <p:sp>
        <p:nvSpPr>
          <p:cNvPr id="20" name="Title 1"/>
          <p:cNvSpPr>
            <a:spLocks noGrp="1"/>
          </p:cNvSpPr>
          <p:nvPr>
            <p:ph type="title" hasCustomPrompt="1"/>
          </p:nvPr>
        </p:nvSpPr>
        <p:spPr>
          <a:xfrm>
            <a:off x="443869" y="222590"/>
            <a:ext cx="8403269" cy="525528"/>
          </a:xfrm>
        </p:spPr>
        <p:txBody>
          <a:bodyPr/>
          <a:lstStyle>
            <a:lvl1pPr>
              <a:defRPr baseline="0">
                <a:solidFill>
                  <a:srgbClr val="FFC000"/>
                </a:solidFill>
                <a:latin typeface="Microsoft YaHei" charset="-122"/>
                <a:ea typeface="Microsoft YaHei" charset="-122"/>
                <a:cs typeface="Microsoft YaHei" charset="-122"/>
              </a:defRPr>
            </a:lvl1pPr>
          </a:lstStyle>
          <a:p>
            <a:r>
              <a:rPr lang="zh-CN" altLang="en-US" dirty="0" smtClean="0"/>
              <a:t>特别声明</a:t>
            </a:r>
            <a:endParaRPr lang="en-US" dirty="0"/>
          </a:p>
        </p:txBody>
      </p:sp>
      <p:sp>
        <p:nvSpPr>
          <p:cNvPr id="22"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pic>
        <p:nvPicPr>
          <p:cNvPr id="25" name="图片 2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2" name="Group 41"/>
          <p:cNvGrpSpPr/>
          <p:nvPr userDrawn="1"/>
        </p:nvGrpSpPr>
        <p:grpSpPr>
          <a:xfrm>
            <a:off x="-1081337" y="-53219"/>
            <a:ext cx="646288" cy="646288"/>
            <a:chOff x="-1138755" y="0"/>
            <a:chExt cx="646288" cy="646288"/>
          </a:xfrm>
          <a:solidFill>
            <a:srgbClr val="24215F"/>
          </a:solidFill>
        </p:grpSpPr>
        <p:sp>
          <p:nvSpPr>
            <p:cNvPr id="43" name="Rectangle 42"/>
            <p:cNvSpPr/>
            <p:nvPr userDrawn="1"/>
          </p:nvSpPr>
          <p:spPr>
            <a:xfrm>
              <a:off x="-1138755" y="0"/>
              <a:ext cx="646288" cy="6462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44" name="TextBox 43"/>
            <p:cNvSpPr txBox="1"/>
            <p:nvPr userDrawn="1"/>
          </p:nvSpPr>
          <p:spPr>
            <a:xfrm>
              <a:off x="-1138755" y="0"/>
              <a:ext cx="407083" cy="461665"/>
            </a:xfrm>
            <a:prstGeom prst="rect">
              <a:avLst/>
            </a:prstGeom>
            <a:grpFill/>
          </p:spPr>
          <p:txBody>
            <a:bodyPr wrap="none" rtlCol="0">
              <a:spAutoFit/>
            </a:bodyPr>
            <a:lstStyle/>
            <a:p>
              <a:r>
                <a:rPr lang="en-US" sz="800" dirty="0" smtClean="0">
                  <a:solidFill>
                    <a:schemeClr val="bg1"/>
                  </a:solidFill>
                </a:rPr>
                <a:t>R:</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9</a:t>
              </a:r>
              <a:r>
                <a:rPr lang="en-US" sz="800" dirty="0" smtClean="0">
                  <a:solidFill>
                    <a:schemeClr val="bg1"/>
                  </a:solidFill>
                </a:rPr>
                <a:t>5</a:t>
              </a:r>
              <a:endParaRPr lang="en-US" sz="800" dirty="0">
                <a:solidFill>
                  <a:schemeClr val="bg1"/>
                </a:solidFill>
              </a:endParaRPr>
            </a:p>
          </p:txBody>
        </p:sp>
      </p:grpSp>
      <p:grpSp>
        <p:nvGrpSpPr>
          <p:cNvPr id="45" name="Group 44"/>
          <p:cNvGrpSpPr/>
          <p:nvPr userDrawn="1"/>
        </p:nvGrpSpPr>
        <p:grpSpPr>
          <a:xfrm>
            <a:off x="-1081337" y="659218"/>
            <a:ext cx="646288" cy="646288"/>
            <a:chOff x="-1138755" y="0"/>
            <a:chExt cx="646288" cy="646288"/>
          </a:xfrm>
        </p:grpSpPr>
        <p:sp>
          <p:nvSpPr>
            <p:cNvPr id="46" name="Rectangle 45"/>
            <p:cNvSpPr/>
            <p:nvPr userDrawn="1"/>
          </p:nvSpPr>
          <p:spPr>
            <a:xfrm>
              <a:off x="-1138755" y="0"/>
              <a:ext cx="646288" cy="646288"/>
            </a:xfrm>
            <a:prstGeom prst="rect">
              <a:avLst/>
            </a:prstGeom>
            <a:solidFill>
              <a:srgbClr val="1771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47" name="TextBox 46"/>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23</a:t>
              </a:r>
              <a:endParaRPr lang="en-US" sz="800" dirty="0" smtClean="0">
                <a:solidFill>
                  <a:schemeClr val="bg1"/>
                </a:solidFill>
              </a:endParaRPr>
            </a:p>
            <a:p>
              <a:r>
                <a:rPr lang="en-US" sz="800" dirty="0" smtClean="0">
                  <a:solidFill>
                    <a:schemeClr val="bg1"/>
                  </a:solidFill>
                </a:rPr>
                <a:t>G:1</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238</a:t>
              </a:r>
              <a:endParaRPr lang="en-US" sz="800" dirty="0">
                <a:solidFill>
                  <a:schemeClr val="bg1"/>
                </a:solidFill>
              </a:endParaRPr>
            </a:p>
          </p:txBody>
        </p:sp>
      </p:grpSp>
      <p:grpSp>
        <p:nvGrpSpPr>
          <p:cNvPr id="48" name="Group 47"/>
          <p:cNvGrpSpPr/>
          <p:nvPr userDrawn="1"/>
        </p:nvGrpSpPr>
        <p:grpSpPr>
          <a:xfrm>
            <a:off x="-1081337" y="1371655"/>
            <a:ext cx="646288" cy="646288"/>
            <a:chOff x="-1138755" y="0"/>
            <a:chExt cx="646288" cy="646288"/>
          </a:xfrm>
        </p:grpSpPr>
        <p:sp>
          <p:nvSpPr>
            <p:cNvPr id="49" name="Rectangle 48"/>
            <p:cNvSpPr/>
            <p:nvPr userDrawn="1"/>
          </p:nvSpPr>
          <p:spPr>
            <a:xfrm>
              <a:off x="-1138755" y="0"/>
              <a:ext cx="646288" cy="646288"/>
            </a:xfrm>
            <a:prstGeom prst="rect">
              <a:avLst/>
            </a:prstGeom>
            <a:solidFill>
              <a:srgbClr val="25C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0" name="TextBox 49"/>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tx1"/>
                  </a:solidFill>
                </a:rPr>
                <a:t>R:</a:t>
              </a:r>
              <a:r>
                <a:rPr lang="en-US" altLang="zh-CN" sz="800" dirty="0" smtClean="0">
                  <a:solidFill>
                    <a:schemeClr val="tx1"/>
                  </a:solidFill>
                </a:rPr>
                <a:t>35</a:t>
              </a:r>
              <a:endParaRPr lang="en-US" sz="800" dirty="0" smtClean="0">
                <a:solidFill>
                  <a:schemeClr val="tx1"/>
                </a:solidFill>
              </a:endParaRPr>
            </a:p>
            <a:p>
              <a:r>
                <a:rPr lang="en-US" sz="800" dirty="0" smtClean="0">
                  <a:solidFill>
                    <a:schemeClr val="tx1"/>
                  </a:solidFill>
                </a:rPr>
                <a:t>G:2</a:t>
              </a:r>
              <a:r>
                <a:rPr lang="en-US" altLang="zh-CN" sz="800" dirty="0" smtClean="0">
                  <a:solidFill>
                    <a:schemeClr val="tx1"/>
                  </a:solidFill>
                </a:rPr>
                <a:t>04</a:t>
              </a:r>
              <a:endParaRPr lang="en-US" sz="800" dirty="0" smtClean="0">
                <a:solidFill>
                  <a:schemeClr val="tx1"/>
                </a:solidFill>
              </a:endParaRPr>
            </a:p>
            <a:p>
              <a:r>
                <a:rPr lang="en-US" sz="800" dirty="0" smtClean="0">
                  <a:solidFill>
                    <a:schemeClr val="tx1"/>
                  </a:solidFill>
                </a:rPr>
                <a:t>B:2</a:t>
              </a:r>
              <a:r>
                <a:rPr lang="en-US" altLang="zh-CN" sz="800" dirty="0" smtClean="0">
                  <a:solidFill>
                    <a:schemeClr val="tx1"/>
                  </a:solidFill>
                </a:rPr>
                <a:t>52</a:t>
              </a:r>
              <a:endParaRPr lang="en-US" sz="800" dirty="0">
                <a:solidFill>
                  <a:schemeClr val="tx1"/>
                </a:solidFill>
              </a:endParaRPr>
            </a:p>
          </p:txBody>
        </p:sp>
      </p:grpSp>
      <p:grpSp>
        <p:nvGrpSpPr>
          <p:cNvPr id="51" name="Group 50"/>
          <p:cNvGrpSpPr/>
          <p:nvPr userDrawn="1"/>
        </p:nvGrpSpPr>
        <p:grpSpPr>
          <a:xfrm>
            <a:off x="-1081337" y="2084092"/>
            <a:ext cx="646288" cy="646288"/>
            <a:chOff x="-1138755" y="0"/>
            <a:chExt cx="646288" cy="646288"/>
          </a:xfrm>
        </p:grpSpPr>
        <p:sp>
          <p:nvSpPr>
            <p:cNvPr id="52" name="Rectangle 51"/>
            <p:cNvSpPr/>
            <p:nvPr userDrawn="1"/>
          </p:nvSpPr>
          <p:spPr>
            <a:xfrm>
              <a:off x="-1138755" y="0"/>
              <a:ext cx="646288" cy="646288"/>
            </a:xfrm>
            <a:prstGeom prst="rect">
              <a:avLst/>
            </a:prstGeom>
            <a:solidFill>
              <a:srgbClr val="24BE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3" name="TextBox 52"/>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200</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200</a:t>
              </a:r>
              <a:endParaRPr lang="en-US" sz="800" dirty="0">
                <a:solidFill>
                  <a:schemeClr val="bg1"/>
                </a:solidFill>
              </a:endParaRPr>
            </a:p>
          </p:txBody>
        </p:sp>
      </p:grpSp>
      <p:sp>
        <p:nvSpPr>
          <p:cNvPr id="59" name="TextBox 58"/>
          <p:cNvSpPr txBox="1"/>
          <p:nvPr userDrawn="1"/>
        </p:nvSpPr>
        <p:spPr>
          <a:xfrm>
            <a:off x="-1095448" y="3710098"/>
            <a:ext cx="646288" cy="415498"/>
          </a:xfrm>
          <a:prstGeom prst="rect">
            <a:avLst/>
          </a:prstGeom>
          <a:noFill/>
        </p:spPr>
        <p:txBody>
          <a:bodyPr wrap="square" rtlCol="0">
            <a:spAutoFit/>
          </a:bodyPr>
          <a:lstStyle/>
          <a:p>
            <a:r>
              <a:rPr lang="zh-CN" altLang="en-US" sz="700" dirty="0" smtClean="0">
                <a:solidFill>
                  <a:schemeClr val="bg1"/>
                </a:solidFill>
              </a:rPr>
              <a:t>中文字体：</a:t>
            </a:r>
            <a:endParaRPr lang="en-US" altLang="zh-CN" sz="700" dirty="0" smtClean="0">
              <a:solidFill>
                <a:srgbClr val="1EA19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400" b="0" i="0" dirty="0" smtClean="0">
                <a:solidFill>
                  <a:srgbClr val="FFFFFF"/>
                </a:solidFill>
                <a:latin typeface="Heiti SC Medium"/>
                <a:ea typeface="Heiti SC Medium"/>
                <a:cs typeface="Heiti SC Medium"/>
              </a:rPr>
              <a:t>黑体</a:t>
            </a:r>
            <a:endParaRPr lang="en-US" altLang="zh-CN" sz="1400" b="0" i="0" dirty="0" smtClean="0">
              <a:solidFill>
                <a:srgbClr val="FFFFFF"/>
              </a:solidFill>
              <a:latin typeface="Heiti SC Medium"/>
              <a:ea typeface="Heiti SC Medium"/>
              <a:cs typeface="Heiti SC Medium"/>
            </a:endParaRPr>
          </a:p>
        </p:txBody>
      </p:sp>
      <p:grpSp>
        <p:nvGrpSpPr>
          <p:cNvPr id="60" name="Group 59"/>
          <p:cNvGrpSpPr/>
          <p:nvPr userDrawn="1"/>
        </p:nvGrpSpPr>
        <p:grpSpPr>
          <a:xfrm>
            <a:off x="-1081337" y="2796527"/>
            <a:ext cx="646288" cy="646288"/>
            <a:chOff x="-1138755" y="0"/>
            <a:chExt cx="646288" cy="646288"/>
          </a:xfrm>
        </p:grpSpPr>
        <p:sp>
          <p:nvSpPr>
            <p:cNvPr id="61" name="Rectangle 60"/>
            <p:cNvSpPr/>
            <p:nvPr userDrawn="1"/>
          </p:nvSpPr>
          <p:spPr>
            <a:xfrm>
              <a:off x="-1138755" y="0"/>
              <a:ext cx="646288" cy="646288"/>
            </a:xfrm>
            <a:prstGeom prst="rect">
              <a:avLst/>
            </a:prstGeom>
            <a:solidFill>
              <a:srgbClr val="9F55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62" name="TextBox 61"/>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zh-CN" altLang="zh-CN" sz="800" dirty="0" smtClean="0">
                  <a:solidFill>
                    <a:schemeClr val="bg1"/>
                  </a:solidFill>
                </a:rPr>
                <a:t>1</a:t>
              </a:r>
              <a:r>
                <a:rPr lang="en-US" altLang="zh-CN" sz="800" dirty="0" smtClean="0">
                  <a:solidFill>
                    <a:schemeClr val="bg1"/>
                  </a:solidFill>
                </a:rPr>
                <a:t>76</a:t>
              </a:r>
              <a:endParaRPr lang="en-US" sz="800" dirty="0" smtClean="0">
                <a:solidFill>
                  <a:schemeClr val="bg1"/>
                </a:solidFill>
              </a:endParaRPr>
            </a:p>
            <a:p>
              <a:r>
                <a:rPr lang="en-US" sz="800" dirty="0" smtClean="0">
                  <a:solidFill>
                    <a:schemeClr val="bg1"/>
                  </a:solidFill>
                </a:rPr>
                <a:t>G:</a:t>
              </a:r>
              <a:r>
                <a:rPr lang="zh-CN" altLang="zh-CN" sz="800" dirty="0" smtClean="0">
                  <a:solidFill>
                    <a:schemeClr val="bg1"/>
                  </a:solidFill>
                </a:rPr>
                <a:t>1</a:t>
              </a:r>
              <a:r>
                <a:rPr lang="en-US" altLang="zh-CN" sz="800" dirty="0" smtClean="0">
                  <a:solidFill>
                    <a:schemeClr val="bg1"/>
                  </a:solidFill>
                </a:rPr>
                <a:t>15</a:t>
              </a:r>
              <a:endParaRPr lang="en-US" sz="800" dirty="0" smtClean="0">
                <a:solidFill>
                  <a:schemeClr val="bg1"/>
                </a:solidFill>
              </a:endParaRPr>
            </a:p>
            <a:p>
              <a:r>
                <a:rPr lang="en-US" sz="800" dirty="0" smtClean="0">
                  <a:solidFill>
                    <a:schemeClr val="bg1"/>
                  </a:solidFill>
                </a:rPr>
                <a:t>B:</a:t>
              </a:r>
              <a:r>
                <a:rPr lang="zh-CN" altLang="zh-CN" sz="800" dirty="0" smtClean="0">
                  <a:solidFill>
                    <a:schemeClr val="bg1"/>
                  </a:solidFill>
                </a:rPr>
                <a:t>2</a:t>
              </a:r>
              <a:r>
                <a:rPr lang="en-US" altLang="zh-CN" sz="800" dirty="0" smtClean="0">
                  <a:solidFill>
                    <a:schemeClr val="bg1"/>
                  </a:solidFill>
                </a:rPr>
                <a:t>52</a:t>
              </a:r>
              <a:endParaRPr lang="en-US" sz="800" dirty="0">
                <a:solidFill>
                  <a:schemeClr val="bg1"/>
                </a:solidFill>
              </a:endParaRPr>
            </a:p>
          </p:txBody>
        </p:sp>
      </p:grpSp>
      <p:sp>
        <p:nvSpPr>
          <p:cNvPr id="63" name="Rectangle 62"/>
          <p:cNvSpPr/>
          <p:nvPr userDrawn="1"/>
        </p:nvSpPr>
        <p:spPr>
          <a:xfrm>
            <a:off x="-1095448" y="4158940"/>
            <a:ext cx="770893" cy="446276"/>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700" dirty="0" smtClean="0">
                <a:solidFill>
                  <a:schemeClr val="bg1"/>
                </a:solidFill>
              </a:rPr>
              <a:t>英文字体：</a:t>
            </a:r>
            <a:endParaRPr lang="en-US" altLang="zh-CN" sz="700" b="1" i="0" dirty="0" smtClean="0">
              <a:solidFill>
                <a:srgbClr val="FFFFFF"/>
              </a:solidFill>
              <a:latin typeface="Arial"/>
              <a:cs typeface="Arial"/>
            </a:endParaRPr>
          </a:p>
          <a:p>
            <a:r>
              <a:rPr lang="en-US" altLang="zh-CN" sz="1600" b="1" i="0" dirty="0" smtClean="0">
                <a:solidFill>
                  <a:srgbClr val="FFFFFF"/>
                </a:solidFill>
                <a:latin typeface="Arial"/>
                <a:cs typeface="Arial"/>
              </a:rPr>
              <a:t>Arial</a:t>
            </a:r>
          </a:p>
        </p:txBody>
      </p:sp>
      <p:grpSp>
        <p:nvGrpSpPr>
          <p:cNvPr id="76" name="Group 75"/>
          <p:cNvGrpSpPr/>
          <p:nvPr userDrawn="1"/>
        </p:nvGrpSpPr>
        <p:grpSpPr>
          <a:xfrm>
            <a:off x="-201085" y="208515"/>
            <a:ext cx="136829" cy="4388332"/>
            <a:chOff x="-279703" y="208515"/>
            <a:chExt cx="243417" cy="4388332"/>
          </a:xfrm>
        </p:grpSpPr>
        <p:cxnSp>
          <p:nvCxnSpPr>
            <p:cNvPr id="77" name="Straight Connector 7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78" name="Group 77"/>
            <p:cNvGrpSpPr/>
            <p:nvPr userDrawn="1"/>
          </p:nvGrpSpPr>
          <p:grpSpPr>
            <a:xfrm>
              <a:off x="-279703" y="4254803"/>
              <a:ext cx="243417" cy="342044"/>
              <a:chOff x="-243418" y="1063625"/>
              <a:chExt cx="243417" cy="342044"/>
            </a:xfrm>
          </p:grpSpPr>
          <p:cxnSp>
            <p:nvCxnSpPr>
              <p:cNvPr id="82" name="Straight Connector 81"/>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79" name="Group 78"/>
            <p:cNvGrpSpPr/>
            <p:nvPr userDrawn="1"/>
          </p:nvGrpSpPr>
          <p:grpSpPr>
            <a:xfrm>
              <a:off x="-279703" y="208515"/>
              <a:ext cx="243417" cy="864155"/>
              <a:chOff x="-243418" y="1063625"/>
              <a:chExt cx="243417" cy="864155"/>
            </a:xfrm>
          </p:grpSpPr>
          <p:cxnSp>
            <p:nvCxnSpPr>
              <p:cNvPr id="80" name="Straight Connector 79"/>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6" name="Group 95"/>
          <p:cNvGrpSpPr/>
          <p:nvPr userDrawn="1"/>
        </p:nvGrpSpPr>
        <p:grpSpPr>
          <a:xfrm>
            <a:off x="9196915" y="208515"/>
            <a:ext cx="136829" cy="4388332"/>
            <a:chOff x="-279703" y="208515"/>
            <a:chExt cx="243417" cy="4388332"/>
          </a:xfrm>
        </p:grpSpPr>
        <p:cxnSp>
          <p:nvCxnSpPr>
            <p:cNvPr id="97" name="Straight Connector 9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userDrawn="1"/>
          </p:nvGrpSpPr>
          <p:grpSpPr>
            <a:xfrm>
              <a:off x="-279703" y="4254803"/>
              <a:ext cx="243417" cy="342044"/>
              <a:chOff x="-243418" y="1063625"/>
              <a:chExt cx="243417" cy="342044"/>
            </a:xfrm>
          </p:grpSpPr>
          <p:cxnSp>
            <p:nvCxnSpPr>
              <p:cNvPr id="103" name="Straight Connector 102"/>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userDrawn="1"/>
          </p:nvGrpSpPr>
          <p:grpSpPr>
            <a:xfrm>
              <a:off x="-279703" y="208515"/>
              <a:ext cx="243417" cy="864155"/>
              <a:chOff x="-243418" y="1063625"/>
              <a:chExt cx="243417" cy="864155"/>
            </a:xfrm>
          </p:grpSpPr>
          <p:cxnSp>
            <p:nvCxnSpPr>
              <p:cNvPr id="101" name="Straight Connector 100"/>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00" name="Straight Connector 99"/>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54" name="Rectangle 2"/>
          <p:cNvSpPr>
            <a:spLocks noGrp="1" noChangeArrowheads="1"/>
          </p:cNvSpPr>
          <p:nvPr>
            <p:ph type="title"/>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单击此处编辑母版标题样式</a:t>
            </a:r>
            <a:endParaRPr lang="en-US" dirty="0"/>
          </a:p>
        </p:txBody>
      </p:sp>
      <p:sp>
        <p:nvSpPr>
          <p:cNvPr id="56" name="Rectangle 3"/>
          <p:cNvSpPr>
            <a:spLocks noGrp="1" noChangeArrowheads="1"/>
          </p:cNvSpPr>
          <p:nvPr>
            <p:ph type="body" idx="1"/>
          </p:nvPr>
        </p:nvSpPr>
        <p:spPr bwMode="auto">
          <a:xfrm>
            <a:off x="453872" y="1082837"/>
            <a:ext cx="8396441" cy="36685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9" r:id="rId1"/>
    <p:sldLayoutId id="2147493475" r:id="rId2"/>
    <p:sldLayoutId id="2147493460" r:id="rId3"/>
    <p:sldLayoutId id="2147493468" r:id="rId4"/>
    <p:sldLayoutId id="2147493469" r:id="rId5"/>
    <p:sldLayoutId id="2147493472" r:id="rId6"/>
    <p:sldLayoutId id="2147493477" r:id="rId7"/>
    <p:sldLayoutId id="2147493482" r:id="rId8"/>
    <p:sldLayoutId id="2147493481" r:id="rId9"/>
    <p:sldLayoutId id="2147493471" r:id="rId10"/>
    <p:sldLayoutId id="2147493485" r:id="rId11"/>
  </p:sldLayoutIdLst>
  <p:timing>
    <p:tnLst>
      <p:par>
        <p:cTn id="1" dur="indefinite" restart="never" nodeType="tmRoot"/>
      </p:par>
    </p:tnLst>
  </p:timing>
  <p:hf hdr="0" ftr="0" dt="0"/>
  <p:txStyles>
    <p:titleStyle>
      <a:lvl1pPr algn="l" defTabSz="457200" rtl="0" eaLnBrk="1" latinLnBrk="0" hangingPunct="1">
        <a:spcBef>
          <a:spcPct val="0"/>
        </a:spcBef>
        <a:buNone/>
        <a:defRPr sz="1600" b="1" i="0" kern="1200">
          <a:solidFill>
            <a:schemeClr val="tx1"/>
          </a:solidFill>
          <a:latin typeface="Microsoft YaHei" charset="-122"/>
          <a:ea typeface="Microsoft YaHei" charset="-122"/>
          <a:cs typeface="Microsoft YaHei" charset="-122"/>
        </a:defRPr>
      </a:lvl1pPr>
    </p:titleStyle>
    <p:bodyStyle>
      <a:lvl1pPr marL="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2pPr>
      <a:lvl3pPr marL="9144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3pPr>
      <a:lvl4pPr marL="13716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4pPr>
      <a:lvl5pPr marL="18288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6.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71EB"/>
        </a:solidFill>
        <a:effectLst/>
      </p:bgPr>
    </p:bg>
    <p:spTree>
      <p:nvGrpSpPr>
        <p:cNvPr id="1" name=""/>
        <p:cNvGrpSpPr/>
        <p:nvPr/>
      </p:nvGrpSpPr>
      <p:grpSpPr>
        <a:xfrm>
          <a:off x="0" y="0"/>
          <a:ext cx="0" cy="0"/>
          <a:chOff x="0" y="0"/>
          <a:chExt cx="0" cy="0"/>
        </a:xfrm>
      </p:grpSpPr>
      <p:sp>
        <p:nvSpPr>
          <p:cNvPr id="8" name="Text Placeholder 4"/>
          <p:cNvSpPr txBox="1">
            <a:spLocks/>
          </p:cNvSpPr>
          <p:nvPr/>
        </p:nvSpPr>
        <p:spPr bwMode="auto">
          <a:xfrm>
            <a:off x="856193" y="2915704"/>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b="1" dirty="0" smtClean="0"/>
              <a:t>KIS</a:t>
            </a:r>
            <a:r>
              <a:rPr lang="zh-CN" altLang="en-US" sz="1200" b="1" dirty="0" smtClean="0"/>
              <a:t>产品市场部</a:t>
            </a:r>
            <a:endParaRPr lang="en-US" altLang="zh-CN" sz="1200" b="1" dirty="0"/>
          </a:p>
        </p:txBody>
      </p:sp>
      <p:sp>
        <p:nvSpPr>
          <p:cNvPr id="13" name="Title 1"/>
          <p:cNvSpPr txBox="1">
            <a:spLocks/>
          </p:cNvSpPr>
          <p:nvPr/>
        </p:nvSpPr>
        <p:spPr bwMode="auto">
          <a:xfrm>
            <a:off x="856193" y="1420171"/>
            <a:ext cx="5398303" cy="112221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defTabSz="457200" rtl="0" eaLnBrk="1" latinLnBrk="0" hangingPunct="1">
              <a:lnSpc>
                <a:spcPct val="100000"/>
              </a:lnSpc>
              <a:spcBef>
                <a:spcPct val="0"/>
              </a:spcBef>
              <a:buNone/>
              <a:defRPr sz="3200" b="1" i="0" kern="1200" baseline="0">
                <a:solidFill>
                  <a:schemeClr val="bg1"/>
                </a:solidFill>
                <a:latin typeface="Microsoft YaHei" charset="-122"/>
                <a:ea typeface="Microsoft YaHei" charset="-122"/>
                <a:cs typeface="Microsoft YaHei" charset="-122"/>
              </a:defRPr>
            </a:lvl1pPr>
          </a:lstStyle>
          <a:p>
            <a:r>
              <a:rPr lang="zh-CN" altLang="en-US" dirty="0"/>
              <a:t>金蝶</a:t>
            </a:r>
            <a:r>
              <a:rPr lang="en-US" altLang="zh-CN" dirty="0"/>
              <a:t>KIS</a:t>
            </a:r>
            <a:r>
              <a:rPr lang="zh-CN" altLang="en-US" dirty="0"/>
              <a:t>云</a:t>
            </a:r>
            <a:r>
              <a:rPr lang="en-US" altLang="zh-CN" dirty="0"/>
              <a:t>•</a:t>
            </a:r>
            <a:r>
              <a:rPr lang="zh-CN" altLang="en-US" dirty="0"/>
              <a:t>旗舰版</a:t>
            </a:r>
            <a:r>
              <a:rPr lang="en-US" altLang="zh-CN" dirty="0" smtClean="0"/>
              <a:t>V7.0</a:t>
            </a:r>
          </a:p>
          <a:p>
            <a:r>
              <a:rPr lang="zh-CN" altLang="en-US" dirty="0" smtClean="0"/>
              <a:t>增加</a:t>
            </a:r>
            <a:r>
              <a:rPr lang="zh-CN" altLang="en-US" dirty="0"/>
              <a:t>许可</a:t>
            </a:r>
            <a:r>
              <a:rPr lang="zh-CN" altLang="en-US" dirty="0" smtClean="0"/>
              <a:t>模式及变更发文解读</a:t>
            </a:r>
            <a:endParaRPr lang="en-US" dirty="0"/>
          </a:p>
        </p:txBody>
      </p:sp>
      <p:sp>
        <p:nvSpPr>
          <p:cNvPr id="4" name="Text Placeholder 4"/>
          <p:cNvSpPr txBox="1">
            <a:spLocks/>
          </p:cNvSpPr>
          <p:nvPr/>
        </p:nvSpPr>
        <p:spPr bwMode="auto">
          <a:xfrm>
            <a:off x="856193" y="3200400"/>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smtClean="0"/>
              <a:t>2019.7.11</a:t>
            </a:r>
            <a:endParaRPr lang="en-US" altLang="zh-CN" sz="1200" dirty="0"/>
          </a:p>
        </p:txBody>
      </p:sp>
    </p:spTree>
    <p:extLst>
      <p:ext uri="{BB962C8B-B14F-4D97-AF65-F5344CB8AC3E}">
        <p14:creationId xmlns:p14="http://schemas.microsoft.com/office/powerpoint/2010/main" val="2850651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8"/>
          <p:cNvSpPr>
            <a:spLocks noGrp="1"/>
          </p:cNvSpPr>
          <p:nvPr>
            <p:ph sz="quarter" idx="12"/>
          </p:nvPr>
        </p:nvSpPr>
        <p:spPr>
          <a:xfrm>
            <a:off x="443869" y="798145"/>
            <a:ext cx="8404856" cy="3667649"/>
          </a:xfrm>
        </p:spPr>
        <p:txBody>
          <a:bodyPr/>
          <a:lstStyle/>
          <a:p>
            <a:pPr>
              <a:spcBef>
                <a:spcPts val="500"/>
              </a:spcBef>
              <a:defRPr/>
            </a:pPr>
            <a:r>
              <a:rPr lang="zh-CN" altLang="en-US" sz="1000" dirty="0">
                <a:latin typeface="微软雅黑" pitchFamily="34" charset="-122"/>
                <a:ea typeface="微软雅黑" pitchFamily="34" charset="-122"/>
              </a:rPr>
              <a:t>没有金蝶软件国际软件集团有限公司的特别许可，任何人不能以任何形式或为任何目的复制或传播本文档的任何部分。本文档中包含的信息如有更改，恕不另行通知</a:t>
            </a:r>
            <a:r>
              <a:rPr lang="zh-CN" altLang="en-US" sz="1000" dirty="0" smtClean="0">
                <a:latin typeface="微软雅黑" pitchFamily="34" charset="-122"/>
                <a:ea typeface="微软雅黑" pitchFamily="34" charset="-122"/>
              </a:rPr>
              <a:t>。</a:t>
            </a:r>
            <a:endParaRPr lang="en-US" altLang="zh-CN" sz="1000" dirty="0" smtClean="0">
              <a:latin typeface="微软雅黑" pitchFamily="34" charset="-122"/>
              <a:ea typeface="微软雅黑" pitchFamily="34" charset="-122"/>
            </a:endParaRPr>
          </a:p>
          <a:p>
            <a:pPr>
              <a:spcBef>
                <a:spcPts val="500"/>
              </a:spcBef>
              <a:defRPr/>
            </a:pPr>
            <a:endParaRPr lang="zh-CN" altLang="en-US" sz="1000" dirty="0">
              <a:latin typeface="微软雅黑" pitchFamily="34" charset="-122"/>
              <a:ea typeface="微软雅黑" pitchFamily="34" charset="-122"/>
            </a:endParaRPr>
          </a:p>
          <a:p>
            <a:pPr>
              <a:spcBef>
                <a:spcPts val="500"/>
              </a:spcBef>
              <a:defRPr/>
            </a:pPr>
            <a:r>
              <a:rPr lang="zh-CN" altLang="en-US" sz="1000" dirty="0" smtClean="0">
                <a:latin typeface="微软雅黑" pitchFamily="34" charset="-122"/>
                <a:ea typeface="微软雅黑" pitchFamily="34" charset="-122"/>
              </a:rPr>
              <a:t>由</a:t>
            </a:r>
            <a:r>
              <a:rPr lang="zh-CN" altLang="en-US" sz="1000" dirty="0">
                <a:latin typeface="微软雅黑" pitchFamily="34" charset="-122"/>
                <a:ea typeface="微软雅黑" pitchFamily="34" charset="-122"/>
              </a:rPr>
              <a:t>金蝶软件（中国）有限公司和其分销商所销售的某些软件产品包含有其它软件供应商版权所有的软件组件。</a:t>
            </a:r>
          </a:p>
          <a:p>
            <a:pPr>
              <a:spcBef>
                <a:spcPts val="500"/>
              </a:spcBef>
              <a:defRPr/>
            </a:pPr>
            <a:r>
              <a:rPr lang="en-US" altLang="zh-CN" sz="1000" dirty="0">
                <a:latin typeface="微软雅黑" pitchFamily="34" charset="-122"/>
                <a:ea typeface="微软雅黑" pitchFamily="34" charset="-122"/>
              </a:rPr>
              <a:t>Microsoft®</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WINDOWS®</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NT®</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EXCEL®</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Word®</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PowerPoint® </a:t>
            </a:r>
            <a:r>
              <a:rPr lang="zh-CN" altLang="en-US" sz="1000" dirty="0">
                <a:latin typeface="微软雅黑" pitchFamily="34" charset="-122"/>
                <a:ea typeface="微软雅黑" pitchFamily="34" charset="-122"/>
              </a:rPr>
              <a:t>和</a:t>
            </a:r>
            <a:r>
              <a:rPr lang="en-US" altLang="zh-CN" sz="1000" dirty="0">
                <a:latin typeface="微软雅黑" pitchFamily="34" charset="-122"/>
                <a:ea typeface="微软雅黑" pitchFamily="34" charset="-122"/>
              </a:rPr>
              <a:t>SQL Server® </a:t>
            </a:r>
            <a:r>
              <a:rPr lang="zh-CN" altLang="en-US" sz="1000" dirty="0">
                <a:latin typeface="微软雅黑" pitchFamily="34" charset="-122"/>
                <a:ea typeface="微软雅黑" pitchFamily="34" charset="-122"/>
              </a:rPr>
              <a:t>是微软公司的注册商标。</a:t>
            </a:r>
          </a:p>
          <a:p>
            <a:pPr>
              <a:spcBef>
                <a:spcPts val="500"/>
              </a:spcBef>
              <a:defRPr/>
            </a:pPr>
            <a:r>
              <a:rPr lang="en-US" altLang="zh-CN" sz="1000" dirty="0">
                <a:latin typeface="微软雅黑" pitchFamily="34" charset="-122"/>
                <a:ea typeface="微软雅黑" pitchFamily="34" charset="-122"/>
              </a:rPr>
              <a:t>IBM®</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DB2®</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DB2 </a:t>
            </a:r>
            <a:r>
              <a:rPr lang="zh-CN" altLang="en-US" sz="1000" dirty="0">
                <a:latin typeface="微软雅黑" pitchFamily="34" charset="-122"/>
                <a:ea typeface="微软雅黑" pitchFamily="34" charset="-122"/>
              </a:rPr>
              <a:t>通用数据库、</a:t>
            </a:r>
            <a:r>
              <a:rPr lang="en-US" altLang="zh-CN" sz="1000" dirty="0">
                <a:latin typeface="微软雅黑" pitchFamily="34" charset="-122"/>
                <a:ea typeface="微软雅黑" pitchFamily="34" charset="-122"/>
              </a:rPr>
              <a:t>OS/2®</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Parallel </a:t>
            </a:r>
            <a:r>
              <a:rPr lang="en-US" altLang="zh-CN" sz="1000" dirty="0" err="1">
                <a:latin typeface="微软雅黑" pitchFamily="34" charset="-122"/>
                <a:ea typeface="微软雅黑" pitchFamily="34" charset="-122"/>
              </a:rPr>
              <a:t>Sysplex</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MVS/ESA</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AIX®</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S/390®</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AS/400®</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OS/390®</a:t>
            </a:r>
            <a:r>
              <a:rPr lang="zh-CN" altLang="en-US" sz="1000" dirty="0" smtClean="0">
                <a:latin typeface="微软雅黑" pitchFamily="34" charset="-122"/>
                <a:ea typeface="微软雅黑" pitchFamily="34" charset="-122"/>
              </a:rPr>
              <a:t>、</a:t>
            </a:r>
            <a:r>
              <a:rPr lang="en-US" altLang="zh-CN" sz="1000" dirty="0" smtClean="0">
                <a:latin typeface="微软雅黑" pitchFamily="34" charset="-122"/>
                <a:ea typeface="微软雅黑" pitchFamily="34" charset="-122"/>
              </a:rPr>
              <a:t>OS/400</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iSeries</a:t>
            </a:r>
            <a:r>
              <a:rPr lang="zh-CN" altLang="en-US" sz="1000" dirty="0">
                <a:latin typeface="微软雅黑" pitchFamily="34" charset="-122"/>
                <a:ea typeface="微软雅黑" pitchFamily="34" charset="-122"/>
              </a:rPr>
              <a:t>、</a:t>
            </a:r>
            <a:r>
              <a:rPr lang="en-US" altLang="zh-CN" sz="1000" dirty="0" err="1">
                <a:latin typeface="微软雅黑" pitchFamily="34" charset="-122"/>
                <a:ea typeface="微软雅黑" pitchFamily="34" charset="-122"/>
              </a:rPr>
              <a:t>pSeries</a:t>
            </a:r>
            <a:r>
              <a:rPr lang="zh-CN" altLang="en-US" sz="1000" dirty="0">
                <a:latin typeface="微软雅黑" pitchFamily="34" charset="-122"/>
                <a:ea typeface="微软雅黑" pitchFamily="34" charset="-122"/>
              </a:rPr>
              <a:t>、</a:t>
            </a:r>
            <a:r>
              <a:rPr lang="en-US" altLang="zh-CN" sz="1000" dirty="0" err="1">
                <a:latin typeface="微软雅黑" pitchFamily="34" charset="-122"/>
                <a:ea typeface="微软雅黑" pitchFamily="34" charset="-122"/>
              </a:rPr>
              <a:t>xSeries</a:t>
            </a:r>
            <a:r>
              <a:rPr lang="zh-CN" altLang="en-US" sz="1000" dirty="0">
                <a:latin typeface="微软雅黑" pitchFamily="34" charset="-122"/>
                <a:ea typeface="微软雅黑" pitchFamily="34" charset="-122"/>
              </a:rPr>
              <a:t>、</a:t>
            </a:r>
            <a:r>
              <a:rPr lang="en-US" altLang="zh-CN" sz="1000" dirty="0" err="1">
                <a:latin typeface="微软雅黑" pitchFamily="34" charset="-122"/>
                <a:ea typeface="微软雅黑" pitchFamily="34" charset="-122"/>
              </a:rPr>
              <a:t>zSeries</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z/OS</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AFP</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Intelligent Miner</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WebSphere®</a:t>
            </a:r>
            <a:r>
              <a:rPr lang="zh-CN" altLang="en-US" sz="1000" dirty="0">
                <a:latin typeface="微软雅黑" pitchFamily="34" charset="-122"/>
                <a:ea typeface="微软雅黑" pitchFamily="34" charset="-122"/>
              </a:rPr>
              <a:t>、</a:t>
            </a:r>
            <a:r>
              <a:rPr lang="en-US" altLang="zh-CN" sz="1000" dirty="0" err="1">
                <a:latin typeface="微软雅黑" pitchFamily="34" charset="-122"/>
                <a:ea typeface="微软雅黑" pitchFamily="34" charset="-122"/>
              </a:rPr>
              <a:t>Netfinity</a:t>
            </a:r>
            <a:r>
              <a:rPr lang="en-US" altLang="zh-CN" sz="1000" dirty="0">
                <a:latin typeface="微软雅黑" pitchFamily="34" charset="-122"/>
                <a:ea typeface="微软雅黑" pitchFamily="34" charset="-122"/>
              </a:rPr>
              <a:t>®</a:t>
            </a:r>
            <a:r>
              <a:rPr lang="zh-CN" altLang="en-US" sz="1000" dirty="0" smtClean="0">
                <a:latin typeface="微软雅黑" pitchFamily="34" charset="-122"/>
                <a:ea typeface="微软雅黑" pitchFamily="34" charset="-122"/>
              </a:rPr>
              <a:t>、</a:t>
            </a:r>
            <a:r>
              <a:rPr lang="en-US" altLang="zh-CN" sz="1000" dirty="0" smtClean="0">
                <a:latin typeface="微软雅黑" pitchFamily="34" charset="-122"/>
                <a:ea typeface="微软雅黑" pitchFamily="34" charset="-122"/>
              </a:rPr>
              <a:t>Tivoli</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Informix </a:t>
            </a:r>
            <a:r>
              <a:rPr lang="zh-CN" altLang="en-US" sz="1000" dirty="0">
                <a:latin typeface="微软雅黑" pitchFamily="34" charset="-122"/>
                <a:ea typeface="微软雅黑" pitchFamily="34" charset="-122"/>
              </a:rPr>
              <a:t>和</a:t>
            </a:r>
            <a:r>
              <a:rPr lang="en-US" altLang="zh-CN" sz="1000" dirty="0">
                <a:latin typeface="微软雅黑" pitchFamily="34" charset="-122"/>
                <a:ea typeface="微软雅黑" pitchFamily="34" charset="-122"/>
              </a:rPr>
              <a:t>Informix® </a:t>
            </a:r>
            <a:r>
              <a:rPr lang="zh-CN" altLang="en-US" sz="1000" dirty="0">
                <a:latin typeface="微软雅黑" pitchFamily="34" charset="-122"/>
                <a:ea typeface="微软雅黑" pitchFamily="34" charset="-122"/>
              </a:rPr>
              <a:t>动态</a:t>
            </a:r>
            <a:r>
              <a:rPr lang="en-US" altLang="zh-CN" sz="1000" dirty="0" err="1">
                <a:latin typeface="微软雅黑" pitchFamily="34" charset="-122"/>
                <a:ea typeface="微软雅黑" pitchFamily="34" charset="-122"/>
              </a:rPr>
              <a:t>ServerTM</a:t>
            </a:r>
            <a:r>
              <a:rPr lang="en-US" altLang="zh-CN" sz="1000" dirty="0">
                <a:latin typeface="微软雅黑" pitchFamily="34" charset="-122"/>
                <a:ea typeface="微软雅黑" pitchFamily="34" charset="-122"/>
              </a:rPr>
              <a:t> </a:t>
            </a:r>
            <a:r>
              <a:rPr lang="zh-CN" altLang="en-US" sz="1000" dirty="0">
                <a:latin typeface="微软雅黑" pitchFamily="34" charset="-122"/>
                <a:ea typeface="微软雅黑" pitchFamily="34" charset="-122"/>
              </a:rPr>
              <a:t>是国际商业机器公司在美国或其他公司的商标。</a:t>
            </a:r>
          </a:p>
          <a:p>
            <a:pPr>
              <a:spcBef>
                <a:spcPts val="500"/>
              </a:spcBef>
              <a:defRPr/>
            </a:pPr>
            <a:r>
              <a:rPr lang="en-US" altLang="zh-CN" sz="1000" dirty="0">
                <a:latin typeface="微软雅黑" pitchFamily="34" charset="-122"/>
                <a:ea typeface="微软雅黑" pitchFamily="34" charset="-122"/>
              </a:rPr>
              <a:t>ORACLE® </a:t>
            </a:r>
            <a:r>
              <a:rPr lang="zh-CN" altLang="en-US" sz="1000" dirty="0">
                <a:latin typeface="微软雅黑" pitchFamily="34" charset="-122"/>
                <a:ea typeface="微软雅黑" pitchFamily="34" charset="-122"/>
              </a:rPr>
              <a:t>是</a:t>
            </a:r>
            <a:r>
              <a:rPr lang="en-US" altLang="zh-CN" sz="1000" dirty="0">
                <a:latin typeface="微软雅黑" pitchFamily="34" charset="-122"/>
                <a:ea typeface="微软雅黑" pitchFamily="34" charset="-122"/>
              </a:rPr>
              <a:t>ORACLE </a:t>
            </a:r>
            <a:r>
              <a:rPr lang="zh-CN" altLang="en-US" sz="1000" dirty="0">
                <a:latin typeface="微软雅黑" pitchFamily="34" charset="-122"/>
                <a:ea typeface="微软雅黑" pitchFamily="34" charset="-122"/>
              </a:rPr>
              <a:t>公司的注册商标。</a:t>
            </a:r>
          </a:p>
          <a:p>
            <a:pPr>
              <a:spcBef>
                <a:spcPts val="500"/>
              </a:spcBef>
              <a:defRPr/>
            </a:pPr>
            <a:r>
              <a:rPr lang="en-US" altLang="zh-CN" sz="1000" dirty="0">
                <a:latin typeface="微软雅黑" pitchFamily="34" charset="-122"/>
                <a:ea typeface="微软雅黑" pitchFamily="34" charset="-122"/>
              </a:rPr>
              <a:t>UNIX®</a:t>
            </a:r>
            <a:r>
              <a:rPr lang="zh-CN" altLang="en-US" sz="1000" dirty="0">
                <a:latin typeface="微软雅黑" pitchFamily="34" charset="-122"/>
                <a:ea typeface="微软雅黑" pitchFamily="34" charset="-122"/>
              </a:rPr>
              <a:t>是</a:t>
            </a:r>
            <a:r>
              <a:rPr lang="en-US" altLang="zh-CN" sz="1000" dirty="0">
                <a:latin typeface="微软雅黑" pitchFamily="34" charset="-122"/>
                <a:ea typeface="微软雅黑" pitchFamily="34" charset="-122"/>
              </a:rPr>
              <a:t>UNIX INTERNATIONAL CO.,LIMTED</a:t>
            </a:r>
            <a:r>
              <a:rPr lang="zh-CN" altLang="en-US" sz="1000" dirty="0">
                <a:latin typeface="微软雅黑" pitchFamily="34" charset="-122"/>
                <a:ea typeface="微软雅黑" pitchFamily="34" charset="-122"/>
              </a:rPr>
              <a:t>的注册商标、</a:t>
            </a:r>
            <a:r>
              <a:rPr lang="en-US" altLang="zh-CN" sz="1000" dirty="0">
                <a:latin typeface="微软雅黑" pitchFamily="34" charset="-122"/>
                <a:ea typeface="微软雅黑" pitchFamily="34" charset="-122"/>
              </a:rPr>
              <a:t>OSF/1® </a:t>
            </a:r>
            <a:r>
              <a:rPr lang="zh-CN" altLang="en-US" sz="1000" dirty="0">
                <a:latin typeface="微软雅黑" pitchFamily="34" charset="-122"/>
                <a:ea typeface="微软雅黑" pitchFamily="34" charset="-122"/>
              </a:rPr>
              <a:t>和</a:t>
            </a:r>
            <a:r>
              <a:rPr lang="en-US" altLang="zh-CN" sz="1000" dirty="0">
                <a:latin typeface="微软雅黑" pitchFamily="34" charset="-122"/>
                <a:ea typeface="微软雅黑" pitchFamily="34" charset="-122"/>
              </a:rPr>
              <a:t>Motif® </a:t>
            </a:r>
            <a:r>
              <a:rPr lang="zh-CN" altLang="en-US" sz="1000" dirty="0">
                <a:latin typeface="微软雅黑" pitchFamily="34" charset="-122"/>
                <a:ea typeface="微软雅黑" pitchFamily="34" charset="-122"/>
              </a:rPr>
              <a:t>是</a:t>
            </a:r>
            <a:r>
              <a:rPr lang="en-US" altLang="zh-CN" sz="1000" dirty="0">
                <a:latin typeface="微软雅黑" pitchFamily="34" charset="-122"/>
                <a:ea typeface="微软雅黑" pitchFamily="34" charset="-122"/>
              </a:rPr>
              <a:t>Open Group </a:t>
            </a:r>
            <a:r>
              <a:rPr lang="zh-CN" altLang="en-US" sz="1000" dirty="0">
                <a:latin typeface="微软雅黑" pitchFamily="34" charset="-122"/>
                <a:ea typeface="微软雅黑" pitchFamily="34" charset="-122"/>
              </a:rPr>
              <a:t>的注册商标。</a:t>
            </a:r>
          </a:p>
          <a:p>
            <a:pPr>
              <a:spcBef>
                <a:spcPts val="500"/>
              </a:spcBef>
              <a:defRPr/>
            </a:pPr>
            <a:r>
              <a:rPr lang="en-US" altLang="zh-CN" sz="1000" dirty="0">
                <a:latin typeface="微软雅黑" pitchFamily="34" charset="-122"/>
                <a:ea typeface="微软雅黑" pitchFamily="34" charset="-122"/>
              </a:rPr>
              <a:t>Citrix®</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Citrix </a:t>
            </a:r>
            <a:r>
              <a:rPr lang="zh-CN" altLang="en-US" sz="1000" dirty="0">
                <a:latin typeface="微软雅黑" pitchFamily="34" charset="-122"/>
                <a:ea typeface="微软雅黑" pitchFamily="34" charset="-122"/>
              </a:rPr>
              <a:t>徽标、</a:t>
            </a:r>
            <a:r>
              <a:rPr lang="en-US" altLang="zh-CN" sz="1000" dirty="0">
                <a:latin typeface="微软雅黑" pitchFamily="34" charset="-122"/>
                <a:ea typeface="微软雅黑" pitchFamily="34" charset="-122"/>
              </a:rPr>
              <a:t>ICA</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Program Neighborhood® </a:t>
            </a:r>
            <a:r>
              <a:rPr lang="zh-CN" altLang="en-US" sz="1000" dirty="0">
                <a:latin typeface="微软雅黑" pitchFamily="34" charset="-122"/>
                <a:ea typeface="微软雅黑" pitchFamily="34" charset="-122"/>
              </a:rPr>
              <a:t>、</a:t>
            </a:r>
            <a:r>
              <a:rPr lang="en-US" altLang="zh-CN" sz="1000" dirty="0" err="1">
                <a:latin typeface="微软雅黑" pitchFamily="34" charset="-122"/>
                <a:ea typeface="微软雅黑" pitchFamily="34" charset="-122"/>
              </a:rPr>
              <a:t>MetaFrame</a:t>
            </a:r>
            <a:r>
              <a:rPr lang="en-US" altLang="zh-CN" sz="1000" dirty="0">
                <a:latin typeface="微软雅黑" pitchFamily="34" charset="-122"/>
                <a:ea typeface="微软雅黑" pitchFamily="34" charset="-122"/>
              </a:rPr>
              <a:t>® </a:t>
            </a:r>
            <a:r>
              <a:rPr lang="zh-CN" altLang="en-US" sz="1000" dirty="0">
                <a:latin typeface="微软雅黑" pitchFamily="34" charset="-122"/>
                <a:ea typeface="微软雅黑" pitchFamily="34" charset="-122"/>
              </a:rPr>
              <a:t>、</a:t>
            </a:r>
            <a:r>
              <a:rPr lang="en-US" altLang="zh-CN" sz="1000" dirty="0" err="1">
                <a:latin typeface="微软雅黑" pitchFamily="34" charset="-122"/>
                <a:ea typeface="微软雅黑" pitchFamily="34" charset="-122"/>
              </a:rPr>
              <a:t>WinFrame</a:t>
            </a:r>
            <a:r>
              <a:rPr lang="en-US" altLang="zh-CN" sz="1000" dirty="0">
                <a:latin typeface="微软雅黑" pitchFamily="34" charset="-122"/>
                <a:ea typeface="微软雅黑" pitchFamily="34" charset="-122"/>
              </a:rPr>
              <a:t>® </a:t>
            </a:r>
            <a:r>
              <a:rPr lang="zh-CN" altLang="en-US" sz="1000" dirty="0">
                <a:latin typeface="微软雅黑" pitchFamily="34" charset="-122"/>
                <a:ea typeface="微软雅黑" pitchFamily="34" charset="-122"/>
              </a:rPr>
              <a:t>、</a:t>
            </a:r>
            <a:r>
              <a:rPr lang="en-US" altLang="zh-CN" sz="1000" dirty="0" err="1">
                <a:latin typeface="微软雅黑" pitchFamily="34" charset="-122"/>
                <a:ea typeface="微软雅黑" pitchFamily="34" charset="-122"/>
              </a:rPr>
              <a:t>VideoFrame</a:t>
            </a:r>
            <a:r>
              <a:rPr lang="en-US" altLang="zh-CN" sz="1000" dirty="0">
                <a:latin typeface="微软雅黑" pitchFamily="34" charset="-122"/>
                <a:ea typeface="微软雅黑" pitchFamily="34" charset="-122"/>
              </a:rPr>
              <a:t>® </a:t>
            </a:r>
            <a:r>
              <a:rPr lang="zh-CN" altLang="en-US" sz="1000" dirty="0">
                <a:latin typeface="微软雅黑" pitchFamily="34" charset="-122"/>
                <a:ea typeface="微软雅黑" pitchFamily="34" charset="-122"/>
              </a:rPr>
              <a:t>、</a:t>
            </a:r>
            <a:r>
              <a:rPr lang="en-US" altLang="zh-CN" sz="1000" dirty="0" err="1">
                <a:latin typeface="微软雅黑" pitchFamily="34" charset="-122"/>
                <a:ea typeface="微软雅黑" pitchFamily="34" charset="-122"/>
              </a:rPr>
              <a:t>MultiWin</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以及此处引用的</a:t>
            </a:r>
            <a:r>
              <a:rPr lang="en-US" altLang="zh-CN" sz="1000" dirty="0">
                <a:latin typeface="微软雅黑" pitchFamily="34" charset="-122"/>
                <a:ea typeface="微软雅黑" pitchFamily="34" charset="-122"/>
              </a:rPr>
              <a:t>Citrix </a:t>
            </a:r>
            <a:r>
              <a:rPr lang="zh-CN" altLang="en-US" sz="1000" dirty="0">
                <a:latin typeface="微软雅黑" pitchFamily="34" charset="-122"/>
                <a:ea typeface="微软雅黑" pitchFamily="34" charset="-122"/>
              </a:rPr>
              <a:t>产品名是</a:t>
            </a:r>
            <a:r>
              <a:rPr lang="en-US" altLang="zh-CN" sz="1000" dirty="0">
                <a:latin typeface="微软雅黑" pitchFamily="34" charset="-122"/>
                <a:ea typeface="微软雅黑" pitchFamily="34" charset="-122"/>
              </a:rPr>
              <a:t>Citrix Systems </a:t>
            </a:r>
            <a:r>
              <a:rPr lang="zh-CN" altLang="en-US" sz="1000" dirty="0">
                <a:latin typeface="微软雅黑" pitchFamily="34" charset="-122"/>
                <a:ea typeface="微软雅黑" pitchFamily="34" charset="-122"/>
              </a:rPr>
              <a:t>公司的商标或注册商标。</a:t>
            </a:r>
          </a:p>
          <a:p>
            <a:pPr>
              <a:spcBef>
                <a:spcPts val="500"/>
              </a:spcBef>
              <a:defRPr/>
            </a:pPr>
            <a:r>
              <a:rPr lang="en-US" altLang="zh-CN" sz="1000" dirty="0">
                <a:latin typeface="微软雅黑" pitchFamily="34" charset="-122"/>
                <a:ea typeface="微软雅黑" pitchFamily="34" charset="-122"/>
              </a:rPr>
              <a:t>HTML</a:t>
            </a:r>
            <a:r>
              <a:rPr lang="zh-CN" altLang="en-US" sz="1000" dirty="0">
                <a:latin typeface="微软雅黑" pitchFamily="34" charset="-122"/>
                <a:ea typeface="微软雅黑" pitchFamily="34" charset="-122"/>
              </a:rPr>
              <a:t>是</a:t>
            </a:r>
            <a:r>
              <a:rPr lang="en-US" altLang="zh-CN" sz="1000" dirty="0">
                <a:latin typeface="微软雅黑" pitchFamily="34" charset="-122"/>
                <a:ea typeface="微软雅黑" pitchFamily="34" charset="-122"/>
              </a:rPr>
              <a:t>HATEMOGLU TEKSTIL GIYIM SANAYI VE TICARET A.S.</a:t>
            </a:r>
            <a:r>
              <a:rPr lang="zh-CN" altLang="en-US" sz="1000" dirty="0">
                <a:latin typeface="微软雅黑" pitchFamily="34" charset="-122"/>
                <a:ea typeface="微软雅黑" pitchFamily="34" charset="-122"/>
              </a:rPr>
              <a:t>的注册商标，</a:t>
            </a:r>
            <a:r>
              <a:rPr lang="en-US" altLang="zh-CN" sz="1000" dirty="0">
                <a:latin typeface="微软雅黑" pitchFamily="34" charset="-122"/>
                <a:ea typeface="微软雅黑" pitchFamily="34" charset="-122"/>
              </a:rPr>
              <a:t>DHTML</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XML</a:t>
            </a:r>
            <a:r>
              <a:rPr lang="zh-CN" altLang="en-US" sz="1000" dirty="0">
                <a:latin typeface="微软雅黑" pitchFamily="34" charset="-122"/>
                <a:ea typeface="微软雅黑" pitchFamily="34" charset="-122"/>
              </a:rPr>
              <a:t>和</a:t>
            </a:r>
            <a:r>
              <a:rPr lang="en-US" altLang="zh-CN" sz="1000" dirty="0">
                <a:latin typeface="微软雅黑" pitchFamily="34" charset="-122"/>
                <a:ea typeface="微软雅黑" pitchFamily="34" charset="-122"/>
              </a:rPr>
              <a:t>XHTML </a:t>
            </a:r>
            <a:r>
              <a:rPr lang="zh-CN" altLang="en-US" sz="1000" dirty="0">
                <a:latin typeface="微软雅黑" pitchFamily="34" charset="-122"/>
                <a:ea typeface="微软雅黑" pitchFamily="34" charset="-122"/>
              </a:rPr>
              <a:t>是</a:t>
            </a:r>
            <a:r>
              <a:rPr lang="en-US" altLang="zh-CN" sz="1000" dirty="0">
                <a:latin typeface="微软雅黑" pitchFamily="34" charset="-122"/>
                <a:ea typeface="微软雅黑" pitchFamily="34" charset="-122"/>
              </a:rPr>
              <a:t>W3C®</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World Wide Web </a:t>
            </a:r>
            <a:r>
              <a:rPr lang="zh-CN" altLang="en-US" sz="1000" dirty="0">
                <a:latin typeface="微软雅黑" pitchFamily="34" charset="-122"/>
                <a:ea typeface="微软雅黑" pitchFamily="34" charset="-122"/>
              </a:rPr>
              <a:t>协会、计算机科学实验室的商标或注册商标，</a:t>
            </a:r>
            <a:r>
              <a:rPr lang="en-US" altLang="zh-CN" sz="1000" dirty="0" err="1">
                <a:latin typeface="微软雅黑" pitchFamily="34" charset="-122"/>
                <a:ea typeface="微软雅黑" pitchFamily="34" charset="-122"/>
              </a:rPr>
              <a:t>PureXML</a:t>
            </a:r>
            <a:r>
              <a:rPr lang="zh-CN" altLang="en-US" sz="1000" dirty="0">
                <a:latin typeface="微软雅黑" pitchFamily="34" charset="-122"/>
                <a:ea typeface="微软雅黑" pitchFamily="34" charset="-122"/>
              </a:rPr>
              <a:t>是国际商业机器公司的注册商标。</a:t>
            </a:r>
          </a:p>
          <a:p>
            <a:pPr>
              <a:spcBef>
                <a:spcPts val="500"/>
              </a:spcBef>
              <a:defRPr/>
            </a:pPr>
            <a:r>
              <a:rPr lang="en-US" altLang="zh-CN" sz="1000" dirty="0">
                <a:latin typeface="微软雅黑" pitchFamily="34" charset="-122"/>
                <a:ea typeface="微软雅黑" pitchFamily="34" charset="-122"/>
              </a:rPr>
              <a:t>JAVA® </a:t>
            </a:r>
            <a:r>
              <a:rPr lang="zh-CN" altLang="en-US" sz="1000" dirty="0">
                <a:latin typeface="微软雅黑" pitchFamily="34" charset="-122"/>
                <a:ea typeface="微软雅黑" pitchFamily="34" charset="-122"/>
              </a:rPr>
              <a:t>是甲骨文美国有限公司的注册商标。</a:t>
            </a:r>
          </a:p>
          <a:p>
            <a:pPr>
              <a:spcBef>
                <a:spcPts val="500"/>
              </a:spcBef>
              <a:defRPr/>
            </a:pPr>
            <a:r>
              <a:rPr lang="en-US" altLang="zh-CN" sz="1000" dirty="0">
                <a:latin typeface="微软雅黑" pitchFamily="34" charset="-122"/>
                <a:ea typeface="微软雅黑" pitchFamily="34" charset="-122"/>
              </a:rPr>
              <a:t>JAVASCRIPT®</a:t>
            </a:r>
            <a:r>
              <a:rPr lang="zh-CN" altLang="en-US" sz="1000" dirty="0">
                <a:latin typeface="微软雅黑" pitchFamily="34" charset="-122"/>
                <a:ea typeface="微软雅黑" pitchFamily="34" charset="-122"/>
              </a:rPr>
              <a:t>是甲骨文美国有限公司的注册商标，由其技术开发和实施商</a:t>
            </a:r>
            <a:r>
              <a:rPr lang="en-US" altLang="zh-CN" sz="1000" dirty="0">
                <a:latin typeface="微软雅黑" pitchFamily="34" charset="-122"/>
                <a:ea typeface="微软雅黑" pitchFamily="34" charset="-122"/>
              </a:rPr>
              <a:t>Netscape </a:t>
            </a:r>
            <a:r>
              <a:rPr lang="zh-CN" altLang="en-US" sz="1000" dirty="0">
                <a:latin typeface="微软雅黑" pitchFamily="34" charset="-122"/>
                <a:ea typeface="微软雅黑" pitchFamily="34" charset="-122"/>
              </a:rPr>
              <a:t>许可使用。</a:t>
            </a:r>
          </a:p>
          <a:p>
            <a:pPr>
              <a:spcBef>
                <a:spcPts val="500"/>
              </a:spcBef>
              <a:defRPr/>
            </a:pPr>
            <a:r>
              <a:rPr lang="en-US" altLang="zh-CN" sz="1000" dirty="0" err="1">
                <a:latin typeface="微软雅黑" pitchFamily="34" charset="-122"/>
                <a:ea typeface="微软雅黑" pitchFamily="34" charset="-122"/>
              </a:rPr>
              <a:t>Apusic</a:t>
            </a:r>
            <a:r>
              <a:rPr lang="en-US" altLang="zh-CN" sz="1000" dirty="0">
                <a:latin typeface="微软雅黑" pitchFamily="34" charset="-122"/>
                <a:ea typeface="微软雅黑" pitchFamily="34" charset="-122"/>
              </a:rPr>
              <a:t> ®</a:t>
            </a:r>
            <a:r>
              <a:rPr lang="zh-CN" altLang="en-US" sz="1000" dirty="0">
                <a:latin typeface="微软雅黑" pitchFamily="34" charset="-122"/>
                <a:ea typeface="微软雅黑" pitchFamily="34" charset="-122"/>
              </a:rPr>
              <a:t>是深圳市金蝶中间件有限公司的注册商标。</a:t>
            </a:r>
          </a:p>
          <a:p>
            <a:pPr>
              <a:spcBef>
                <a:spcPts val="500"/>
              </a:spcBef>
              <a:defRPr/>
            </a:pPr>
            <a:r>
              <a:rPr lang="zh-CN" altLang="en-US" sz="1000" dirty="0">
                <a:latin typeface="微软雅黑" pitchFamily="34" charset="-122"/>
                <a:ea typeface="微软雅黑" pitchFamily="34" charset="-122"/>
              </a:rPr>
              <a:t>本文档提到的金蝶</a:t>
            </a:r>
            <a:r>
              <a:rPr lang="en-US" altLang="zh-CN" sz="1000" dirty="0">
                <a:latin typeface="微软雅黑" pitchFamily="34" charset="-122"/>
                <a:ea typeface="微软雅黑" pitchFamily="34" charset="-122"/>
              </a:rPr>
              <a:t>® </a:t>
            </a:r>
            <a:r>
              <a:rPr lang="zh-CN" altLang="en-US" sz="1000" dirty="0">
                <a:latin typeface="微软雅黑" pitchFamily="34" charset="-122"/>
                <a:ea typeface="微软雅黑" pitchFamily="34" charset="-122"/>
              </a:rPr>
              <a:t>、金蝶</a:t>
            </a:r>
            <a:r>
              <a:rPr lang="en-US" altLang="zh-CN" sz="1000" dirty="0">
                <a:latin typeface="微软雅黑" pitchFamily="34" charset="-122"/>
                <a:ea typeface="微软雅黑" pitchFamily="34" charset="-122"/>
              </a:rPr>
              <a:t>KIS ® </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K/3 ®</a:t>
            </a:r>
            <a:r>
              <a:rPr lang="zh-CN" altLang="en-US" sz="1000" dirty="0">
                <a:latin typeface="微软雅黑" pitchFamily="34" charset="-122"/>
                <a:ea typeface="微软雅黑" pitchFamily="34" charset="-122"/>
              </a:rPr>
              <a:t>、金蝶</a:t>
            </a:r>
            <a:r>
              <a:rPr lang="en-US" altLang="zh-CN" sz="1000" dirty="0">
                <a:latin typeface="微软雅黑" pitchFamily="34" charset="-122"/>
                <a:ea typeface="微软雅黑" pitchFamily="34" charset="-122"/>
              </a:rPr>
              <a:t>EAS ® </a:t>
            </a:r>
            <a:r>
              <a:rPr lang="zh-CN" altLang="en-US" sz="1000" dirty="0">
                <a:latin typeface="微软雅黑" pitchFamily="34" charset="-122"/>
                <a:ea typeface="微软雅黑" pitchFamily="34" charset="-122"/>
              </a:rPr>
              <a:t>、友商网 </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和其它金蝶 产品和服务以及它们各自的徽标是金蝶软件（中国）有限公司在中国和世界其它一些国家的商标或注册商标。本文档提到的所有其它产品和服务名称是它们各自公司的商标。</a:t>
            </a:r>
          </a:p>
        </p:txBody>
      </p:sp>
      <p:sp>
        <p:nvSpPr>
          <p:cNvPr id="8" name="Title 3"/>
          <p:cNvSpPr>
            <a:spLocks noGrp="1"/>
          </p:cNvSpPr>
          <p:nvPr>
            <p:ph type="title"/>
          </p:nvPr>
        </p:nvSpPr>
        <p:spPr>
          <a:noFill/>
          <a:ln>
            <a:noFill/>
          </a:ln>
        </p:spPr>
        <p:style>
          <a:lnRef idx="2">
            <a:schemeClr val="accent1"/>
          </a:lnRef>
          <a:fillRef idx="1">
            <a:schemeClr val="lt1"/>
          </a:fillRef>
          <a:effectRef idx="0">
            <a:schemeClr val="accent1"/>
          </a:effectRef>
          <a:fontRef idx="minor">
            <a:schemeClr val="dk1"/>
          </a:fontRef>
        </p:style>
        <p:txBody>
          <a:bodyPr/>
          <a:lstStyle/>
          <a:p>
            <a:r>
              <a:rPr lang="zh-CN" altLang="en-US" sz="2400" dirty="0" smtClean="0">
                <a:latin typeface="Microsoft YaHei" charset="-122"/>
                <a:ea typeface="Microsoft YaHei" charset="-122"/>
                <a:cs typeface="Microsoft YaHei" charset="-122"/>
              </a:rPr>
              <a:t>特别声明</a:t>
            </a:r>
            <a:endParaRPr lang="en-US" sz="2400"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1169659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43869" y="275754"/>
            <a:ext cx="8403269" cy="702223"/>
          </a:xfrm>
        </p:spPr>
        <p:txBody>
          <a:bodyPr/>
          <a:lstStyle/>
          <a:p>
            <a:r>
              <a:rPr lang="zh-CN" altLang="en-US" dirty="0" smtClean="0">
                <a:latin typeface="Microsoft YaHei" charset="-122"/>
                <a:ea typeface="Microsoft YaHei" charset="-122"/>
                <a:cs typeface="Microsoft YaHei" charset="-122"/>
              </a:rPr>
              <a:t>此处填写章节标题，</a:t>
            </a:r>
            <a:r>
              <a:rPr lang="en-US" altLang="zh-CN" dirty="0" smtClean="0">
                <a:latin typeface="Microsoft YaHei" charset="-122"/>
                <a:ea typeface="Microsoft YaHei" charset="-122"/>
                <a:cs typeface="Microsoft YaHei" charset="-122"/>
              </a:rPr>
              <a:t/>
            </a:r>
            <a:br>
              <a:rPr lang="en-US" altLang="zh-CN" dirty="0" smtClean="0">
                <a:latin typeface="Microsoft YaHei" charset="-122"/>
                <a:ea typeface="Microsoft YaHei" charset="-122"/>
                <a:cs typeface="Microsoft YaHei" charset="-122"/>
              </a:rPr>
            </a:br>
            <a:r>
              <a:rPr lang="zh-CN" altLang="en-US" dirty="0" smtClean="0">
                <a:latin typeface="Microsoft YaHei" charset="-122"/>
                <a:ea typeface="Microsoft YaHei" charset="-122"/>
                <a:cs typeface="Microsoft YaHei" charset="-122"/>
              </a:rPr>
              <a:t>同一标题也可以分为两行</a:t>
            </a:r>
            <a:endParaRPr lang="en-US" dirty="0">
              <a:latin typeface="Microsoft YaHei" charset="-122"/>
              <a:ea typeface="Microsoft YaHei" charset="-122"/>
              <a:cs typeface="Microsoft YaHei" charset="-122"/>
            </a:endParaRPr>
          </a:p>
        </p:txBody>
      </p:sp>
      <p:sp>
        <p:nvSpPr>
          <p:cNvPr id="4" name="Title 1"/>
          <p:cNvSpPr txBox="1">
            <a:spLocks/>
          </p:cNvSpPr>
          <p:nvPr/>
        </p:nvSpPr>
        <p:spPr bwMode="auto">
          <a:xfrm>
            <a:off x="6093808" y="2366780"/>
            <a:ext cx="1479560" cy="14681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1600" b="1" i="0" kern="1200" baseline="0">
                <a:solidFill>
                  <a:schemeClr val="bg1"/>
                </a:solidFill>
                <a:latin typeface="Arial"/>
                <a:ea typeface="+mj-ea"/>
                <a:cs typeface="Arial"/>
              </a:defRPr>
            </a:lvl1pPr>
          </a:lstStyle>
          <a:p>
            <a:pPr algn="ctr"/>
            <a:r>
              <a:rPr lang="en-US" altLang="zh-CN" sz="8000" dirty="0" smtClean="0">
                <a:solidFill>
                  <a:srgbClr val="24215F"/>
                </a:solidFill>
              </a:rPr>
              <a:t>1</a:t>
            </a:r>
            <a:endParaRPr lang="en-US" sz="8000" dirty="0">
              <a:solidFill>
                <a:srgbClr val="24215F"/>
              </a:solidFill>
            </a:endParaRPr>
          </a:p>
        </p:txBody>
      </p:sp>
    </p:spTree>
    <p:extLst>
      <p:ext uri="{BB962C8B-B14F-4D97-AF65-F5344CB8AC3E}">
        <p14:creationId xmlns:p14="http://schemas.microsoft.com/office/powerpoint/2010/main" val="1724848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4"/>
          <p:cNvSpPr txBox="1">
            <a:spLocks/>
          </p:cNvSpPr>
          <p:nvPr/>
        </p:nvSpPr>
        <p:spPr>
          <a:xfrm>
            <a:off x="3461" y="964556"/>
            <a:ext cx="9140539" cy="484667"/>
          </a:xfrm>
          <a:prstGeom prst="rect">
            <a:avLst/>
          </a:prstGeom>
        </p:spPr>
        <p:txBody>
          <a:bodyPr anchor="t">
            <a:noAutofit/>
          </a:bodyPr>
          <a:lstStyle>
            <a:lvl1pPr algn="l" defTabSz="457200" rtl="0" eaLnBrk="1" latinLnBrk="0" hangingPunct="1">
              <a:spcBef>
                <a:spcPct val="0"/>
              </a:spcBef>
              <a:buNone/>
              <a:defRPr kumimoji="1" lang="zh-CN" altLang="en-US" sz="2000" b="0" i="0" kern="1200">
                <a:solidFill>
                  <a:srgbClr val="FFFFFF"/>
                </a:solidFill>
                <a:latin typeface="微软雅黑"/>
                <a:ea typeface="微软雅黑"/>
                <a:cs typeface="微软雅黑"/>
              </a:defRPr>
            </a:lvl1pPr>
          </a:lstStyle>
          <a:p>
            <a:pPr algn="ctr"/>
            <a:r>
              <a:rPr lang="zh-CN" altLang="en-US" sz="2400" b="1" dirty="0" smtClean="0"/>
              <a:t>金蝶云产品家族</a:t>
            </a:r>
            <a:endParaRPr lang="zh-CN" altLang="en-US" sz="2400" b="1" dirty="0"/>
          </a:p>
        </p:txBody>
      </p:sp>
      <p:sp>
        <p:nvSpPr>
          <p:cNvPr id="4" name="Title 3"/>
          <p:cNvSpPr>
            <a:spLocks noGrp="1"/>
          </p:cNvSpPr>
          <p:nvPr>
            <p:ph type="title"/>
          </p:nvPr>
        </p:nvSpPr>
        <p:spPr>
          <a:xfrm>
            <a:off x="443869" y="243856"/>
            <a:ext cx="8403269" cy="525528"/>
          </a:xfrm>
        </p:spPr>
        <p:txBody>
          <a:bodyPr/>
          <a:lstStyle/>
          <a:p>
            <a:r>
              <a:rPr lang="zh-CN" altLang="en-US" dirty="0" smtClean="0">
                <a:latin typeface="Microsoft YaHei" charset="-122"/>
                <a:ea typeface="Microsoft YaHei" charset="-122"/>
                <a:cs typeface="Microsoft YaHei" charset="-122"/>
              </a:rPr>
              <a:t>此处填写标题，同一标题可分两行</a:t>
            </a:r>
            <a:endParaRPr lang="en-US" dirty="0">
              <a:latin typeface="Microsoft YaHei" charset="-122"/>
              <a:ea typeface="Microsoft YaHei" charset="-122"/>
              <a:cs typeface="Microsoft YaHei" charset="-122"/>
            </a:endParaRPr>
          </a:p>
        </p:txBody>
      </p:sp>
      <p:sp>
        <p:nvSpPr>
          <p:cNvPr id="10" name="Content Placeholder 8"/>
          <p:cNvSpPr>
            <a:spLocks noGrp="1"/>
          </p:cNvSpPr>
          <p:nvPr>
            <p:ph sz="quarter" idx="12"/>
          </p:nvPr>
        </p:nvSpPr>
        <p:spPr>
          <a:xfrm>
            <a:off x="443869" y="1079506"/>
            <a:ext cx="2749518" cy="3667649"/>
          </a:xfrm>
        </p:spPr>
        <p:txBody>
          <a:bodyPr/>
          <a:lstStyle/>
          <a:p>
            <a:pPr>
              <a:lnSpc>
                <a:spcPct val="120000"/>
              </a:lnSpc>
            </a:pPr>
            <a:r>
              <a:rPr lang="zh-TW" altLang="en-US" dirty="0">
                <a:solidFill>
                  <a:schemeClr val="tx1">
                    <a:lumMod val="50000"/>
                    <a:lumOff val="50000"/>
                  </a:schemeClr>
                </a:solidFill>
                <a:latin typeface="Microsoft YaHei" charset="-122"/>
                <a:ea typeface="Microsoft YaHei" charset="-122"/>
                <a:cs typeface="Microsoft YaHei" charset="-122"/>
              </a:rPr>
              <a:t>此段文字旨在显示正确的字号和段落的位置，例文可替换</a:t>
            </a:r>
            <a:r>
              <a:rPr lang="zh-TW" altLang="en-US" dirty="0" smtClean="0">
                <a:solidFill>
                  <a:schemeClr val="tx1">
                    <a:lumMod val="50000"/>
                    <a:lumOff val="50000"/>
                  </a:schemeClr>
                </a:solidFill>
                <a:latin typeface="Microsoft YaHei" charset="-122"/>
                <a:ea typeface="Microsoft YaHei" charset="-122"/>
                <a:cs typeface="Microsoft YaHei" charset="-122"/>
              </a:rPr>
              <a:t>。</a:t>
            </a:r>
            <a:endParaRPr lang="en-US" altLang="zh-TW" dirty="0" smtClean="0">
              <a:solidFill>
                <a:schemeClr val="tx1">
                  <a:lumMod val="50000"/>
                  <a:lumOff val="50000"/>
                </a:schemeClr>
              </a:solidFill>
              <a:latin typeface="Microsoft YaHei" charset="-122"/>
              <a:ea typeface="Microsoft YaHei" charset="-122"/>
              <a:cs typeface="Microsoft YaHei" charset="-122"/>
            </a:endParaRPr>
          </a:p>
          <a:p>
            <a:pPr>
              <a:lnSpc>
                <a:spcPct val="120000"/>
              </a:lnSpc>
            </a:pPr>
            <a:r>
              <a:rPr lang="zh-TW" altLang="en-US" dirty="0" smtClean="0">
                <a:solidFill>
                  <a:schemeClr val="tx1">
                    <a:lumMod val="50000"/>
                    <a:lumOff val="50000"/>
                  </a:schemeClr>
                </a:solidFill>
                <a:latin typeface="Microsoft YaHei" charset="-122"/>
                <a:ea typeface="Microsoft YaHei" charset="-122"/>
                <a:cs typeface="Microsoft YaHei" charset="-122"/>
              </a:rPr>
              <a:t>此段</a:t>
            </a:r>
            <a:r>
              <a:rPr lang="zh-TW" altLang="en-US" dirty="0">
                <a:solidFill>
                  <a:schemeClr val="tx1">
                    <a:lumMod val="50000"/>
                    <a:lumOff val="50000"/>
                  </a:schemeClr>
                </a:solidFill>
                <a:latin typeface="Microsoft YaHei" charset="-122"/>
                <a:ea typeface="Microsoft YaHei" charset="-122"/>
                <a:cs typeface="Microsoft YaHei" charset="-122"/>
              </a:rPr>
              <a:t>文字旨在显示正确的字号和段落的位置，例文可替换。此段文字旨在显示正确的字号和段落的位置，例文可替换</a:t>
            </a:r>
            <a:r>
              <a:rPr lang="zh-TW" altLang="en-US" dirty="0" smtClean="0">
                <a:solidFill>
                  <a:schemeClr val="tx1">
                    <a:lumMod val="50000"/>
                    <a:lumOff val="50000"/>
                  </a:schemeClr>
                </a:solidFill>
                <a:latin typeface="Microsoft YaHei" charset="-122"/>
                <a:ea typeface="Microsoft YaHei" charset="-122"/>
                <a:cs typeface="Microsoft YaHei" charset="-122"/>
              </a:rPr>
              <a:t>。此段</a:t>
            </a:r>
            <a:r>
              <a:rPr lang="zh-TW" altLang="en-US" dirty="0">
                <a:solidFill>
                  <a:schemeClr val="tx1">
                    <a:lumMod val="50000"/>
                    <a:lumOff val="50000"/>
                  </a:schemeClr>
                </a:solidFill>
                <a:latin typeface="Microsoft YaHei" charset="-122"/>
                <a:ea typeface="Microsoft YaHei" charset="-122"/>
                <a:cs typeface="Microsoft YaHei" charset="-122"/>
              </a:rPr>
              <a:t>文字旨在显示正确的字号和段落的位置，例文可替换。此段文字旨在显示正确的字号和段落的位置，例文可替换。此段文字旨在显示正确的字号和段落的位置，例文可替换。此段文字旨在显示正确的字号和段落的位置，例文可替换。</a:t>
            </a:r>
            <a:endParaRPr lang="en-US" dirty="0">
              <a:solidFill>
                <a:schemeClr val="tx1">
                  <a:lumMod val="50000"/>
                  <a:lumOff val="50000"/>
                </a:schemeClr>
              </a:solidFill>
              <a:latin typeface="Microsoft YaHei" charset="-122"/>
              <a:ea typeface="Microsoft YaHei" charset="-122"/>
              <a:cs typeface="Microsoft YaHei" charset="-122"/>
            </a:endParaRPr>
          </a:p>
        </p:txBody>
      </p:sp>
      <p:pic>
        <p:nvPicPr>
          <p:cNvPr id="12" name="Picture 11" descr="te1.jpg"/>
          <p:cNvPicPr>
            <a:picLocks noChangeAspect="1"/>
          </p:cNvPicPr>
          <p:nvPr/>
        </p:nvPicPr>
        <p:blipFill rotWithShape="1">
          <a:blip r:embed="rId2">
            <a:extLst>
              <a:ext uri="{28A0092B-C50C-407E-A947-70E740481C1C}">
                <a14:useLocalDpi xmlns:a14="http://schemas.microsoft.com/office/drawing/2010/main" val="0"/>
              </a:ext>
            </a:extLst>
          </a:blip>
          <a:srcRect l="2288" r="13895" b="2608"/>
          <a:stretch/>
        </p:blipFill>
        <p:spPr>
          <a:xfrm>
            <a:off x="3427651" y="1116499"/>
            <a:ext cx="5419487" cy="3495234"/>
          </a:xfrm>
          <a:prstGeom prst="rect">
            <a:avLst/>
          </a:prstGeom>
        </p:spPr>
      </p:pic>
    </p:spTree>
    <p:extLst>
      <p:ext uri="{BB962C8B-B14F-4D97-AF65-F5344CB8AC3E}">
        <p14:creationId xmlns:p14="http://schemas.microsoft.com/office/powerpoint/2010/main" val="800597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869" y="236332"/>
            <a:ext cx="8417186" cy="4539497"/>
          </a:xfrm>
        </p:spPr>
        <p:txBody>
          <a:bodyPr/>
          <a:lstStyle/>
          <a:p>
            <a:r>
              <a:rPr lang="zh-CN" altLang="en-US" dirty="0">
                <a:latin typeface="Microsoft YaHei" charset="-122"/>
                <a:ea typeface="Microsoft YaHei" charset="-122"/>
                <a:cs typeface="Microsoft YaHei" charset="-122"/>
              </a:rPr>
              <a:t>此段文字</a:t>
            </a:r>
            <a:r>
              <a:rPr lang="zh-CN" altLang="en-US" dirty="0" smtClean="0">
                <a:latin typeface="Microsoft YaHei" charset="-122"/>
                <a:ea typeface="Microsoft YaHei" charset="-122"/>
                <a:cs typeface="Microsoft YaHei" charset="-122"/>
              </a:rPr>
              <a:t>旨在显示</a:t>
            </a:r>
            <a:r>
              <a:rPr lang="en-US" altLang="zh-CN" dirty="0" smtClean="0">
                <a:latin typeface="Microsoft YaHei" charset="-122"/>
                <a:ea typeface="Microsoft YaHei" charset="-122"/>
                <a:cs typeface="Microsoft YaHei" charset="-122"/>
              </a:rPr>
              <a:t/>
            </a:r>
            <a:br>
              <a:rPr lang="en-US" altLang="zh-CN" dirty="0" smtClean="0">
                <a:latin typeface="Microsoft YaHei" charset="-122"/>
                <a:ea typeface="Microsoft YaHei" charset="-122"/>
                <a:cs typeface="Microsoft YaHei" charset="-122"/>
              </a:rPr>
            </a:br>
            <a:r>
              <a:rPr lang="zh-CN" altLang="en-US" dirty="0" smtClean="0">
                <a:solidFill>
                  <a:srgbClr val="24215F"/>
                </a:solidFill>
                <a:latin typeface="Microsoft YaHei" charset="-122"/>
                <a:ea typeface="Microsoft YaHei" charset="-122"/>
                <a:cs typeface="Microsoft YaHei" charset="-122"/>
              </a:rPr>
              <a:t>正确的字号和</a:t>
            </a:r>
            <a:r>
              <a:rPr lang="zh-CN" altLang="en-US" dirty="0">
                <a:solidFill>
                  <a:srgbClr val="24215F"/>
                </a:solidFill>
                <a:latin typeface="Microsoft YaHei" charset="-122"/>
                <a:ea typeface="Microsoft YaHei" charset="-122"/>
                <a:cs typeface="Microsoft YaHei" charset="-122"/>
              </a:rPr>
              <a:t>段落的</a:t>
            </a:r>
            <a:r>
              <a:rPr lang="zh-CN" altLang="en-US" dirty="0" smtClean="0">
                <a:solidFill>
                  <a:srgbClr val="24215F"/>
                </a:solidFill>
                <a:latin typeface="Microsoft YaHei" charset="-122"/>
                <a:ea typeface="Microsoft YaHei" charset="-122"/>
                <a:cs typeface="Microsoft YaHei" charset="-122"/>
              </a:rPr>
              <a:t>位置</a:t>
            </a:r>
            <a:r>
              <a:rPr lang="en-US" altLang="zh-CN" dirty="0" smtClean="0">
                <a:solidFill>
                  <a:srgbClr val="24215F"/>
                </a:solidFill>
                <a:latin typeface="Microsoft YaHei" charset="-122"/>
                <a:ea typeface="Microsoft YaHei" charset="-122"/>
                <a:cs typeface="Microsoft YaHei" charset="-122"/>
              </a:rPr>
              <a:t/>
            </a:r>
            <a:br>
              <a:rPr lang="en-US" altLang="zh-CN" dirty="0" smtClean="0">
                <a:solidFill>
                  <a:srgbClr val="24215F"/>
                </a:solidFill>
                <a:latin typeface="Microsoft YaHei" charset="-122"/>
                <a:ea typeface="Microsoft YaHei" charset="-122"/>
                <a:cs typeface="Microsoft YaHei" charset="-122"/>
              </a:rPr>
            </a:br>
            <a:r>
              <a:rPr lang="zh-CN" altLang="en-US" dirty="0" smtClean="0">
                <a:latin typeface="Microsoft YaHei" charset="-122"/>
                <a:ea typeface="Microsoft YaHei" charset="-122"/>
                <a:cs typeface="Microsoft YaHei" charset="-122"/>
              </a:rPr>
              <a:t>例文可替换</a:t>
            </a:r>
            <a:endParaRPr lang="en-US"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2146543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443869" y="268310"/>
            <a:ext cx="7355963" cy="525528"/>
          </a:xfrm>
          <a:noFill/>
          <a:ln>
            <a:noFill/>
          </a:ln>
        </p:spPr>
        <p:style>
          <a:lnRef idx="2">
            <a:schemeClr val="accent1"/>
          </a:lnRef>
          <a:fillRef idx="1">
            <a:schemeClr val="lt1"/>
          </a:fillRef>
          <a:effectRef idx="0">
            <a:schemeClr val="accent1"/>
          </a:effectRef>
          <a:fontRef idx="minor">
            <a:schemeClr val="dk1"/>
          </a:fontRef>
        </p:style>
        <p:txBody>
          <a:bodyPr/>
          <a:lstStyle/>
          <a:p>
            <a:r>
              <a:rPr lang="zh-CN" altLang="en-US" dirty="0" smtClean="0">
                <a:latin typeface="Microsoft YaHei" charset="-122"/>
                <a:ea typeface="Microsoft YaHei" charset="-122"/>
                <a:cs typeface="Microsoft YaHei" charset="-122"/>
              </a:rPr>
              <a:t>此处填写标题，同一标题可分两行</a:t>
            </a:r>
            <a:endParaRPr lang="en-US" dirty="0">
              <a:latin typeface="Microsoft YaHei" charset="-122"/>
              <a:ea typeface="Microsoft YaHei" charset="-122"/>
              <a:cs typeface="Microsoft YaHei" charset="-122"/>
            </a:endParaRPr>
          </a:p>
        </p:txBody>
      </p:sp>
      <p:grpSp>
        <p:nvGrpSpPr>
          <p:cNvPr id="2" name="组 1"/>
          <p:cNvGrpSpPr/>
          <p:nvPr/>
        </p:nvGrpSpPr>
        <p:grpSpPr>
          <a:xfrm>
            <a:off x="3398547" y="1792028"/>
            <a:ext cx="5305223" cy="1559445"/>
            <a:chOff x="3398547" y="1859887"/>
            <a:chExt cx="5305223" cy="1559445"/>
          </a:xfrm>
        </p:grpSpPr>
        <p:sp>
          <p:nvSpPr>
            <p:cNvPr id="3" name="任意形状 2"/>
            <p:cNvSpPr/>
            <p:nvPr/>
          </p:nvSpPr>
          <p:spPr>
            <a:xfrm>
              <a:off x="3398547" y="1859887"/>
              <a:ext cx="1559445" cy="1559445"/>
            </a:xfrm>
            <a:custGeom>
              <a:avLst/>
              <a:gdLst>
                <a:gd name="connsiteX0" fmla="*/ 0 w 1559445"/>
                <a:gd name="connsiteY0" fmla="*/ 779723 h 1559445"/>
                <a:gd name="connsiteX1" fmla="*/ 779723 w 1559445"/>
                <a:gd name="connsiteY1" fmla="*/ 0 h 1559445"/>
                <a:gd name="connsiteX2" fmla="*/ 1559446 w 1559445"/>
                <a:gd name="connsiteY2" fmla="*/ 779723 h 1559445"/>
                <a:gd name="connsiteX3" fmla="*/ 779723 w 1559445"/>
                <a:gd name="connsiteY3" fmla="*/ 1559446 h 1559445"/>
                <a:gd name="connsiteX4" fmla="*/ 0 w 1559445"/>
                <a:gd name="connsiteY4" fmla="*/ 779723 h 1559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445" h="1559445">
                  <a:moveTo>
                    <a:pt x="0" y="779723"/>
                  </a:moveTo>
                  <a:cubicBezTo>
                    <a:pt x="0" y="349094"/>
                    <a:pt x="349094" y="0"/>
                    <a:pt x="779723" y="0"/>
                  </a:cubicBezTo>
                  <a:cubicBezTo>
                    <a:pt x="1210352" y="0"/>
                    <a:pt x="1559446" y="349094"/>
                    <a:pt x="1559446" y="779723"/>
                  </a:cubicBezTo>
                  <a:cubicBezTo>
                    <a:pt x="1559446" y="1210352"/>
                    <a:pt x="1210352" y="1559446"/>
                    <a:pt x="779723" y="1559446"/>
                  </a:cubicBezTo>
                  <a:cubicBezTo>
                    <a:pt x="349094" y="1559446"/>
                    <a:pt x="0" y="1210352"/>
                    <a:pt x="0" y="779723"/>
                  </a:cubicBezTo>
                  <a:close/>
                </a:path>
              </a:pathLst>
            </a:custGeom>
            <a:solidFill>
              <a:srgbClr val="1A154C">
                <a:alpha val="70000"/>
              </a:srgbClr>
            </a:solidFill>
            <a:ln w="28575" cmpd="sng">
              <a:solidFill>
                <a:schemeClr val="bg1"/>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4196" tIns="243615" rIns="314196" bIns="243615"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bg1"/>
                  </a:solidFill>
                  <a:latin typeface="Microsoft YaHei" charset="-122"/>
                  <a:ea typeface="Microsoft YaHei" charset="-122"/>
                  <a:cs typeface="Microsoft YaHei" charset="-122"/>
                </a:rPr>
                <a:t>图表信息</a:t>
              </a:r>
              <a:endParaRPr lang="en-US" sz="1200" kern="1200" dirty="0">
                <a:latin typeface="Microsoft YaHei" charset="-122"/>
                <a:ea typeface="Microsoft YaHei" charset="-122"/>
                <a:cs typeface="Microsoft YaHei" charset="-122"/>
              </a:endParaRPr>
            </a:p>
          </p:txBody>
        </p:sp>
        <p:sp>
          <p:nvSpPr>
            <p:cNvPr id="4" name="任意形状 3"/>
            <p:cNvSpPr/>
            <p:nvPr/>
          </p:nvSpPr>
          <p:spPr>
            <a:xfrm>
              <a:off x="4647657" y="1859887"/>
              <a:ext cx="1559445" cy="1559445"/>
            </a:xfrm>
            <a:custGeom>
              <a:avLst/>
              <a:gdLst>
                <a:gd name="connsiteX0" fmla="*/ 0 w 1559445"/>
                <a:gd name="connsiteY0" fmla="*/ 779723 h 1559445"/>
                <a:gd name="connsiteX1" fmla="*/ 779723 w 1559445"/>
                <a:gd name="connsiteY1" fmla="*/ 0 h 1559445"/>
                <a:gd name="connsiteX2" fmla="*/ 1559446 w 1559445"/>
                <a:gd name="connsiteY2" fmla="*/ 779723 h 1559445"/>
                <a:gd name="connsiteX3" fmla="*/ 779723 w 1559445"/>
                <a:gd name="connsiteY3" fmla="*/ 1559446 h 1559445"/>
                <a:gd name="connsiteX4" fmla="*/ 0 w 1559445"/>
                <a:gd name="connsiteY4" fmla="*/ 779723 h 1559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445" h="1559445">
                  <a:moveTo>
                    <a:pt x="0" y="779723"/>
                  </a:moveTo>
                  <a:cubicBezTo>
                    <a:pt x="0" y="349094"/>
                    <a:pt x="349094" y="0"/>
                    <a:pt x="779723" y="0"/>
                  </a:cubicBezTo>
                  <a:cubicBezTo>
                    <a:pt x="1210352" y="0"/>
                    <a:pt x="1559446" y="349094"/>
                    <a:pt x="1559446" y="779723"/>
                  </a:cubicBezTo>
                  <a:cubicBezTo>
                    <a:pt x="1559446" y="1210352"/>
                    <a:pt x="1210352" y="1559446"/>
                    <a:pt x="779723" y="1559446"/>
                  </a:cubicBezTo>
                  <a:cubicBezTo>
                    <a:pt x="349094" y="1559446"/>
                    <a:pt x="0" y="1210352"/>
                    <a:pt x="0" y="779723"/>
                  </a:cubicBezTo>
                  <a:close/>
                </a:path>
              </a:pathLst>
            </a:custGeom>
            <a:solidFill>
              <a:srgbClr val="1771EA">
                <a:alpha val="70000"/>
              </a:srgbClr>
            </a:solidFill>
            <a:ln w="28575" cmpd="sng">
              <a:solidFill>
                <a:schemeClr val="bg1"/>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4196" tIns="243615" rIns="314196" bIns="243615"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bg1"/>
                  </a:solidFill>
                  <a:latin typeface="Microsoft YaHei" charset="-122"/>
                  <a:ea typeface="Microsoft YaHei" charset="-122"/>
                  <a:cs typeface="Microsoft YaHei" charset="-122"/>
                </a:rPr>
                <a:t>图表信息</a:t>
              </a:r>
              <a:endParaRPr lang="en-US" sz="1200" kern="1200" dirty="0">
                <a:latin typeface="Microsoft YaHei" charset="-122"/>
                <a:ea typeface="Microsoft YaHei" charset="-122"/>
                <a:cs typeface="Microsoft YaHei" charset="-122"/>
              </a:endParaRPr>
            </a:p>
          </p:txBody>
        </p:sp>
        <p:sp>
          <p:nvSpPr>
            <p:cNvPr id="5" name="任意形状 4"/>
            <p:cNvSpPr/>
            <p:nvPr/>
          </p:nvSpPr>
          <p:spPr>
            <a:xfrm>
              <a:off x="5895214" y="1859887"/>
              <a:ext cx="1559445" cy="1559445"/>
            </a:xfrm>
            <a:custGeom>
              <a:avLst/>
              <a:gdLst>
                <a:gd name="connsiteX0" fmla="*/ 0 w 1559445"/>
                <a:gd name="connsiteY0" fmla="*/ 779723 h 1559445"/>
                <a:gd name="connsiteX1" fmla="*/ 779723 w 1559445"/>
                <a:gd name="connsiteY1" fmla="*/ 0 h 1559445"/>
                <a:gd name="connsiteX2" fmla="*/ 1559446 w 1559445"/>
                <a:gd name="connsiteY2" fmla="*/ 779723 h 1559445"/>
                <a:gd name="connsiteX3" fmla="*/ 779723 w 1559445"/>
                <a:gd name="connsiteY3" fmla="*/ 1559446 h 1559445"/>
                <a:gd name="connsiteX4" fmla="*/ 0 w 1559445"/>
                <a:gd name="connsiteY4" fmla="*/ 779723 h 1559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445" h="1559445">
                  <a:moveTo>
                    <a:pt x="0" y="779723"/>
                  </a:moveTo>
                  <a:cubicBezTo>
                    <a:pt x="0" y="349094"/>
                    <a:pt x="349094" y="0"/>
                    <a:pt x="779723" y="0"/>
                  </a:cubicBezTo>
                  <a:cubicBezTo>
                    <a:pt x="1210352" y="0"/>
                    <a:pt x="1559446" y="349094"/>
                    <a:pt x="1559446" y="779723"/>
                  </a:cubicBezTo>
                  <a:cubicBezTo>
                    <a:pt x="1559446" y="1210352"/>
                    <a:pt x="1210352" y="1559446"/>
                    <a:pt x="779723" y="1559446"/>
                  </a:cubicBezTo>
                  <a:cubicBezTo>
                    <a:pt x="349094" y="1559446"/>
                    <a:pt x="0" y="1210352"/>
                    <a:pt x="0" y="779723"/>
                  </a:cubicBezTo>
                  <a:close/>
                </a:path>
              </a:pathLst>
            </a:custGeom>
            <a:solidFill>
              <a:srgbClr val="1A154C">
                <a:alpha val="70000"/>
              </a:srgbClr>
            </a:solidFill>
            <a:ln w="28575" cmpd="sng">
              <a:solidFill>
                <a:schemeClr val="bg1"/>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4196" tIns="243615" rIns="314196" bIns="243615" numCol="1" spcCol="1270" anchor="ctr" anchorCtr="0">
              <a:noAutofit/>
            </a:bodyPr>
            <a:lstStyle/>
            <a:p>
              <a:pPr lvl="0" algn="ctr" defTabSz="533400">
                <a:lnSpc>
                  <a:spcPct val="90000"/>
                </a:lnSpc>
                <a:spcBef>
                  <a:spcPct val="0"/>
                </a:spcBef>
                <a:spcAft>
                  <a:spcPct val="35000"/>
                </a:spcAft>
              </a:pPr>
              <a:r>
                <a:rPr lang="zh-CN" altLang="en-US" sz="1200" b="0" kern="1200" dirty="0" smtClean="0">
                  <a:solidFill>
                    <a:schemeClr val="bg1"/>
                  </a:solidFill>
                  <a:latin typeface="Microsoft YaHei" charset="-122"/>
                  <a:ea typeface="Microsoft YaHei" charset="-122"/>
                  <a:cs typeface="Microsoft YaHei" charset="-122"/>
                </a:rPr>
                <a:t>图表信息</a:t>
              </a:r>
              <a:endParaRPr lang="en-US" sz="1200" b="0" kern="1200" dirty="0">
                <a:latin typeface="Microsoft YaHei" charset="-122"/>
                <a:ea typeface="Microsoft YaHei" charset="-122"/>
                <a:cs typeface="Microsoft YaHei" charset="-122"/>
              </a:endParaRPr>
            </a:p>
          </p:txBody>
        </p:sp>
        <p:sp>
          <p:nvSpPr>
            <p:cNvPr id="6" name="任意形状 5"/>
            <p:cNvSpPr/>
            <p:nvPr/>
          </p:nvSpPr>
          <p:spPr>
            <a:xfrm>
              <a:off x="7144325" y="1859887"/>
              <a:ext cx="1559445" cy="1559445"/>
            </a:xfrm>
            <a:custGeom>
              <a:avLst/>
              <a:gdLst>
                <a:gd name="connsiteX0" fmla="*/ 0 w 1559445"/>
                <a:gd name="connsiteY0" fmla="*/ 779723 h 1559445"/>
                <a:gd name="connsiteX1" fmla="*/ 779723 w 1559445"/>
                <a:gd name="connsiteY1" fmla="*/ 0 h 1559445"/>
                <a:gd name="connsiteX2" fmla="*/ 1559446 w 1559445"/>
                <a:gd name="connsiteY2" fmla="*/ 779723 h 1559445"/>
                <a:gd name="connsiteX3" fmla="*/ 779723 w 1559445"/>
                <a:gd name="connsiteY3" fmla="*/ 1559446 h 1559445"/>
                <a:gd name="connsiteX4" fmla="*/ 0 w 1559445"/>
                <a:gd name="connsiteY4" fmla="*/ 779723 h 1559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445" h="1559445">
                  <a:moveTo>
                    <a:pt x="0" y="779723"/>
                  </a:moveTo>
                  <a:cubicBezTo>
                    <a:pt x="0" y="349094"/>
                    <a:pt x="349094" y="0"/>
                    <a:pt x="779723" y="0"/>
                  </a:cubicBezTo>
                  <a:cubicBezTo>
                    <a:pt x="1210352" y="0"/>
                    <a:pt x="1559446" y="349094"/>
                    <a:pt x="1559446" y="779723"/>
                  </a:cubicBezTo>
                  <a:cubicBezTo>
                    <a:pt x="1559446" y="1210352"/>
                    <a:pt x="1210352" y="1559446"/>
                    <a:pt x="779723" y="1559446"/>
                  </a:cubicBezTo>
                  <a:cubicBezTo>
                    <a:pt x="349094" y="1559446"/>
                    <a:pt x="0" y="1210352"/>
                    <a:pt x="0" y="779723"/>
                  </a:cubicBezTo>
                  <a:close/>
                </a:path>
              </a:pathLst>
            </a:custGeom>
            <a:solidFill>
              <a:srgbClr val="1771EA">
                <a:alpha val="70000"/>
              </a:srgbClr>
            </a:solidFill>
            <a:ln w="28575" cmpd="sng">
              <a:solidFill>
                <a:schemeClr val="bg1"/>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4196" tIns="243615" rIns="314196" bIns="243615" numCol="1" spcCol="1270" anchor="ctr" anchorCtr="0">
              <a:noAutofit/>
            </a:bodyPr>
            <a:lstStyle/>
            <a:p>
              <a:pPr lvl="0" algn="ctr" defTabSz="533400">
                <a:lnSpc>
                  <a:spcPct val="90000"/>
                </a:lnSpc>
                <a:spcBef>
                  <a:spcPct val="0"/>
                </a:spcBef>
                <a:spcAft>
                  <a:spcPct val="35000"/>
                </a:spcAft>
              </a:pPr>
              <a:r>
                <a:rPr lang="zh-CN" altLang="en-US" sz="1200" b="0" kern="1200" dirty="0" smtClean="0">
                  <a:solidFill>
                    <a:schemeClr val="bg1"/>
                  </a:solidFill>
                  <a:latin typeface="Microsoft YaHei" charset="-122"/>
                  <a:ea typeface="Microsoft YaHei" charset="-122"/>
                  <a:cs typeface="Microsoft YaHei" charset="-122"/>
                </a:rPr>
                <a:t>图表信息</a:t>
              </a:r>
              <a:endParaRPr lang="en-US" sz="1200" b="0" kern="1200" dirty="0">
                <a:latin typeface="Microsoft YaHei" charset="-122"/>
                <a:ea typeface="Microsoft YaHei" charset="-122"/>
                <a:cs typeface="Microsoft YaHei" charset="-122"/>
              </a:endParaRPr>
            </a:p>
          </p:txBody>
        </p:sp>
      </p:grpSp>
      <p:sp>
        <p:nvSpPr>
          <p:cNvPr id="25" name="Content Placeholder 8"/>
          <p:cNvSpPr>
            <a:spLocks noGrp="1"/>
          </p:cNvSpPr>
          <p:nvPr>
            <p:ph sz="quarter" idx="12"/>
          </p:nvPr>
        </p:nvSpPr>
        <p:spPr>
          <a:xfrm>
            <a:off x="443869" y="1079506"/>
            <a:ext cx="2749518" cy="3667649"/>
          </a:xfrm>
        </p:spPr>
        <p:txBody>
          <a:bodyPr/>
          <a:lstStyle/>
          <a:p>
            <a:pPr>
              <a:lnSpc>
                <a:spcPct val="120000"/>
              </a:lnSpc>
            </a:pPr>
            <a:r>
              <a:rPr lang="zh-TW" altLang="en-US" dirty="0">
                <a:solidFill>
                  <a:schemeClr val="tx1">
                    <a:lumMod val="50000"/>
                    <a:lumOff val="50000"/>
                  </a:schemeClr>
                </a:solidFill>
                <a:latin typeface="Microsoft YaHei" charset="-122"/>
                <a:ea typeface="Microsoft YaHei" charset="-122"/>
                <a:cs typeface="Microsoft YaHei" charset="-122"/>
              </a:rPr>
              <a:t>此段文字旨在显示正确的字号和段落的位置，例文可替换</a:t>
            </a:r>
            <a:r>
              <a:rPr lang="zh-TW" altLang="en-US" dirty="0" smtClean="0">
                <a:solidFill>
                  <a:schemeClr val="tx1">
                    <a:lumMod val="50000"/>
                    <a:lumOff val="50000"/>
                  </a:schemeClr>
                </a:solidFill>
                <a:latin typeface="Microsoft YaHei" charset="-122"/>
                <a:ea typeface="Microsoft YaHei" charset="-122"/>
                <a:cs typeface="Microsoft YaHei" charset="-122"/>
              </a:rPr>
              <a:t>。</a:t>
            </a:r>
            <a:endParaRPr lang="en-US" altLang="zh-TW" dirty="0" smtClean="0">
              <a:solidFill>
                <a:schemeClr val="tx1">
                  <a:lumMod val="50000"/>
                  <a:lumOff val="50000"/>
                </a:schemeClr>
              </a:solidFill>
              <a:latin typeface="Microsoft YaHei" charset="-122"/>
              <a:ea typeface="Microsoft YaHei" charset="-122"/>
              <a:cs typeface="Microsoft YaHei" charset="-122"/>
            </a:endParaRPr>
          </a:p>
          <a:p>
            <a:pPr>
              <a:lnSpc>
                <a:spcPct val="120000"/>
              </a:lnSpc>
            </a:pPr>
            <a:r>
              <a:rPr lang="zh-TW" altLang="en-US" dirty="0" smtClean="0">
                <a:solidFill>
                  <a:schemeClr val="tx1">
                    <a:lumMod val="50000"/>
                    <a:lumOff val="50000"/>
                  </a:schemeClr>
                </a:solidFill>
                <a:latin typeface="Microsoft YaHei" charset="-122"/>
                <a:ea typeface="Microsoft YaHei" charset="-122"/>
                <a:cs typeface="Microsoft YaHei" charset="-122"/>
              </a:rPr>
              <a:t>此段</a:t>
            </a:r>
            <a:r>
              <a:rPr lang="zh-TW" altLang="en-US" dirty="0">
                <a:solidFill>
                  <a:schemeClr val="tx1">
                    <a:lumMod val="50000"/>
                    <a:lumOff val="50000"/>
                  </a:schemeClr>
                </a:solidFill>
                <a:latin typeface="Microsoft YaHei" charset="-122"/>
                <a:ea typeface="Microsoft YaHei" charset="-122"/>
                <a:cs typeface="Microsoft YaHei" charset="-122"/>
              </a:rPr>
              <a:t>文字旨在显示正确的字号和段落的位置，例文可替换。此段文字旨在显示正确的字号和段落的位置，例文可替换</a:t>
            </a:r>
            <a:r>
              <a:rPr lang="zh-TW" altLang="en-US" dirty="0" smtClean="0">
                <a:solidFill>
                  <a:schemeClr val="tx1">
                    <a:lumMod val="50000"/>
                    <a:lumOff val="50000"/>
                  </a:schemeClr>
                </a:solidFill>
                <a:latin typeface="Microsoft YaHei" charset="-122"/>
                <a:ea typeface="Microsoft YaHei" charset="-122"/>
                <a:cs typeface="Microsoft YaHei" charset="-122"/>
              </a:rPr>
              <a:t>。此段</a:t>
            </a:r>
            <a:r>
              <a:rPr lang="zh-TW" altLang="en-US" dirty="0">
                <a:solidFill>
                  <a:schemeClr val="tx1">
                    <a:lumMod val="50000"/>
                    <a:lumOff val="50000"/>
                  </a:schemeClr>
                </a:solidFill>
                <a:latin typeface="Microsoft YaHei" charset="-122"/>
                <a:ea typeface="Microsoft YaHei" charset="-122"/>
                <a:cs typeface="Microsoft YaHei" charset="-122"/>
              </a:rPr>
              <a:t>文字旨在显示正确的字号和段落的位置，例文可替换。此段文字旨在显示正确的字号和段落的位置，例文可替换</a:t>
            </a:r>
            <a:r>
              <a:rPr lang="zh-TW" altLang="en-US" dirty="0" smtClean="0">
                <a:solidFill>
                  <a:schemeClr val="tx1">
                    <a:lumMod val="50000"/>
                    <a:lumOff val="50000"/>
                  </a:schemeClr>
                </a:solidFill>
                <a:latin typeface="Microsoft YaHei" charset="-122"/>
                <a:ea typeface="Microsoft YaHei" charset="-122"/>
                <a:cs typeface="Microsoft YaHei" charset="-122"/>
              </a:rPr>
              <a:t>。</a:t>
            </a:r>
            <a:endParaRPr lang="en-US" altLang="zh-TW" dirty="0" smtClean="0">
              <a:solidFill>
                <a:schemeClr val="tx1">
                  <a:lumMod val="50000"/>
                  <a:lumOff val="50000"/>
                </a:schemeClr>
              </a:solidFill>
              <a:latin typeface="Microsoft YaHei" charset="-122"/>
              <a:ea typeface="Microsoft YaHei" charset="-122"/>
              <a:cs typeface="Microsoft YaHei" charset="-122"/>
            </a:endParaRPr>
          </a:p>
          <a:p>
            <a:pPr>
              <a:lnSpc>
                <a:spcPct val="120000"/>
              </a:lnSpc>
            </a:pPr>
            <a:r>
              <a:rPr lang="zh-TW" altLang="en-US" dirty="0" smtClean="0">
                <a:solidFill>
                  <a:schemeClr val="tx1">
                    <a:lumMod val="50000"/>
                    <a:lumOff val="50000"/>
                  </a:schemeClr>
                </a:solidFill>
                <a:latin typeface="Microsoft YaHei" charset="-122"/>
                <a:ea typeface="Microsoft YaHei" charset="-122"/>
                <a:cs typeface="Microsoft YaHei" charset="-122"/>
              </a:rPr>
              <a:t>此段</a:t>
            </a:r>
            <a:r>
              <a:rPr lang="zh-TW" altLang="en-US" dirty="0">
                <a:solidFill>
                  <a:schemeClr val="tx1">
                    <a:lumMod val="50000"/>
                    <a:lumOff val="50000"/>
                  </a:schemeClr>
                </a:solidFill>
                <a:latin typeface="Microsoft YaHei" charset="-122"/>
                <a:ea typeface="Microsoft YaHei" charset="-122"/>
                <a:cs typeface="Microsoft YaHei" charset="-122"/>
              </a:rPr>
              <a:t>文字旨在显示正确的字号和段落的位置，例文可替换。此段文字旨在显示正确的字号和段落的位置，例文可替换。</a:t>
            </a:r>
            <a:endParaRPr lang="en-US" dirty="0">
              <a:solidFill>
                <a:schemeClr val="tx1">
                  <a:lumMod val="50000"/>
                  <a:lumOff val="50000"/>
                </a:schemeClr>
              </a:solidFill>
              <a:latin typeface="Microsoft YaHei" charset="-122"/>
              <a:ea typeface="Microsoft YaHei" charset="-122"/>
              <a:cs typeface="Microsoft YaHei" charset="-122"/>
            </a:endParaRPr>
          </a:p>
        </p:txBody>
      </p:sp>
    </p:spTree>
    <p:extLst>
      <p:ext uri="{BB962C8B-B14F-4D97-AF65-F5344CB8AC3E}">
        <p14:creationId xmlns:p14="http://schemas.microsoft.com/office/powerpoint/2010/main" val="697615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箭头连接符 16"/>
          <p:cNvCxnSpPr/>
          <p:nvPr/>
        </p:nvCxnSpPr>
        <p:spPr>
          <a:xfrm>
            <a:off x="2152291" y="2702941"/>
            <a:ext cx="4839419" cy="0"/>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直接箭头连接符 17"/>
          <p:cNvCxnSpPr/>
          <p:nvPr/>
        </p:nvCxnSpPr>
        <p:spPr>
          <a:xfrm>
            <a:off x="4595848" y="1152692"/>
            <a:ext cx="0" cy="319305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TextBox 5"/>
          <p:cNvSpPr txBox="1">
            <a:spLocks noChangeArrowheads="1"/>
          </p:cNvSpPr>
          <p:nvPr/>
        </p:nvSpPr>
        <p:spPr bwMode="auto">
          <a:xfrm>
            <a:off x="1240363" y="2533533"/>
            <a:ext cx="911928" cy="307777"/>
          </a:xfrm>
          <a:prstGeom prst="rect">
            <a:avLst/>
          </a:prstGeom>
          <a:noFill/>
          <a:ln w="9525">
            <a:noFill/>
            <a:miter lim="800000"/>
            <a:headEnd/>
            <a:tailEnd/>
          </a:ln>
        </p:spPr>
        <p:txBody>
          <a:bodyPr wrap="square">
            <a:spAutoFit/>
          </a:bodyPr>
          <a:lstStyle/>
          <a:p>
            <a:pPr algn="ctr" fontAlgn="base">
              <a:spcBef>
                <a:spcPct val="0"/>
              </a:spcBef>
              <a:spcAft>
                <a:spcPct val="0"/>
              </a:spcAft>
            </a:pPr>
            <a:r>
              <a:rPr lang="zh-CN" altLang="en-US" sz="1400" dirty="0">
                <a:solidFill>
                  <a:srgbClr val="FFFFFF"/>
                </a:solidFill>
                <a:latin typeface="Microsoft YaHei" charset="-122"/>
                <a:ea typeface="Microsoft YaHei" charset="-122"/>
                <a:cs typeface="Microsoft YaHei" charset="-122"/>
              </a:rPr>
              <a:t>图表信息</a:t>
            </a:r>
            <a:endParaRPr lang="en-US" sz="1400" dirty="0">
              <a:solidFill>
                <a:srgbClr val="FFFFFF"/>
              </a:solidFill>
              <a:latin typeface="Microsoft YaHei" charset="-122"/>
              <a:ea typeface="Microsoft YaHei" charset="-122"/>
              <a:cs typeface="Microsoft YaHei" charset="-122"/>
            </a:endParaRPr>
          </a:p>
        </p:txBody>
      </p:sp>
      <p:sp>
        <p:nvSpPr>
          <p:cNvPr id="10" name="TextBox 6"/>
          <p:cNvSpPr txBox="1">
            <a:spLocks noChangeArrowheads="1"/>
          </p:cNvSpPr>
          <p:nvPr/>
        </p:nvSpPr>
        <p:spPr bwMode="auto">
          <a:xfrm>
            <a:off x="6892174" y="2528271"/>
            <a:ext cx="1171445" cy="307777"/>
          </a:xfrm>
          <a:prstGeom prst="rect">
            <a:avLst/>
          </a:prstGeom>
          <a:noFill/>
          <a:ln w="9525">
            <a:noFill/>
            <a:miter lim="800000"/>
            <a:headEnd/>
            <a:tailEnd/>
          </a:ln>
        </p:spPr>
        <p:txBody>
          <a:bodyPr wrap="square">
            <a:spAutoFit/>
          </a:bodyPr>
          <a:lstStyle/>
          <a:p>
            <a:pPr algn="ctr" fontAlgn="base">
              <a:spcBef>
                <a:spcPct val="0"/>
              </a:spcBef>
              <a:spcAft>
                <a:spcPct val="0"/>
              </a:spcAft>
            </a:pPr>
            <a:r>
              <a:rPr lang="zh-CN" altLang="en-US" sz="1400" dirty="0">
                <a:solidFill>
                  <a:srgbClr val="FFFFFF"/>
                </a:solidFill>
                <a:latin typeface="Microsoft YaHei" charset="-122"/>
                <a:ea typeface="Microsoft YaHei" charset="-122"/>
                <a:cs typeface="Microsoft YaHei" charset="-122"/>
              </a:rPr>
              <a:t>图表信息</a:t>
            </a:r>
            <a:endParaRPr lang="en-US" sz="1400" dirty="0">
              <a:solidFill>
                <a:srgbClr val="FFFFFF"/>
              </a:solidFill>
              <a:latin typeface="Microsoft YaHei" charset="-122"/>
              <a:ea typeface="Microsoft YaHei" charset="-122"/>
              <a:cs typeface="Microsoft YaHei" charset="-122"/>
            </a:endParaRPr>
          </a:p>
        </p:txBody>
      </p:sp>
      <p:sp>
        <p:nvSpPr>
          <p:cNvPr id="11" name="TextBox 7"/>
          <p:cNvSpPr txBox="1">
            <a:spLocks noChangeArrowheads="1"/>
          </p:cNvSpPr>
          <p:nvPr/>
        </p:nvSpPr>
        <p:spPr bwMode="auto">
          <a:xfrm>
            <a:off x="4026953" y="783260"/>
            <a:ext cx="1137790" cy="307777"/>
          </a:xfrm>
          <a:prstGeom prst="rect">
            <a:avLst/>
          </a:prstGeom>
          <a:noFill/>
          <a:ln w="9525">
            <a:noFill/>
            <a:miter lim="800000"/>
            <a:headEnd/>
            <a:tailEnd/>
          </a:ln>
        </p:spPr>
        <p:txBody>
          <a:bodyPr>
            <a:spAutoFit/>
          </a:bodyPr>
          <a:lstStyle/>
          <a:p>
            <a:pPr algn="ctr" fontAlgn="base">
              <a:spcBef>
                <a:spcPct val="0"/>
              </a:spcBef>
              <a:spcAft>
                <a:spcPct val="0"/>
              </a:spcAft>
            </a:pPr>
            <a:r>
              <a:rPr lang="zh-CN" altLang="en-US" sz="1400" dirty="0" smtClean="0">
                <a:solidFill>
                  <a:srgbClr val="FFFFFF"/>
                </a:solidFill>
                <a:latin typeface="Microsoft YaHei" charset="-122"/>
                <a:ea typeface="Microsoft YaHei" charset="-122"/>
                <a:cs typeface="Microsoft YaHei" charset="-122"/>
              </a:rPr>
              <a:t>图表信息</a:t>
            </a:r>
            <a:endParaRPr lang="en-US" sz="1400" dirty="0">
              <a:solidFill>
                <a:srgbClr val="FFFFFF"/>
              </a:solidFill>
              <a:latin typeface="Microsoft YaHei" charset="-122"/>
              <a:ea typeface="Microsoft YaHei" charset="-122"/>
              <a:cs typeface="Microsoft YaHei" charset="-122"/>
            </a:endParaRPr>
          </a:p>
        </p:txBody>
      </p:sp>
      <p:sp>
        <p:nvSpPr>
          <p:cNvPr id="12" name="TextBox 8"/>
          <p:cNvSpPr txBox="1">
            <a:spLocks noChangeArrowheads="1"/>
          </p:cNvSpPr>
          <p:nvPr/>
        </p:nvSpPr>
        <p:spPr bwMode="auto">
          <a:xfrm>
            <a:off x="4003105" y="4396307"/>
            <a:ext cx="1137790" cy="307777"/>
          </a:xfrm>
          <a:prstGeom prst="rect">
            <a:avLst/>
          </a:prstGeom>
          <a:noFill/>
          <a:ln w="9525">
            <a:noFill/>
            <a:miter lim="800000"/>
            <a:headEnd/>
            <a:tailEnd/>
          </a:ln>
        </p:spPr>
        <p:txBody>
          <a:bodyPr>
            <a:spAutoFit/>
          </a:bodyPr>
          <a:lstStyle/>
          <a:p>
            <a:pPr algn="ctr" fontAlgn="base">
              <a:spcBef>
                <a:spcPct val="0"/>
              </a:spcBef>
              <a:spcAft>
                <a:spcPct val="0"/>
              </a:spcAft>
            </a:pPr>
            <a:r>
              <a:rPr lang="zh-CN" altLang="en-US" sz="1400" dirty="0">
                <a:solidFill>
                  <a:srgbClr val="FFFFFF"/>
                </a:solidFill>
                <a:latin typeface="Microsoft YaHei" charset="-122"/>
                <a:ea typeface="Microsoft YaHei" charset="-122"/>
                <a:cs typeface="Microsoft YaHei" charset="-122"/>
              </a:rPr>
              <a:t>图表信息</a:t>
            </a:r>
            <a:endParaRPr lang="en-US" sz="1400" dirty="0">
              <a:solidFill>
                <a:srgbClr val="FFFFFF"/>
              </a:solidFill>
              <a:latin typeface="Microsoft YaHei" charset="-122"/>
              <a:ea typeface="Microsoft YaHei" charset="-122"/>
              <a:cs typeface="Microsoft YaHei" charset="-122"/>
            </a:endParaRPr>
          </a:p>
        </p:txBody>
      </p:sp>
      <p:sp>
        <p:nvSpPr>
          <p:cNvPr id="13" name="Oval 12"/>
          <p:cNvSpPr/>
          <p:nvPr/>
        </p:nvSpPr>
        <p:spPr>
          <a:xfrm>
            <a:off x="3799618" y="1536146"/>
            <a:ext cx="933363" cy="933363"/>
          </a:xfrm>
          <a:prstGeom prst="ellipse">
            <a:avLst/>
          </a:prstGeom>
          <a:solidFill>
            <a:srgbClr val="1771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866189" y="1864327"/>
            <a:ext cx="800219" cy="276999"/>
          </a:xfrm>
          <a:prstGeom prst="rect">
            <a:avLst/>
          </a:prstGeom>
          <a:noFill/>
        </p:spPr>
        <p:txBody>
          <a:bodyPr wrap="none" rtlCol="0">
            <a:spAutoFit/>
          </a:bodyPr>
          <a:lstStyle/>
          <a:p>
            <a:pPr algn="ctr"/>
            <a:r>
              <a:rPr lang="zh-CN" altLang="en-US" sz="1200" dirty="0">
                <a:solidFill>
                  <a:schemeClr val="bg1"/>
                </a:solidFill>
                <a:latin typeface="Microsoft YaHei" charset="-122"/>
                <a:ea typeface="Microsoft YaHei" charset="-122"/>
                <a:cs typeface="Microsoft YaHei" charset="-122"/>
              </a:rPr>
              <a:t>图表信息</a:t>
            </a:r>
            <a:endParaRPr lang="en-US" sz="1200" dirty="0">
              <a:solidFill>
                <a:schemeClr val="bg1"/>
              </a:solidFill>
              <a:latin typeface="Microsoft YaHei" charset="-122"/>
              <a:ea typeface="Microsoft YaHei" charset="-122"/>
              <a:cs typeface="Microsoft YaHei" charset="-122"/>
            </a:endParaRPr>
          </a:p>
        </p:txBody>
      </p:sp>
      <p:sp>
        <p:nvSpPr>
          <p:cNvPr id="15" name="Oval 14"/>
          <p:cNvSpPr/>
          <p:nvPr/>
        </p:nvSpPr>
        <p:spPr>
          <a:xfrm>
            <a:off x="3080524" y="2772062"/>
            <a:ext cx="933363" cy="93336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147095" y="3100243"/>
            <a:ext cx="800219" cy="276999"/>
          </a:xfrm>
          <a:prstGeom prst="rect">
            <a:avLst/>
          </a:prstGeom>
          <a:noFill/>
        </p:spPr>
        <p:txBody>
          <a:bodyPr wrap="none" rtlCol="0">
            <a:spAutoFit/>
          </a:bodyPr>
          <a:lstStyle/>
          <a:p>
            <a:pPr algn="ctr"/>
            <a:r>
              <a:rPr lang="zh-CN" altLang="en-US" sz="1200" dirty="0">
                <a:solidFill>
                  <a:srgbClr val="564F51"/>
                </a:solidFill>
                <a:latin typeface="Microsoft YaHei" charset="-122"/>
                <a:ea typeface="Microsoft YaHei" charset="-122"/>
                <a:cs typeface="Microsoft YaHei" charset="-122"/>
              </a:rPr>
              <a:t>图表信息</a:t>
            </a:r>
            <a:endParaRPr lang="en-US" sz="1200" dirty="0">
              <a:solidFill>
                <a:srgbClr val="564F51"/>
              </a:solidFill>
              <a:latin typeface="Microsoft YaHei" charset="-122"/>
              <a:ea typeface="Microsoft YaHei" charset="-122"/>
              <a:cs typeface="Microsoft YaHei" charset="-122"/>
            </a:endParaRPr>
          </a:p>
        </p:txBody>
      </p:sp>
      <p:sp>
        <p:nvSpPr>
          <p:cNvPr id="17" name="Oval 16"/>
          <p:cNvSpPr/>
          <p:nvPr/>
        </p:nvSpPr>
        <p:spPr>
          <a:xfrm>
            <a:off x="5820157" y="2788813"/>
            <a:ext cx="933363" cy="933363"/>
          </a:xfrm>
          <a:prstGeom prst="ellipse">
            <a:avLst/>
          </a:prstGeom>
          <a:solidFill>
            <a:srgbClr val="1771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5891073" y="3116995"/>
            <a:ext cx="800219" cy="276999"/>
          </a:xfrm>
          <a:prstGeom prst="rect">
            <a:avLst/>
          </a:prstGeom>
          <a:noFill/>
        </p:spPr>
        <p:txBody>
          <a:bodyPr wrap="none" rtlCol="0">
            <a:spAutoFit/>
          </a:bodyPr>
          <a:lstStyle/>
          <a:p>
            <a:pPr algn="ctr"/>
            <a:r>
              <a:rPr lang="zh-CN" altLang="en-US" sz="1200" dirty="0">
                <a:solidFill>
                  <a:srgbClr val="FFFFFF"/>
                </a:solidFill>
                <a:latin typeface="Microsoft YaHei" charset="-122"/>
                <a:ea typeface="Microsoft YaHei" charset="-122"/>
                <a:cs typeface="Microsoft YaHei" charset="-122"/>
              </a:rPr>
              <a:t>图表信息</a:t>
            </a:r>
            <a:endParaRPr lang="en-US" sz="1200" dirty="0">
              <a:solidFill>
                <a:srgbClr val="FFFFFF"/>
              </a:solidFill>
              <a:latin typeface="Microsoft YaHei" charset="-122"/>
              <a:ea typeface="Microsoft YaHei" charset="-122"/>
              <a:cs typeface="Microsoft YaHei" charset="-122"/>
            </a:endParaRPr>
          </a:p>
        </p:txBody>
      </p:sp>
      <p:sp>
        <p:nvSpPr>
          <p:cNvPr id="19" name="Oval 18"/>
          <p:cNvSpPr/>
          <p:nvPr/>
        </p:nvSpPr>
        <p:spPr>
          <a:xfrm>
            <a:off x="5044285" y="3462944"/>
            <a:ext cx="933363" cy="933363"/>
          </a:xfrm>
          <a:prstGeom prst="ellipse">
            <a:avLst/>
          </a:prstGeom>
          <a:solidFill>
            <a:srgbClr val="24BE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5110856" y="3791126"/>
            <a:ext cx="800219" cy="276999"/>
          </a:xfrm>
          <a:prstGeom prst="rect">
            <a:avLst/>
          </a:prstGeom>
          <a:noFill/>
        </p:spPr>
        <p:txBody>
          <a:bodyPr wrap="none" rtlCol="0">
            <a:spAutoFit/>
          </a:bodyPr>
          <a:lstStyle/>
          <a:p>
            <a:pPr algn="ctr"/>
            <a:r>
              <a:rPr lang="zh-CN" altLang="en-US" sz="1200" dirty="0">
                <a:solidFill>
                  <a:srgbClr val="FFFFFF"/>
                </a:solidFill>
                <a:latin typeface="Microsoft YaHei" charset="-122"/>
                <a:ea typeface="Microsoft YaHei" charset="-122"/>
                <a:cs typeface="Microsoft YaHei" charset="-122"/>
              </a:rPr>
              <a:t>图表信息</a:t>
            </a:r>
            <a:endParaRPr lang="en-US" sz="1200" dirty="0">
              <a:solidFill>
                <a:srgbClr val="FFFFFF"/>
              </a:solidFill>
              <a:latin typeface="Microsoft YaHei" charset="-122"/>
              <a:ea typeface="Microsoft YaHei" charset="-122"/>
              <a:cs typeface="Microsoft YaHei" charset="-122"/>
            </a:endParaRPr>
          </a:p>
        </p:txBody>
      </p:sp>
      <p:sp>
        <p:nvSpPr>
          <p:cNvPr id="22" name="Title 1"/>
          <p:cNvSpPr>
            <a:spLocks noGrp="1"/>
          </p:cNvSpPr>
          <p:nvPr>
            <p:ph type="title"/>
          </p:nvPr>
        </p:nvSpPr>
        <p:spPr>
          <a:xfrm>
            <a:off x="443869" y="275754"/>
            <a:ext cx="8403269" cy="586261"/>
          </a:xfrm>
        </p:spPr>
        <p:txBody>
          <a:bodyPr/>
          <a:lstStyle/>
          <a:p>
            <a:r>
              <a:rPr lang="zh-CN" altLang="en-US" dirty="0" smtClean="0">
                <a:latin typeface="Microsoft YaHei" charset="-122"/>
                <a:ea typeface="Microsoft YaHei" charset="-122"/>
                <a:cs typeface="Microsoft YaHei" charset="-122"/>
              </a:rPr>
              <a:t>此处填写</a:t>
            </a:r>
            <a:r>
              <a:rPr lang="zh-CN" altLang="en-US" smtClean="0">
                <a:latin typeface="Microsoft YaHei" charset="-122"/>
                <a:ea typeface="Microsoft YaHei" charset="-122"/>
                <a:cs typeface="Microsoft YaHei" charset="-122"/>
              </a:rPr>
              <a:t>章节标题</a:t>
            </a:r>
            <a:endParaRPr lang="en-US"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1046903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3440932" y="921765"/>
          <a:ext cx="5467856" cy="3645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444787" y="1013407"/>
            <a:ext cx="3328096" cy="1557029"/>
          </a:xfrm>
          <a:prstGeom prst="rect">
            <a:avLst/>
          </a:prstGeom>
          <a:noFill/>
        </p:spPr>
        <p:txBody>
          <a:bodyPr wrap="square" rtlCol="0">
            <a:spAutoFit/>
          </a:bodyPr>
          <a:lstStyle/>
          <a:p>
            <a:pPr marL="171450" indent="-171450">
              <a:lnSpc>
                <a:spcPct val="120000"/>
              </a:lnSpc>
              <a:spcBef>
                <a:spcPts val="600"/>
              </a:spcBef>
              <a:buFont typeface="Arial"/>
              <a:buChar char="•"/>
            </a:pPr>
            <a:r>
              <a:rPr lang="zh-CN" altLang="en-GB" sz="1200" dirty="0">
                <a:solidFill>
                  <a:schemeClr val="bg1"/>
                </a:solidFill>
                <a:latin typeface="Microsoft YaHei" charset="-122"/>
                <a:ea typeface="Microsoft YaHei" charset="-122"/>
                <a:cs typeface="Microsoft YaHei" charset="-122"/>
              </a:rPr>
              <a:t>此段文字旨在显示正确的字号和段落的位置，例文可替换</a:t>
            </a:r>
            <a:r>
              <a:rPr lang="zh-CN" altLang="en-GB" sz="1200" dirty="0" smtClean="0">
                <a:solidFill>
                  <a:schemeClr val="bg1"/>
                </a:solidFill>
                <a:latin typeface="Microsoft YaHei" charset="-122"/>
                <a:ea typeface="Microsoft YaHei" charset="-122"/>
                <a:cs typeface="Microsoft YaHei" charset="-122"/>
              </a:rPr>
              <a:t>。</a:t>
            </a:r>
            <a:endParaRPr lang="en-US" altLang="zh-CN" sz="1200" dirty="0" smtClean="0">
              <a:solidFill>
                <a:schemeClr val="bg1"/>
              </a:solidFill>
              <a:latin typeface="Microsoft YaHei" charset="-122"/>
              <a:ea typeface="Microsoft YaHei" charset="-122"/>
              <a:cs typeface="Microsoft YaHei" charset="-122"/>
            </a:endParaRPr>
          </a:p>
          <a:p>
            <a:pPr marL="171450" indent="-171450">
              <a:lnSpc>
                <a:spcPct val="120000"/>
              </a:lnSpc>
              <a:spcBef>
                <a:spcPts val="600"/>
              </a:spcBef>
              <a:buFont typeface="Arial"/>
              <a:buChar char="•"/>
            </a:pPr>
            <a:r>
              <a:rPr lang="zh-CN" altLang="en-GB" sz="1200" dirty="0" smtClean="0">
                <a:solidFill>
                  <a:schemeClr val="bg1"/>
                </a:solidFill>
                <a:latin typeface="Microsoft YaHei" charset="-122"/>
                <a:ea typeface="Microsoft YaHei" charset="-122"/>
                <a:cs typeface="Microsoft YaHei" charset="-122"/>
              </a:rPr>
              <a:t>此段</a:t>
            </a:r>
            <a:r>
              <a:rPr lang="zh-CN" altLang="en-GB" sz="1200" dirty="0">
                <a:solidFill>
                  <a:schemeClr val="bg1"/>
                </a:solidFill>
                <a:latin typeface="Microsoft YaHei" charset="-122"/>
                <a:ea typeface="Microsoft YaHei" charset="-122"/>
                <a:cs typeface="Microsoft YaHei" charset="-122"/>
              </a:rPr>
              <a:t>文字旨在显示正确的字号和段落的位置，例文可替换</a:t>
            </a:r>
            <a:r>
              <a:rPr lang="zh-CN" altLang="en-GB" sz="1200" dirty="0" smtClean="0">
                <a:solidFill>
                  <a:schemeClr val="bg1"/>
                </a:solidFill>
                <a:latin typeface="Microsoft YaHei" charset="-122"/>
                <a:ea typeface="Microsoft YaHei" charset="-122"/>
                <a:cs typeface="Microsoft YaHei" charset="-122"/>
              </a:rPr>
              <a:t>。</a:t>
            </a:r>
            <a:endParaRPr lang="en-US" altLang="zh-CN" sz="1200" dirty="0" smtClean="0">
              <a:solidFill>
                <a:schemeClr val="bg1"/>
              </a:solidFill>
              <a:latin typeface="Microsoft YaHei" charset="-122"/>
              <a:ea typeface="Microsoft YaHei" charset="-122"/>
              <a:cs typeface="Microsoft YaHei" charset="-122"/>
            </a:endParaRPr>
          </a:p>
          <a:p>
            <a:pPr marL="171450" indent="-171450">
              <a:lnSpc>
                <a:spcPct val="120000"/>
              </a:lnSpc>
              <a:spcBef>
                <a:spcPts val="600"/>
              </a:spcBef>
              <a:buFont typeface="Arial"/>
              <a:buChar char="•"/>
            </a:pPr>
            <a:r>
              <a:rPr lang="zh-CN" altLang="en-GB" sz="1200" dirty="0">
                <a:solidFill>
                  <a:schemeClr val="bg1"/>
                </a:solidFill>
                <a:latin typeface="Microsoft YaHei" charset="-122"/>
                <a:ea typeface="Microsoft YaHei" charset="-122"/>
                <a:cs typeface="Microsoft YaHei" charset="-122"/>
              </a:rPr>
              <a:t>此段文字旨在显示正确的字号和段落的位置，例文可替换</a:t>
            </a:r>
            <a:r>
              <a:rPr lang="zh-CN" altLang="en-GB" sz="1200" dirty="0" smtClean="0">
                <a:solidFill>
                  <a:schemeClr val="bg1"/>
                </a:solidFill>
                <a:latin typeface="Microsoft YaHei" charset="-122"/>
                <a:ea typeface="Microsoft YaHei" charset="-122"/>
                <a:cs typeface="Microsoft YaHei" charset="-122"/>
              </a:rPr>
              <a:t>。</a:t>
            </a:r>
            <a:endParaRPr lang="en-US" altLang="zh-CN" sz="1200" dirty="0">
              <a:solidFill>
                <a:schemeClr val="bg1"/>
              </a:solidFill>
              <a:latin typeface="Microsoft YaHei" charset="-122"/>
              <a:ea typeface="Microsoft YaHei" charset="-122"/>
              <a:cs typeface="Microsoft YaHei" charset="-122"/>
            </a:endParaRPr>
          </a:p>
        </p:txBody>
      </p:sp>
      <p:sp>
        <p:nvSpPr>
          <p:cNvPr id="5" name="Title 1"/>
          <p:cNvSpPr txBox="1">
            <a:spLocks/>
          </p:cNvSpPr>
          <p:nvPr/>
        </p:nvSpPr>
        <p:spPr bwMode="auto">
          <a:xfrm>
            <a:off x="443869" y="275754"/>
            <a:ext cx="8403269" cy="58626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1600" b="1" i="0" kern="1200" baseline="0">
                <a:solidFill>
                  <a:schemeClr val="bg1"/>
                </a:solidFill>
                <a:latin typeface="Arial"/>
                <a:ea typeface="+mj-ea"/>
                <a:cs typeface="Arial"/>
              </a:defRPr>
            </a:lvl1pPr>
          </a:lstStyle>
          <a:p>
            <a:r>
              <a:rPr lang="zh-CN" altLang="en-US" dirty="0" smtClean="0">
                <a:latin typeface="Microsoft YaHei" charset="-122"/>
                <a:ea typeface="Microsoft YaHei" charset="-122"/>
                <a:cs typeface="Microsoft YaHei" charset="-122"/>
              </a:rPr>
              <a:t>此处填写章节标题</a:t>
            </a:r>
            <a:endParaRPr lang="en-US"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1085962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sz="quarter" idx="12"/>
            <p:extLst/>
          </p:nvPr>
        </p:nvGraphicFramePr>
        <p:xfrm>
          <a:off x="703424" y="1141155"/>
          <a:ext cx="7545134" cy="3292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bwMode="auto">
          <a:xfrm>
            <a:off x="443869" y="275754"/>
            <a:ext cx="8403269" cy="58626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1600" b="1" i="0" kern="1200" baseline="0">
                <a:solidFill>
                  <a:schemeClr val="bg1"/>
                </a:solidFill>
                <a:latin typeface="Arial"/>
                <a:ea typeface="+mj-ea"/>
                <a:cs typeface="Arial"/>
              </a:defRPr>
            </a:lvl1pPr>
          </a:lstStyle>
          <a:p>
            <a:r>
              <a:rPr lang="zh-CN" altLang="en-US" smtClean="0">
                <a:latin typeface="Microsoft YaHei" charset="-122"/>
                <a:ea typeface="Microsoft YaHei" charset="-122"/>
                <a:cs typeface="Microsoft YaHei" charset="-122"/>
              </a:rPr>
              <a:t>此处填写章节标题</a:t>
            </a:r>
            <a:endParaRPr lang="en-US"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421962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 27"/>
          <p:cNvGraphicFramePr/>
          <p:nvPr>
            <p:extLst/>
          </p:nvPr>
        </p:nvGraphicFramePr>
        <p:xfrm>
          <a:off x="3844594" y="1126164"/>
          <a:ext cx="4780674" cy="3187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TextBox 29"/>
          <p:cNvSpPr txBox="1"/>
          <p:nvPr/>
        </p:nvSpPr>
        <p:spPr>
          <a:xfrm>
            <a:off x="444786" y="1013407"/>
            <a:ext cx="2822579" cy="1569660"/>
          </a:xfrm>
          <a:prstGeom prst="rect">
            <a:avLst/>
          </a:prstGeom>
          <a:noFill/>
        </p:spPr>
        <p:txBody>
          <a:bodyPr wrap="square" rtlCol="0">
            <a:spAutoFit/>
          </a:bodyPr>
          <a:lstStyle/>
          <a:p>
            <a:pPr marL="171450" indent="-171450">
              <a:lnSpc>
                <a:spcPct val="120000"/>
              </a:lnSpc>
              <a:spcBef>
                <a:spcPts val="600"/>
              </a:spcBef>
              <a:buFont typeface="Arial"/>
              <a:buChar char="•"/>
            </a:pPr>
            <a:r>
              <a:rPr lang="zh-CN" altLang="en-GB" sz="1200" dirty="0">
                <a:solidFill>
                  <a:schemeClr val="bg1"/>
                </a:solidFill>
                <a:latin typeface="Microsoft YaHei" charset="-122"/>
                <a:ea typeface="Microsoft YaHei" charset="-122"/>
                <a:cs typeface="Microsoft YaHei" charset="-122"/>
              </a:rPr>
              <a:t>此段文字旨在显示正确的字号和段落的位置，例文可替换</a:t>
            </a:r>
            <a:r>
              <a:rPr lang="zh-CN" altLang="en-GB" sz="1200" dirty="0" smtClean="0">
                <a:solidFill>
                  <a:schemeClr val="bg1"/>
                </a:solidFill>
                <a:latin typeface="Microsoft YaHei" charset="-122"/>
                <a:ea typeface="Microsoft YaHei" charset="-122"/>
                <a:cs typeface="Microsoft YaHei" charset="-122"/>
              </a:rPr>
              <a:t>。</a:t>
            </a:r>
            <a:endParaRPr lang="en-US" altLang="zh-CN" sz="1200" dirty="0" smtClean="0">
              <a:solidFill>
                <a:schemeClr val="bg1"/>
              </a:solidFill>
              <a:latin typeface="Microsoft YaHei" charset="-122"/>
              <a:ea typeface="Microsoft YaHei" charset="-122"/>
              <a:cs typeface="Microsoft YaHei" charset="-122"/>
            </a:endParaRPr>
          </a:p>
          <a:p>
            <a:pPr marL="171450" indent="-171450">
              <a:lnSpc>
                <a:spcPct val="120000"/>
              </a:lnSpc>
              <a:spcBef>
                <a:spcPts val="600"/>
              </a:spcBef>
              <a:buFont typeface="Arial"/>
              <a:buChar char="•"/>
            </a:pPr>
            <a:r>
              <a:rPr lang="zh-CN" altLang="en-GB" sz="1200" dirty="0" smtClean="0">
                <a:solidFill>
                  <a:schemeClr val="bg1"/>
                </a:solidFill>
                <a:latin typeface="Microsoft YaHei" charset="-122"/>
                <a:ea typeface="Microsoft YaHei" charset="-122"/>
                <a:cs typeface="Microsoft YaHei" charset="-122"/>
              </a:rPr>
              <a:t>此段</a:t>
            </a:r>
            <a:r>
              <a:rPr lang="zh-CN" altLang="en-GB" sz="1200" dirty="0">
                <a:solidFill>
                  <a:schemeClr val="bg1"/>
                </a:solidFill>
                <a:latin typeface="Microsoft YaHei" charset="-122"/>
                <a:ea typeface="Microsoft YaHei" charset="-122"/>
                <a:cs typeface="Microsoft YaHei" charset="-122"/>
              </a:rPr>
              <a:t>文字旨在显示正确的字号和段落的位置，例文可替换</a:t>
            </a:r>
            <a:r>
              <a:rPr lang="zh-CN" altLang="en-GB" sz="1200" dirty="0" smtClean="0">
                <a:solidFill>
                  <a:schemeClr val="bg1"/>
                </a:solidFill>
                <a:latin typeface="Microsoft YaHei" charset="-122"/>
                <a:ea typeface="Microsoft YaHei" charset="-122"/>
                <a:cs typeface="Microsoft YaHei" charset="-122"/>
              </a:rPr>
              <a:t>。</a:t>
            </a:r>
            <a:endParaRPr lang="en-US" altLang="zh-CN" sz="1200" dirty="0" smtClean="0">
              <a:solidFill>
                <a:schemeClr val="bg1"/>
              </a:solidFill>
              <a:latin typeface="Microsoft YaHei" charset="-122"/>
              <a:ea typeface="Microsoft YaHei" charset="-122"/>
              <a:cs typeface="Microsoft YaHei" charset="-122"/>
            </a:endParaRPr>
          </a:p>
          <a:p>
            <a:pPr marL="171450" indent="-171450">
              <a:lnSpc>
                <a:spcPct val="120000"/>
              </a:lnSpc>
              <a:spcBef>
                <a:spcPts val="600"/>
              </a:spcBef>
              <a:buFont typeface="Arial"/>
              <a:buChar char="•"/>
            </a:pPr>
            <a:r>
              <a:rPr lang="zh-CN" altLang="en-GB" sz="1200" dirty="0">
                <a:solidFill>
                  <a:schemeClr val="bg1"/>
                </a:solidFill>
                <a:latin typeface="Microsoft YaHei" charset="-122"/>
                <a:ea typeface="Microsoft YaHei" charset="-122"/>
                <a:cs typeface="Microsoft YaHei" charset="-122"/>
              </a:rPr>
              <a:t>此段文字旨在显示正确的字号和段落的位置，例文可替换</a:t>
            </a:r>
            <a:r>
              <a:rPr lang="zh-CN" altLang="en-GB" sz="1200" dirty="0" smtClean="0">
                <a:solidFill>
                  <a:schemeClr val="bg1"/>
                </a:solidFill>
                <a:latin typeface="Microsoft YaHei" charset="-122"/>
                <a:ea typeface="Microsoft YaHei" charset="-122"/>
                <a:cs typeface="Microsoft YaHei" charset="-122"/>
              </a:rPr>
              <a:t>。</a:t>
            </a:r>
            <a:endParaRPr lang="en-US" altLang="zh-CN" sz="1200" dirty="0">
              <a:solidFill>
                <a:schemeClr val="bg1"/>
              </a:solidFill>
              <a:latin typeface="Microsoft YaHei" charset="-122"/>
              <a:ea typeface="Microsoft YaHei" charset="-122"/>
              <a:cs typeface="Microsoft YaHei" charset="-122"/>
            </a:endParaRPr>
          </a:p>
        </p:txBody>
      </p:sp>
      <p:sp>
        <p:nvSpPr>
          <p:cNvPr id="6" name="Title 1"/>
          <p:cNvSpPr txBox="1">
            <a:spLocks/>
          </p:cNvSpPr>
          <p:nvPr/>
        </p:nvSpPr>
        <p:spPr bwMode="auto">
          <a:xfrm>
            <a:off x="443869" y="275754"/>
            <a:ext cx="8403269" cy="58626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1600" b="1" i="0" kern="1200" baseline="0">
                <a:solidFill>
                  <a:schemeClr val="bg1"/>
                </a:solidFill>
                <a:latin typeface="Arial"/>
                <a:ea typeface="+mj-ea"/>
                <a:cs typeface="Arial"/>
              </a:defRPr>
            </a:lvl1pPr>
          </a:lstStyle>
          <a:p>
            <a:r>
              <a:rPr lang="zh-CN" altLang="en-US" smtClean="0">
                <a:latin typeface="Microsoft YaHei" charset="-122"/>
                <a:ea typeface="Microsoft YaHei" charset="-122"/>
                <a:cs typeface="Microsoft YaHei" charset="-122"/>
              </a:rPr>
              <a:t>此处填写章节标题</a:t>
            </a:r>
            <a:endParaRPr lang="en-US"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106328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71102_interbrand_kingdee_visual-10.jpg"/>
          <p:cNvPicPr>
            <a:picLocks noChangeAspect="1"/>
          </p:cNvPicPr>
          <p:nvPr/>
        </p:nvPicPr>
        <p:blipFill rotWithShape="1">
          <a:blip r:embed="rId2">
            <a:extLst>
              <a:ext uri="{28A0092B-C50C-407E-A947-70E740481C1C}">
                <a14:useLocalDpi xmlns:a14="http://schemas.microsoft.com/office/drawing/2010/main" val="0"/>
              </a:ext>
            </a:extLst>
          </a:blip>
          <a:srcRect t="21097" b="10338"/>
          <a:stretch/>
        </p:blipFill>
        <p:spPr>
          <a:xfrm>
            <a:off x="10483" y="1085114"/>
            <a:ext cx="9133517" cy="3526619"/>
          </a:xfrm>
          <a:prstGeom prst="rect">
            <a:avLst/>
          </a:prstGeom>
        </p:spPr>
      </p:pic>
      <p:sp>
        <p:nvSpPr>
          <p:cNvPr id="10" name="Left Arrow 9"/>
          <p:cNvSpPr/>
          <p:nvPr/>
        </p:nvSpPr>
        <p:spPr>
          <a:xfrm>
            <a:off x="3439977" y="2293535"/>
            <a:ext cx="789100" cy="616542"/>
          </a:xfrm>
          <a:prstGeom prst="lef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3"/>
          <p:cNvSpPr>
            <a:spLocks noGrp="1"/>
          </p:cNvSpPr>
          <p:nvPr>
            <p:ph type="title"/>
          </p:nvPr>
        </p:nvSpPr>
        <p:spPr>
          <a:xfrm>
            <a:off x="443869" y="268310"/>
            <a:ext cx="7355963" cy="525528"/>
          </a:xfrm>
          <a:noFill/>
          <a:ln>
            <a:noFill/>
          </a:ln>
        </p:spPr>
        <p:style>
          <a:lnRef idx="2">
            <a:schemeClr val="accent1"/>
          </a:lnRef>
          <a:fillRef idx="1">
            <a:schemeClr val="lt1"/>
          </a:fillRef>
          <a:effectRef idx="0">
            <a:schemeClr val="accent1"/>
          </a:effectRef>
          <a:fontRef idx="minor">
            <a:schemeClr val="dk1"/>
          </a:fontRef>
        </p:style>
        <p:txBody>
          <a:bodyPr/>
          <a:lstStyle/>
          <a:p>
            <a:r>
              <a:rPr lang="zh-CN" altLang="en-US" dirty="0" smtClean="0">
                <a:latin typeface="Microsoft YaHei" charset="-122"/>
                <a:ea typeface="Microsoft YaHei" charset="-122"/>
                <a:cs typeface="Microsoft YaHei" charset="-122"/>
              </a:rPr>
              <a:t>此处填写标题，同一标题可分两行</a:t>
            </a:r>
            <a:endParaRPr lang="en-US"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2012519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8"/>
          <p:cNvSpPr>
            <a:spLocks noGrp="1"/>
          </p:cNvSpPr>
          <p:nvPr>
            <p:ph sz="quarter" idx="12"/>
          </p:nvPr>
        </p:nvSpPr>
        <p:spPr>
          <a:xfrm>
            <a:off x="443869" y="797596"/>
            <a:ext cx="8404856" cy="3878735"/>
          </a:xfrm>
        </p:spPr>
        <p:txBody>
          <a:bodyPr/>
          <a:lstStyle/>
          <a:p>
            <a:pPr>
              <a:spcBef>
                <a:spcPts val="500"/>
              </a:spcBef>
              <a:defRPr/>
            </a:pPr>
            <a:r>
              <a:rPr lang="zh-CN" altLang="en-US" sz="1000" dirty="0">
                <a:latin typeface="微软雅黑" pitchFamily="34" charset="-122"/>
                <a:ea typeface="微软雅黑" pitchFamily="34" charset="-122"/>
              </a:rPr>
              <a:t>没有金蝶软件国际软件集团有限公司的特别许可，任何人不能以任何形式或为任何目的复制或传播本文档的任何部分。本文档中包含的信息如有更改，恕不另行通知</a:t>
            </a:r>
            <a:r>
              <a:rPr lang="zh-CN" altLang="en-US" sz="1000" dirty="0" smtClean="0">
                <a:latin typeface="微软雅黑" pitchFamily="34" charset="-122"/>
                <a:ea typeface="微软雅黑" pitchFamily="34" charset="-122"/>
              </a:rPr>
              <a:t>。</a:t>
            </a:r>
            <a:endParaRPr lang="en-US" altLang="zh-CN" sz="1000" dirty="0" smtClean="0">
              <a:latin typeface="微软雅黑" pitchFamily="34" charset="-122"/>
              <a:ea typeface="微软雅黑" pitchFamily="34" charset="-122"/>
            </a:endParaRPr>
          </a:p>
          <a:p>
            <a:pPr>
              <a:spcBef>
                <a:spcPts val="500"/>
              </a:spcBef>
              <a:defRPr/>
            </a:pPr>
            <a:endParaRPr lang="zh-CN" altLang="en-US" sz="1000" dirty="0">
              <a:latin typeface="微软雅黑" pitchFamily="34" charset="-122"/>
              <a:ea typeface="微软雅黑" pitchFamily="34" charset="-122"/>
            </a:endParaRPr>
          </a:p>
          <a:p>
            <a:pPr>
              <a:spcBef>
                <a:spcPts val="500"/>
              </a:spcBef>
              <a:defRPr/>
            </a:pPr>
            <a:r>
              <a:rPr lang="zh-CN" altLang="en-US" sz="1000" dirty="0" smtClean="0">
                <a:latin typeface="微软雅黑" pitchFamily="34" charset="-122"/>
                <a:ea typeface="微软雅黑" pitchFamily="34" charset="-122"/>
              </a:rPr>
              <a:t>由</a:t>
            </a:r>
            <a:r>
              <a:rPr lang="zh-CN" altLang="en-US" sz="1000" dirty="0">
                <a:latin typeface="微软雅黑" pitchFamily="34" charset="-122"/>
                <a:ea typeface="微软雅黑" pitchFamily="34" charset="-122"/>
              </a:rPr>
              <a:t>金蝶软件（中国）有限公司和其分销商所销售的某些软件产品包含有其它软件供应商版权所有的软件组件。</a:t>
            </a:r>
          </a:p>
          <a:p>
            <a:pPr>
              <a:spcBef>
                <a:spcPts val="500"/>
              </a:spcBef>
              <a:defRPr/>
            </a:pPr>
            <a:r>
              <a:rPr lang="en-US" altLang="zh-CN" sz="1000" dirty="0">
                <a:latin typeface="微软雅黑" pitchFamily="34" charset="-122"/>
                <a:ea typeface="微软雅黑" pitchFamily="34" charset="-122"/>
              </a:rPr>
              <a:t>Microsoft®</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WINDOWS®</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NT®</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EXCEL®</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Word®</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PowerPoint® </a:t>
            </a:r>
            <a:r>
              <a:rPr lang="zh-CN" altLang="en-US" sz="1000" dirty="0">
                <a:latin typeface="微软雅黑" pitchFamily="34" charset="-122"/>
                <a:ea typeface="微软雅黑" pitchFamily="34" charset="-122"/>
              </a:rPr>
              <a:t>和</a:t>
            </a:r>
            <a:r>
              <a:rPr lang="en-US" altLang="zh-CN" sz="1000" dirty="0">
                <a:latin typeface="微软雅黑" pitchFamily="34" charset="-122"/>
                <a:ea typeface="微软雅黑" pitchFamily="34" charset="-122"/>
              </a:rPr>
              <a:t>SQL Server® </a:t>
            </a:r>
            <a:r>
              <a:rPr lang="zh-CN" altLang="en-US" sz="1000" dirty="0">
                <a:latin typeface="微软雅黑" pitchFamily="34" charset="-122"/>
                <a:ea typeface="微软雅黑" pitchFamily="34" charset="-122"/>
              </a:rPr>
              <a:t>是微软公司的注册商标。</a:t>
            </a:r>
          </a:p>
          <a:p>
            <a:pPr>
              <a:spcBef>
                <a:spcPts val="500"/>
              </a:spcBef>
              <a:defRPr/>
            </a:pPr>
            <a:r>
              <a:rPr lang="en-US" altLang="zh-CN" sz="1000" dirty="0">
                <a:latin typeface="微软雅黑" pitchFamily="34" charset="-122"/>
                <a:ea typeface="微软雅黑" pitchFamily="34" charset="-122"/>
              </a:rPr>
              <a:t>IBM®</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DB2®</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DB2 </a:t>
            </a:r>
            <a:r>
              <a:rPr lang="zh-CN" altLang="en-US" sz="1000" dirty="0">
                <a:latin typeface="微软雅黑" pitchFamily="34" charset="-122"/>
                <a:ea typeface="微软雅黑" pitchFamily="34" charset="-122"/>
              </a:rPr>
              <a:t>通用数据库、</a:t>
            </a:r>
            <a:r>
              <a:rPr lang="en-US" altLang="zh-CN" sz="1000" dirty="0">
                <a:latin typeface="微软雅黑" pitchFamily="34" charset="-122"/>
                <a:ea typeface="微软雅黑" pitchFamily="34" charset="-122"/>
              </a:rPr>
              <a:t>OS/2®</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Parallel </a:t>
            </a:r>
            <a:r>
              <a:rPr lang="en-US" altLang="zh-CN" sz="1000" dirty="0" err="1">
                <a:latin typeface="微软雅黑" pitchFamily="34" charset="-122"/>
                <a:ea typeface="微软雅黑" pitchFamily="34" charset="-122"/>
              </a:rPr>
              <a:t>Sysplex</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MVS/ESA</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AIX®</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S/390®</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AS/400®</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OS/390®</a:t>
            </a:r>
            <a:r>
              <a:rPr lang="zh-CN" altLang="en-US" sz="1000" dirty="0" smtClean="0">
                <a:latin typeface="微软雅黑" pitchFamily="34" charset="-122"/>
                <a:ea typeface="微软雅黑" pitchFamily="34" charset="-122"/>
              </a:rPr>
              <a:t>、</a:t>
            </a:r>
            <a:r>
              <a:rPr lang="en-US" altLang="zh-CN" sz="1000" dirty="0" smtClean="0">
                <a:latin typeface="微软雅黑" pitchFamily="34" charset="-122"/>
                <a:ea typeface="微软雅黑" pitchFamily="34" charset="-122"/>
              </a:rPr>
              <a:t>OS/400</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iSeries</a:t>
            </a:r>
            <a:r>
              <a:rPr lang="zh-CN" altLang="en-US" sz="1000" dirty="0">
                <a:latin typeface="微软雅黑" pitchFamily="34" charset="-122"/>
                <a:ea typeface="微软雅黑" pitchFamily="34" charset="-122"/>
              </a:rPr>
              <a:t>、</a:t>
            </a:r>
            <a:r>
              <a:rPr lang="en-US" altLang="zh-CN" sz="1000" dirty="0" err="1">
                <a:latin typeface="微软雅黑" pitchFamily="34" charset="-122"/>
                <a:ea typeface="微软雅黑" pitchFamily="34" charset="-122"/>
              </a:rPr>
              <a:t>pSeries</a:t>
            </a:r>
            <a:r>
              <a:rPr lang="zh-CN" altLang="en-US" sz="1000" dirty="0">
                <a:latin typeface="微软雅黑" pitchFamily="34" charset="-122"/>
                <a:ea typeface="微软雅黑" pitchFamily="34" charset="-122"/>
              </a:rPr>
              <a:t>、</a:t>
            </a:r>
            <a:r>
              <a:rPr lang="en-US" altLang="zh-CN" sz="1000" dirty="0" err="1">
                <a:latin typeface="微软雅黑" pitchFamily="34" charset="-122"/>
                <a:ea typeface="微软雅黑" pitchFamily="34" charset="-122"/>
              </a:rPr>
              <a:t>xSeries</a:t>
            </a:r>
            <a:r>
              <a:rPr lang="zh-CN" altLang="en-US" sz="1000" dirty="0">
                <a:latin typeface="微软雅黑" pitchFamily="34" charset="-122"/>
                <a:ea typeface="微软雅黑" pitchFamily="34" charset="-122"/>
              </a:rPr>
              <a:t>、</a:t>
            </a:r>
            <a:r>
              <a:rPr lang="en-US" altLang="zh-CN" sz="1000" dirty="0" err="1">
                <a:latin typeface="微软雅黑" pitchFamily="34" charset="-122"/>
                <a:ea typeface="微软雅黑" pitchFamily="34" charset="-122"/>
              </a:rPr>
              <a:t>zSeries</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z/OS</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AFP</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Intelligent Miner</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WebSphere®</a:t>
            </a:r>
            <a:r>
              <a:rPr lang="zh-CN" altLang="en-US" sz="1000" dirty="0">
                <a:latin typeface="微软雅黑" pitchFamily="34" charset="-122"/>
                <a:ea typeface="微软雅黑" pitchFamily="34" charset="-122"/>
              </a:rPr>
              <a:t>、</a:t>
            </a:r>
            <a:r>
              <a:rPr lang="en-US" altLang="zh-CN" sz="1000" dirty="0" err="1">
                <a:latin typeface="微软雅黑" pitchFamily="34" charset="-122"/>
                <a:ea typeface="微软雅黑" pitchFamily="34" charset="-122"/>
              </a:rPr>
              <a:t>Netfinity</a:t>
            </a:r>
            <a:r>
              <a:rPr lang="en-US" altLang="zh-CN" sz="1000" dirty="0">
                <a:latin typeface="微软雅黑" pitchFamily="34" charset="-122"/>
                <a:ea typeface="微软雅黑" pitchFamily="34" charset="-122"/>
              </a:rPr>
              <a:t>®</a:t>
            </a:r>
            <a:r>
              <a:rPr lang="zh-CN" altLang="en-US" sz="1000" dirty="0" smtClean="0">
                <a:latin typeface="微软雅黑" pitchFamily="34" charset="-122"/>
                <a:ea typeface="微软雅黑" pitchFamily="34" charset="-122"/>
              </a:rPr>
              <a:t>、</a:t>
            </a:r>
            <a:r>
              <a:rPr lang="en-US" altLang="zh-CN" sz="1000" dirty="0" smtClean="0">
                <a:latin typeface="微软雅黑" pitchFamily="34" charset="-122"/>
                <a:ea typeface="微软雅黑" pitchFamily="34" charset="-122"/>
              </a:rPr>
              <a:t>Tivoli</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Informix </a:t>
            </a:r>
            <a:r>
              <a:rPr lang="zh-CN" altLang="en-US" sz="1000" dirty="0">
                <a:latin typeface="微软雅黑" pitchFamily="34" charset="-122"/>
                <a:ea typeface="微软雅黑" pitchFamily="34" charset="-122"/>
              </a:rPr>
              <a:t>和</a:t>
            </a:r>
            <a:r>
              <a:rPr lang="en-US" altLang="zh-CN" sz="1000" dirty="0">
                <a:latin typeface="微软雅黑" pitchFamily="34" charset="-122"/>
                <a:ea typeface="微软雅黑" pitchFamily="34" charset="-122"/>
              </a:rPr>
              <a:t>Informix® </a:t>
            </a:r>
            <a:r>
              <a:rPr lang="zh-CN" altLang="en-US" sz="1000" dirty="0">
                <a:latin typeface="微软雅黑" pitchFamily="34" charset="-122"/>
                <a:ea typeface="微软雅黑" pitchFamily="34" charset="-122"/>
              </a:rPr>
              <a:t>动态</a:t>
            </a:r>
            <a:r>
              <a:rPr lang="en-US" altLang="zh-CN" sz="1000" dirty="0" err="1">
                <a:latin typeface="微软雅黑" pitchFamily="34" charset="-122"/>
                <a:ea typeface="微软雅黑" pitchFamily="34" charset="-122"/>
              </a:rPr>
              <a:t>ServerTM</a:t>
            </a:r>
            <a:r>
              <a:rPr lang="en-US" altLang="zh-CN" sz="1000" dirty="0">
                <a:latin typeface="微软雅黑" pitchFamily="34" charset="-122"/>
                <a:ea typeface="微软雅黑" pitchFamily="34" charset="-122"/>
              </a:rPr>
              <a:t> </a:t>
            </a:r>
            <a:r>
              <a:rPr lang="zh-CN" altLang="en-US" sz="1000" dirty="0">
                <a:latin typeface="微软雅黑" pitchFamily="34" charset="-122"/>
                <a:ea typeface="微软雅黑" pitchFamily="34" charset="-122"/>
              </a:rPr>
              <a:t>是国际商业机器公司在美国或其他公司的商标。</a:t>
            </a:r>
          </a:p>
          <a:p>
            <a:pPr>
              <a:spcBef>
                <a:spcPts val="500"/>
              </a:spcBef>
              <a:defRPr/>
            </a:pPr>
            <a:r>
              <a:rPr lang="en-US" altLang="zh-CN" sz="1000" dirty="0">
                <a:latin typeface="微软雅黑" pitchFamily="34" charset="-122"/>
                <a:ea typeface="微软雅黑" pitchFamily="34" charset="-122"/>
              </a:rPr>
              <a:t>ORACLE® </a:t>
            </a:r>
            <a:r>
              <a:rPr lang="zh-CN" altLang="en-US" sz="1000" dirty="0">
                <a:latin typeface="微软雅黑" pitchFamily="34" charset="-122"/>
                <a:ea typeface="微软雅黑" pitchFamily="34" charset="-122"/>
              </a:rPr>
              <a:t>是</a:t>
            </a:r>
            <a:r>
              <a:rPr lang="en-US" altLang="zh-CN" sz="1000" dirty="0">
                <a:latin typeface="微软雅黑" pitchFamily="34" charset="-122"/>
                <a:ea typeface="微软雅黑" pitchFamily="34" charset="-122"/>
              </a:rPr>
              <a:t>ORACLE </a:t>
            </a:r>
            <a:r>
              <a:rPr lang="zh-CN" altLang="en-US" sz="1000" dirty="0">
                <a:latin typeface="微软雅黑" pitchFamily="34" charset="-122"/>
                <a:ea typeface="微软雅黑" pitchFamily="34" charset="-122"/>
              </a:rPr>
              <a:t>公司的注册商标。</a:t>
            </a:r>
          </a:p>
          <a:p>
            <a:pPr>
              <a:spcBef>
                <a:spcPts val="500"/>
              </a:spcBef>
              <a:defRPr/>
            </a:pPr>
            <a:r>
              <a:rPr lang="en-US" altLang="zh-CN" sz="1000" dirty="0">
                <a:latin typeface="微软雅黑" pitchFamily="34" charset="-122"/>
                <a:ea typeface="微软雅黑" pitchFamily="34" charset="-122"/>
              </a:rPr>
              <a:t>UNIX®</a:t>
            </a:r>
            <a:r>
              <a:rPr lang="zh-CN" altLang="en-US" sz="1000" dirty="0">
                <a:latin typeface="微软雅黑" pitchFamily="34" charset="-122"/>
                <a:ea typeface="微软雅黑" pitchFamily="34" charset="-122"/>
              </a:rPr>
              <a:t>是</a:t>
            </a:r>
            <a:r>
              <a:rPr lang="en-US" altLang="zh-CN" sz="1000" dirty="0">
                <a:latin typeface="微软雅黑" pitchFamily="34" charset="-122"/>
                <a:ea typeface="微软雅黑" pitchFamily="34" charset="-122"/>
              </a:rPr>
              <a:t>UNIX INTERNATIONAL CO.,LIMTED</a:t>
            </a:r>
            <a:r>
              <a:rPr lang="zh-CN" altLang="en-US" sz="1000" dirty="0">
                <a:latin typeface="微软雅黑" pitchFamily="34" charset="-122"/>
                <a:ea typeface="微软雅黑" pitchFamily="34" charset="-122"/>
              </a:rPr>
              <a:t>的注册商标、</a:t>
            </a:r>
            <a:r>
              <a:rPr lang="en-US" altLang="zh-CN" sz="1000" dirty="0">
                <a:latin typeface="微软雅黑" pitchFamily="34" charset="-122"/>
                <a:ea typeface="微软雅黑" pitchFamily="34" charset="-122"/>
              </a:rPr>
              <a:t>OSF/1® </a:t>
            </a:r>
            <a:r>
              <a:rPr lang="zh-CN" altLang="en-US" sz="1000" dirty="0">
                <a:latin typeface="微软雅黑" pitchFamily="34" charset="-122"/>
                <a:ea typeface="微软雅黑" pitchFamily="34" charset="-122"/>
              </a:rPr>
              <a:t>和</a:t>
            </a:r>
            <a:r>
              <a:rPr lang="en-US" altLang="zh-CN" sz="1000" dirty="0">
                <a:latin typeface="微软雅黑" pitchFamily="34" charset="-122"/>
                <a:ea typeface="微软雅黑" pitchFamily="34" charset="-122"/>
              </a:rPr>
              <a:t>Motif® </a:t>
            </a:r>
            <a:r>
              <a:rPr lang="zh-CN" altLang="en-US" sz="1000" dirty="0">
                <a:latin typeface="微软雅黑" pitchFamily="34" charset="-122"/>
                <a:ea typeface="微软雅黑" pitchFamily="34" charset="-122"/>
              </a:rPr>
              <a:t>是</a:t>
            </a:r>
            <a:r>
              <a:rPr lang="en-US" altLang="zh-CN" sz="1000" dirty="0">
                <a:latin typeface="微软雅黑" pitchFamily="34" charset="-122"/>
                <a:ea typeface="微软雅黑" pitchFamily="34" charset="-122"/>
              </a:rPr>
              <a:t>Open Group </a:t>
            </a:r>
            <a:r>
              <a:rPr lang="zh-CN" altLang="en-US" sz="1000" dirty="0">
                <a:latin typeface="微软雅黑" pitchFamily="34" charset="-122"/>
                <a:ea typeface="微软雅黑" pitchFamily="34" charset="-122"/>
              </a:rPr>
              <a:t>的注册商标。</a:t>
            </a:r>
          </a:p>
          <a:p>
            <a:pPr>
              <a:spcBef>
                <a:spcPts val="500"/>
              </a:spcBef>
              <a:defRPr/>
            </a:pPr>
            <a:r>
              <a:rPr lang="en-US" altLang="zh-CN" sz="1000" dirty="0">
                <a:latin typeface="微软雅黑" pitchFamily="34" charset="-122"/>
                <a:ea typeface="微软雅黑" pitchFamily="34" charset="-122"/>
              </a:rPr>
              <a:t>Citrix®</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Citrix </a:t>
            </a:r>
            <a:r>
              <a:rPr lang="zh-CN" altLang="en-US" sz="1000" dirty="0">
                <a:latin typeface="微软雅黑" pitchFamily="34" charset="-122"/>
                <a:ea typeface="微软雅黑" pitchFamily="34" charset="-122"/>
              </a:rPr>
              <a:t>徽标、</a:t>
            </a:r>
            <a:r>
              <a:rPr lang="en-US" altLang="zh-CN" sz="1000" dirty="0">
                <a:latin typeface="微软雅黑" pitchFamily="34" charset="-122"/>
                <a:ea typeface="微软雅黑" pitchFamily="34" charset="-122"/>
              </a:rPr>
              <a:t>ICA</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Program Neighborhood® </a:t>
            </a:r>
            <a:r>
              <a:rPr lang="zh-CN" altLang="en-US" sz="1000" dirty="0">
                <a:latin typeface="微软雅黑" pitchFamily="34" charset="-122"/>
                <a:ea typeface="微软雅黑" pitchFamily="34" charset="-122"/>
              </a:rPr>
              <a:t>、</a:t>
            </a:r>
            <a:r>
              <a:rPr lang="en-US" altLang="zh-CN" sz="1000" dirty="0" err="1">
                <a:latin typeface="微软雅黑" pitchFamily="34" charset="-122"/>
                <a:ea typeface="微软雅黑" pitchFamily="34" charset="-122"/>
              </a:rPr>
              <a:t>MetaFrame</a:t>
            </a:r>
            <a:r>
              <a:rPr lang="en-US" altLang="zh-CN" sz="1000" dirty="0">
                <a:latin typeface="微软雅黑" pitchFamily="34" charset="-122"/>
                <a:ea typeface="微软雅黑" pitchFamily="34" charset="-122"/>
              </a:rPr>
              <a:t>® </a:t>
            </a:r>
            <a:r>
              <a:rPr lang="zh-CN" altLang="en-US" sz="1000" dirty="0">
                <a:latin typeface="微软雅黑" pitchFamily="34" charset="-122"/>
                <a:ea typeface="微软雅黑" pitchFamily="34" charset="-122"/>
              </a:rPr>
              <a:t>、</a:t>
            </a:r>
            <a:r>
              <a:rPr lang="en-US" altLang="zh-CN" sz="1000" dirty="0" err="1">
                <a:latin typeface="微软雅黑" pitchFamily="34" charset="-122"/>
                <a:ea typeface="微软雅黑" pitchFamily="34" charset="-122"/>
              </a:rPr>
              <a:t>WinFrame</a:t>
            </a:r>
            <a:r>
              <a:rPr lang="en-US" altLang="zh-CN" sz="1000" dirty="0">
                <a:latin typeface="微软雅黑" pitchFamily="34" charset="-122"/>
                <a:ea typeface="微软雅黑" pitchFamily="34" charset="-122"/>
              </a:rPr>
              <a:t>® </a:t>
            </a:r>
            <a:r>
              <a:rPr lang="zh-CN" altLang="en-US" sz="1000" dirty="0">
                <a:latin typeface="微软雅黑" pitchFamily="34" charset="-122"/>
                <a:ea typeface="微软雅黑" pitchFamily="34" charset="-122"/>
              </a:rPr>
              <a:t>、</a:t>
            </a:r>
            <a:r>
              <a:rPr lang="en-US" altLang="zh-CN" sz="1000" dirty="0" err="1">
                <a:latin typeface="微软雅黑" pitchFamily="34" charset="-122"/>
                <a:ea typeface="微软雅黑" pitchFamily="34" charset="-122"/>
              </a:rPr>
              <a:t>VideoFrame</a:t>
            </a:r>
            <a:r>
              <a:rPr lang="en-US" altLang="zh-CN" sz="1000" dirty="0">
                <a:latin typeface="微软雅黑" pitchFamily="34" charset="-122"/>
                <a:ea typeface="微软雅黑" pitchFamily="34" charset="-122"/>
              </a:rPr>
              <a:t>® </a:t>
            </a:r>
            <a:r>
              <a:rPr lang="zh-CN" altLang="en-US" sz="1000" dirty="0">
                <a:latin typeface="微软雅黑" pitchFamily="34" charset="-122"/>
                <a:ea typeface="微软雅黑" pitchFamily="34" charset="-122"/>
              </a:rPr>
              <a:t>、</a:t>
            </a:r>
            <a:r>
              <a:rPr lang="en-US" altLang="zh-CN" sz="1000" dirty="0" err="1">
                <a:latin typeface="微软雅黑" pitchFamily="34" charset="-122"/>
                <a:ea typeface="微软雅黑" pitchFamily="34" charset="-122"/>
              </a:rPr>
              <a:t>MultiWin</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以及此处引用的</a:t>
            </a:r>
            <a:r>
              <a:rPr lang="en-US" altLang="zh-CN" sz="1000" dirty="0">
                <a:latin typeface="微软雅黑" pitchFamily="34" charset="-122"/>
                <a:ea typeface="微软雅黑" pitchFamily="34" charset="-122"/>
              </a:rPr>
              <a:t>Citrix </a:t>
            </a:r>
            <a:r>
              <a:rPr lang="zh-CN" altLang="en-US" sz="1000" dirty="0">
                <a:latin typeface="微软雅黑" pitchFamily="34" charset="-122"/>
                <a:ea typeface="微软雅黑" pitchFamily="34" charset="-122"/>
              </a:rPr>
              <a:t>产品名是</a:t>
            </a:r>
            <a:r>
              <a:rPr lang="en-US" altLang="zh-CN" sz="1000" dirty="0">
                <a:latin typeface="微软雅黑" pitchFamily="34" charset="-122"/>
                <a:ea typeface="微软雅黑" pitchFamily="34" charset="-122"/>
              </a:rPr>
              <a:t>Citrix Systems </a:t>
            </a:r>
            <a:r>
              <a:rPr lang="zh-CN" altLang="en-US" sz="1000" dirty="0">
                <a:latin typeface="微软雅黑" pitchFamily="34" charset="-122"/>
                <a:ea typeface="微软雅黑" pitchFamily="34" charset="-122"/>
              </a:rPr>
              <a:t>公司的商标或注册商标。</a:t>
            </a:r>
          </a:p>
          <a:p>
            <a:pPr>
              <a:spcBef>
                <a:spcPts val="500"/>
              </a:spcBef>
              <a:defRPr/>
            </a:pPr>
            <a:r>
              <a:rPr lang="en-US" altLang="zh-CN" sz="1000" dirty="0">
                <a:latin typeface="微软雅黑" pitchFamily="34" charset="-122"/>
                <a:ea typeface="微软雅黑" pitchFamily="34" charset="-122"/>
              </a:rPr>
              <a:t>HTML</a:t>
            </a:r>
            <a:r>
              <a:rPr lang="zh-CN" altLang="en-US" sz="1000" dirty="0">
                <a:latin typeface="微软雅黑" pitchFamily="34" charset="-122"/>
                <a:ea typeface="微软雅黑" pitchFamily="34" charset="-122"/>
              </a:rPr>
              <a:t>是</a:t>
            </a:r>
            <a:r>
              <a:rPr lang="en-US" altLang="zh-CN" sz="1000" dirty="0">
                <a:latin typeface="微软雅黑" pitchFamily="34" charset="-122"/>
                <a:ea typeface="微软雅黑" pitchFamily="34" charset="-122"/>
              </a:rPr>
              <a:t>HATEMOGLU TEKSTIL GIYIM SANAYI VE TICARET A.S.</a:t>
            </a:r>
            <a:r>
              <a:rPr lang="zh-CN" altLang="en-US" sz="1000" dirty="0">
                <a:latin typeface="微软雅黑" pitchFamily="34" charset="-122"/>
                <a:ea typeface="微软雅黑" pitchFamily="34" charset="-122"/>
              </a:rPr>
              <a:t>的注册商标，</a:t>
            </a:r>
            <a:r>
              <a:rPr lang="en-US" altLang="zh-CN" sz="1000" dirty="0">
                <a:latin typeface="微软雅黑" pitchFamily="34" charset="-122"/>
                <a:ea typeface="微软雅黑" pitchFamily="34" charset="-122"/>
              </a:rPr>
              <a:t>DHTML</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XML</a:t>
            </a:r>
            <a:r>
              <a:rPr lang="zh-CN" altLang="en-US" sz="1000" dirty="0">
                <a:latin typeface="微软雅黑" pitchFamily="34" charset="-122"/>
                <a:ea typeface="微软雅黑" pitchFamily="34" charset="-122"/>
              </a:rPr>
              <a:t>和</a:t>
            </a:r>
            <a:r>
              <a:rPr lang="en-US" altLang="zh-CN" sz="1000" dirty="0">
                <a:latin typeface="微软雅黑" pitchFamily="34" charset="-122"/>
                <a:ea typeface="微软雅黑" pitchFamily="34" charset="-122"/>
              </a:rPr>
              <a:t>XHTML </a:t>
            </a:r>
            <a:r>
              <a:rPr lang="zh-CN" altLang="en-US" sz="1000" dirty="0">
                <a:latin typeface="微软雅黑" pitchFamily="34" charset="-122"/>
                <a:ea typeface="微软雅黑" pitchFamily="34" charset="-122"/>
              </a:rPr>
              <a:t>是</a:t>
            </a:r>
            <a:r>
              <a:rPr lang="en-US" altLang="zh-CN" sz="1000" dirty="0">
                <a:latin typeface="微软雅黑" pitchFamily="34" charset="-122"/>
                <a:ea typeface="微软雅黑" pitchFamily="34" charset="-122"/>
              </a:rPr>
              <a:t>W3C®</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World Wide Web </a:t>
            </a:r>
            <a:r>
              <a:rPr lang="zh-CN" altLang="en-US" sz="1000" dirty="0">
                <a:latin typeface="微软雅黑" pitchFamily="34" charset="-122"/>
                <a:ea typeface="微软雅黑" pitchFamily="34" charset="-122"/>
              </a:rPr>
              <a:t>协会、计算机科学实验室的商标或注册商标，</a:t>
            </a:r>
            <a:r>
              <a:rPr lang="en-US" altLang="zh-CN" sz="1000" dirty="0" err="1">
                <a:latin typeface="微软雅黑" pitchFamily="34" charset="-122"/>
                <a:ea typeface="微软雅黑" pitchFamily="34" charset="-122"/>
              </a:rPr>
              <a:t>PureXML</a:t>
            </a:r>
            <a:r>
              <a:rPr lang="zh-CN" altLang="en-US" sz="1000" dirty="0">
                <a:latin typeface="微软雅黑" pitchFamily="34" charset="-122"/>
                <a:ea typeface="微软雅黑" pitchFamily="34" charset="-122"/>
              </a:rPr>
              <a:t>是国际商业机器公司的注册商标。</a:t>
            </a:r>
          </a:p>
          <a:p>
            <a:pPr>
              <a:spcBef>
                <a:spcPts val="500"/>
              </a:spcBef>
              <a:defRPr/>
            </a:pPr>
            <a:r>
              <a:rPr lang="en-US" altLang="zh-CN" sz="1000" dirty="0">
                <a:latin typeface="微软雅黑" pitchFamily="34" charset="-122"/>
                <a:ea typeface="微软雅黑" pitchFamily="34" charset="-122"/>
              </a:rPr>
              <a:t>JAVA® </a:t>
            </a:r>
            <a:r>
              <a:rPr lang="zh-CN" altLang="en-US" sz="1000" dirty="0">
                <a:latin typeface="微软雅黑" pitchFamily="34" charset="-122"/>
                <a:ea typeface="微软雅黑" pitchFamily="34" charset="-122"/>
              </a:rPr>
              <a:t>是甲骨文美国有限公司的注册商标。</a:t>
            </a:r>
          </a:p>
          <a:p>
            <a:pPr>
              <a:spcBef>
                <a:spcPts val="500"/>
              </a:spcBef>
              <a:defRPr/>
            </a:pPr>
            <a:r>
              <a:rPr lang="en-US" altLang="zh-CN" sz="1000" dirty="0">
                <a:latin typeface="微软雅黑" pitchFamily="34" charset="-122"/>
                <a:ea typeface="微软雅黑" pitchFamily="34" charset="-122"/>
              </a:rPr>
              <a:t>JAVASCRIPT®</a:t>
            </a:r>
            <a:r>
              <a:rPr lang="zh-CN" altLang="en-US" sz="1000" dirty="0">
                <a:latin typeface="微软雅黑" pitchFamily="34" charset="-122"/>
                <a:ea typeface="微软雅黑" pitchFamily="34" charset="-122"/>
              </a:rPr>
              <a:t>是甲骨文美国有限公司的注册商标，由其技术开发和实施商</a:t>
            </a:r>
            <a:r>
              <a:rPr lang="en-US" altLang="zh-CN" sz="1000" dirty="0">
                <a:latin typeface="微软雅黑" pitchFamily="34" charset="-122"/>
                <a:ea typeface="微软雅黑" pitchFamily="34" charset="-122"/>
              </a:rPr>
              <a:t>Netscape </a:t>
            </a:r>
            <a:r>
              <a:rPr lang="zh-CN" altLang="en-US" sz="1000" dirty="0">
                <a:latin typeface="微软雅黑" pitchFamily="34" charset="-122"/>
                <a:ea typeface="微软雅黑" pitchFamily="34" charset="-122"/>
              </a:rPr>
              <a:t>许可使用。</a:t>
            </a:r>
          </a:p>
          <a:p>
            <a:pPr>
              <a:spcBef>
                <a:spcPts val="500"/>
              </a:spcBef>
              <a:defRPr/>
            </a:pPr>
            <a:r>
              <a:rPr lang="en-US" altLang="zh-CN" sz="1000" dirty="0" err="1">
                <a:latin typeface="微软雅黑" pitchFamily="34" charset="-122"/>
                <a:ea typeface="微软雅黑" pitchFamily="34" charset="-122"/>
              </a:rPr>
              <a:t>Apusic</a:t>
            </a:r>
            <a:r>
              <a:rPr lang="en-US" altLang="zh-CN" sz="1000" dirty="0">
                <a:latin typeface="微软雅黑" pitchFamily="34" charset="-122"/>
                <a:ea typeface="微软雅黑" pitchFamily="34" charset="-122"/>
              </a:rPr>
              <a:t> ®</a:t>
            </a:r>
            <a:r>
              <a:rPr lang="zh-CN" altLang="en-US" sz="1000" dirty="0">
                <a:latin typeface="微软雅黑" pitchFamily="34" charset="-122"/>
                <a:ea typeface="微软雅黑" pitchFamily="34" charset="-122"/>
              </a:rPr>
              <a:t>是深圳市金蝶中间件有限公司的注册商标。</a:t>
            </a:r>
          </a:p>
          <a:p>
            <a:pPr>
              <a:spcBef>
                <a:spcPts val="500"/>
              </a:spcBef>
              <a:defRPr/>
            </a:pPr>
            <a:r>
              <a:rPr lang="zh-CN" altLang="en-US" sz="1000" dirty="0">
                <a:latin typeface="微软雅黑" pitchFamily="34" charset="-122"/>
                <a:ea typeface="微软雅黑" pitchFamily="34" charset="-122"/>
              </a:rPr>
              <a:t>本文档提到的金蝶</a:t>
            </a:r>
            <a:r>
              <a:rPr lang="en-US" altLang="zh-CN" sz="1000" dirty="0">
                <a:latin typeface="微软雅黑" pitchFamily="34" charset="-122"/>
                <a:ea typeface="微软雅黑" pitchFamily="34" charset="-122"/>
              </a:rPr>
              <a:t>® </a:t>
            </a:r>
            <a:r>
              <a:rPr lang="zh-CN" altLang="en-US" sz="1000" dirty="0">
                <a:latin typeface="微软雅黑" pitchFamily="34" charset="-122"/>
                <a:ea typeface="微软雅黑" pitchFamily="34" charset="-122"/>
              </a:rPr>
              <a:t>、金蝶</a:t>
            </a:r>
            <a:r>
              <a:rPr lang="en-US" altLang="zh-CN" sz="1000" dirty="0">
                <a:latin typeface="微软雅黑" pitchFamily="34" charset="-122"/>
                <a:ea typeface="微软雅黑" pitchFamily="34" charset="-122"/>
              </a:rPr>
              <a:t>KIS ® </a:t>
            </a:r>
            <a:r>
              <a:rPr lang="zh-CN" altLang="en-US"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K/3 ®</a:t>
            </a:r>
            <a:r>
              <a:rPr lang="zh-CN" altLang="en-US" sz="1000" dirty="0">
                <a:latin typeface="微软雅黑" pitchFamily="34" charset="-122"/>
                <a:ea typeface="微软雅黑" pitchFamily="34" charset="-122"/>
              </a:rPr>
              <a:t>、金蝶</a:t>
            </a:r>
            <a:r>
              <a:rPr lang="en-US" altLang="zh-CN" sz="1000" dirty="0">
                <a:latin typeface="微软雅黑" pitchFamily="34" charset="-122"/>
                <a:ea typeface="微软雅黑" pitchFamily="34" charset="-122"/>
              </a:rPr>
              <a:t>EAS ® </a:t>
            </a:r>
            <a:r>
              <a:rPr lang="zh-CN" altLang="en-US" sz="1000" dirty="0">
                <a:latin typeface="微软雅黑" pitchFamily="34" charset="-122"/>
                <a:ea typeface="微软雅黑" pitchFamily="34" charset="-122"/>
              </a:rPr>
              <a:t>、友商网 </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和其它金蝶 产品和服务以及它们各自的徽标是金蝶软件（中国）有限公司在中国和世界其它一些国家的商标或注册商标。本文档提到的所有其它产品和服务名称是它们各自公司的商标。</a:t>
            </a:r>
          </a:p>
        </p:txBody>
      </p:sp>
      <p:sp>
        <p:nvSpPr>
          <p:cNvPr id="8" name="Title 3"/>
          <p:cNvSpPr>
            <a:spLocks noGrp="1"/>
          </p:cNvSpPr>
          <p:nvPr>
            <p:ph type="title"/>
          </p:nvPr>
        </p:nvSpPr>
        <p:spPr>
          <a:xfrm>
            <a:off x="443869" y="252086"/>
            <a:ext cx="8403269" cy="525528"/>
          </a:xfrm>
          <a:noFill/>
          <a:ln>
            <a:noFill/>
          </a:ln>
        </p:spPr>
        <p:style>
          <a:lnRef idx="2">
            <a:schemeClr val="accent1"/>
          </a:lnRef>
          <a:fillRef idx="1">
            <a:schemeClr val="lt1"/>
          </a:fillRef>
          <a:effectRef idx="0">
            <a:schemeClr val="accent1"/>
          </a:effectRef>
          <a:fontRef idx="minor">
            <a:schemeClr val="dk1"/>
          </a:fontRef>
        </p:style>
        <p:txBody>
          <a:bodyPr/>
          <a:lstStyle/>
          <a:p>
            <a:r>
              <a:rPr lang="zh-CN" altLang="en-US" sz="2400" dirty="0" smtClean="0">
                <a:latin typeface="Microsoft YaHei" charset="-122"/>
                <a:ea typeface="Microsoft YaHei" charset="-122"/>
                <a:cs typeface="Microsoft YaHei" charset="-122"/>
              </a:rPr>
              <a:t>特别声明</a:t>
            </a:r>
            <a:endParaRPr lang="en-US" sz="2400"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517529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71102_interbrand_kingdee_visual-11.jpg"/>
          <p:cNvPicPr>
            <a:picLocks noChangeAspect="1"/>
          </p:cNvPicPr>
          <p:nvPr/>
        </p:nvPicPr>
        <p:blipFill rotWithShape="1">
          <a:blip r:embed="rId2">
            <a:extLst>
              <a:ext uri="{28A0092B-C50C-407E-A947-70E740481C1C}">
                <a14:useLocalDpi xmlns:a14="http://schemas.microsoft.com/office/drawing/2010/main" val="0"/>
              </a:ext>
            </a:extLst>
          </a:blip>
          <a:srcRect t="16529" b="14906"/>
          <a:stretch/>
        </p:blipFill>
        <p:spPr>
          <a:xfrm>
            <a:off x="10483" y="1072783"/>
            <a:ext cx="9133517" cy="3526620"/>
          </a:xfrm>
          <a:prstGeom prst="rect">
            <a:avLst/>
          </a:prstGeom>
        </p:spPr>
      </p:pic>
      <p:sp>
        <p:nvSpPr>
          <p:cNvPr id="7" name="Title 3"/>
          <p:cNvSpPr>
            <a:spLocks noGrp="1"/>
          </p:cNvSpPr>
          <p:nvPr>
            <p:ph type="title"/>
          </p:nvPr>
        </p:nvSpPr>
        <p:spPr>
          <a:xfrm>
            <a:off x="443869" y="268310"/>
            <a:ext cx="7355963" cy="525528"/>
          </a:xfrm>
          <a:noFill/>
          <a:ln>
            <a:noFill/>
          </a:ln>
        </p:spPr>
        <p:style>
          <a:lnRef idx="2">
            <a:schemeClr val="accent1"/>
          </a:lnRef>
          <a:fillRef idx="1">
            <a:schemeClr val="lt1"/>
          </a:fillRef>
          <a:effectRef idx="0">
            <a:schemeClr val="accent1"/>
          </a:effectRef>
          <a:fontRef idx="minor">
            <a:schemeClr val="dk1"/>
          </a:fontRef>
        </p:style>
        <p:txBody>
          <a:bodyPr/>
          <a:lstStyle/>
          <a:p>
            <a:r>
              <a:rPr lang="zh-CN" altLang="en-US" dirty="0" smtClean="0">
                <a:latin typeface="Microsoft YaHei" charset="-122"/>
                <a:ea typeface="Microsoft YaHei" charset="-122"/>
                <a:cs typeface="Microsoft YaHei" charset="-122"/>
              </a:rPr>
              <a:t>此处填写标题，同一标题可分两行</a:t>
            </a:r>
            <a:endParaRPr lang="en-US"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1227080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869" y="242498"/>
            <a:ext cx="3920838" cy="4539497"/>
          </a:xfrm>
        </p:spPr>
        <p:txBody>
          <a:bodyPr/>
          <a:lstStyle/>
          <a:p>
            <a:r>
              <a:rPr lang="zh-CN" altLang="en-US" dirty="0">
                <a:latin typeface="Microsoft YaHei" charset="-122"/>
                <a:ea typeface="Microsoft YaHei" charset="-122"/>
                <a:cs typeface="Microsoft YaHei" charset="-122"/>
              </a:rPr>
              <a:t>此段</a:t>
            </a:r>
            <a:r>
              <a:rPr lang="zh-CN" altLang="en-US" dirty="0" smtClean="0">
                <a:latin typeface="Microsoft YaHei" charset="-122"/>
                <a:ea typeface="Microsoft YaHei" charset="-122"/>
                <a:cs typeface="Microsoft YaHei" charset="-122"/>
              </a:rPr>
              <a:t>文字旨在</a:t>
            </a:r>
            <a:r>
              <a:rPr lang="en-US" altLang="zh-CN" dirty="0" smtClean="0">
                <a:latin typeface="Microsoft YaHei" charset="-122"/>
                <a:ea typeface="Microsoft YaHei" charset="-122"/>
                <a:cs typeface="Microsoft YaHei" charset="-122"/>
              </a:rPr>
              <a:t/>
            </a:r>
            <a:br>
              <a:rPr lang="en-US" altLang="zh-CN" dirty="0" smtClean="0">
                <a:latin typeface="Microsoft YaHei" charset="-122"/>
                <a:ea typeface="Microsoft YaHei" charset="-122"/>
                <a:cs typeface="Microsoft YaHei" charset="-122"/>
              </a:rPr>
            </a:br>
            <a:r>
              <a:rPr lang="zh-CN" altLang="en-US" dirty="0" smtClean="0">
                <a:latin typeface="Microsoft YaHei" charset="-122"/>
                <a:ea typeface="Microsoft YaHei" charset="-122"/>
                <a:cs typeface="Microsoft YaHei" charset="-122"/>
              </a:rPr>
              <a:t>显示正确的</a:t>
            </a:r>
            <a:r>
              <a:rPr lang="en-US" altLang="zh-CN" dirty="0" smtClean="0">
                <a:latin typeface="Microsoft YaHei" charset="-122"/>
                <a:ea typeface="Microsoft YaHei" charset="-122"/>
                <a:cs typeface="Microsoft YaHei" charset="-122"/>
              </a:rPr>
              <a:t/>
            </a:r>
            <a:br>
              <a:rPr lang="en-US" altLang="zh-CN" dirty="0" smtClean="0">
                <a:latin typeface="Microsoft YaHei" charset="-122"/>
                <a:ea typeface="Microsoft YaHei" charset="-122"/>
                <a:cs typeface="Microsoft YaHei" charset="-122"/>
              </a:rPr>
            </a:br>
            <a:r>
              <a:rPr lang="zh-CN" altLang="en-US" dirty="0" smtClean="0">
                <a:solidFill>
                  <a:srgbClr val="24215F"/>
                </a:solidFill>
                <a:latin typeface="Microsoft YaHei" charset="-122"/>
                <a:ea typeface="Microsoft YaHei" charset="-122"/>
                <a:cs typeface="Microsoft YaHei" charset="-122"/>
              </a:rPr>
              <a:t>字号和段落的</a:t>
            </a:r>
            <a:r>
              <a:rPr lang="en-US" altLang="zh-CN" dirty="0" smtClean="0">
                <a:solidFill>
                  <a:srgbClr val="24215F"/>
                </a:solidFill>
                <a:latin typeface="Microsoft YaHei" charset="-122"/>
                <a:ea typeface="Microsoft YaHei" charset="-122"/>
                <a:cs typeface="Microsoft YaHei" charset="-122"/>
              </a:rPr>
              <a:t/>
            </a:r>
            <a:br>
              <a:rPr lang="en-US" altLang="zh-CN" dirty="0" smtClean="0">
                <a:solidFill>
                  <a:srgbClr val="24215F"/>
                </a:solidFill>
                <a:latin typeface="Microsoft YaHei" charset="-122"/>
                <a:ea typeface="Microsoft YaHei" charset="-122"/>
                <a:cs typeface="Microsoft YaHei" charset="-122"/>
              </a:rPr>
            </a:br>
            <a:r>
              <a:rPr lang="zh-CN" altLang="en-US" dirty="0" smtClean="0">
                <a:solidFill>
                  <a:srgbClr val="24215F"/>
                </a:solidFill>
                <a:latin typeface="Microsoft YaHei" charset="-122"/>
                <a:ea typeface="Microsoft YaHei" charset="-122"/>
                <a:cs typeface="Microsoft YaHei" charset="-122"/>
              </a:rPr>
              <a:t>位置</a:t>
            </a:r>
            <a:endParaRPr lang="en-US" dirty="0">
              <a:latin typeface="Microsoft YaHei" charset="-122"/>
              <a:ea typeface="Microsoft YaHei" charset="-122"/>
              <a:cs typeface="Microsoft YaHei" charset="-122"/>
            </a:endParaRPr>
          </a:p>
        </p:txBody>
      </p:sp>
      <p:pic>
        <p:nvPicPr>
          <p:cNvPr id="5" name="Picture 4" descr="171102_interbrand_kingdee_visual-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1370" y="1200150"/>
            <a:ext cx="2829606" cy="2829606"/>
          </a:xfrm>
          <a:prstGeom prst="rect">
            <a:avLst/>
          </a:prstGeom>
        </p:spPr>
      </p:pic>
    </p:spTree>
    <p:extLst>
      <p:ext uri="{BB962C8B-B14F-4D97-AF65-F5344CB8AC3E}">
        <p14:creationId xmlns:p14="http://schemas.microsoft.com/office/powerpoint/2010/main" val="788680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a:ext>
            </a:extLst>
          </a:blip>
          <a:stretch>
            <a:fillRect/>
          </a:stretch>
        </p:blipFill>
        <p:spPr>
          <a:xfrm>
            <a:off x="-1" y="-20538"/>
            <a:ext cx="9144001" cy="5164038"/>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a:ext>
            </a:extLst>
          </a:blip>
          <a:srcRect l="10727" t="10727"/>
          <a:stretch/>
        </p:blipFill>
        <p:spPr>
          <a:xfrm>
            <a:off x="-1" y="-20538"/>
            <a:ext cx="9144001" cy="5164038"/>
          </a:xfrm>
          <a:prstGeom prst="rect">
            <a:avLst/>
          </a:prstGeom>
        </p:spPr>
      </p:pic>
      <p:sp>
        <p:nvSpPr>
          <p:cNvPr id="7" name="矩形 8"/>
          <p:cNvSpPr/>
          <p:nvPr/>
        </p:nvSpPr>
        <p:spPr>
          <a:xfrm>
            <a:off x="-1" y="-20538"/>
            <a:ext cx="9144001" cy="5164038"/>
          </a:xfrm>
          <a:prstGeom prst="rect">
            <a:avLst/>
          </a:prstGeom>
          <a:solidFill>
            <a:schemeClr val="tx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smtClean="0"/>
          </a:p>
        </p:txBody>
      </p:sp>
      <p:sp>
        <p:nvSpPr>
          <p:cNvPr id="9" name="矩形 7"/>
          <p:cNvSpPr/>
          <p:nvPr/>
        </p:nvSpPr>
        <p:spPr>
          <a:xfrm>
            <a:off x="886622" y="3003723"/>
            <a:ext cx="1690498" cy="738664"/>
          </a:xfrm>
          <a:prstGeom prst="rect">
            <a:avLst/>
          </a:prstGeom>
        </p:spPr>
        <p:txBody>
          <a:bodyPr wrap="square">
            <a:spAutoFit/>
          </a:bodyPr>
          <a:lstStyle/>
          <a:p>
            <a:pPr algn="ctr"/>
            <a:r>
              <a:rPr lang="en-US" altLang="zh-CN" sz="2800" b="1" dirty="0">
                <a:solidFill>
                  <a:srgbClr val="31D3EB"/>
                </a:solidFill>
                <a:latin typeface="Microsoft YaHei" charset="0"/>
                <a:ea typeface="Microsoft YaHei" charset="0"/>
                <a:cs typeface="Microsoft YaHei" charset="0"/>
              </a:rPr>
              <a:t>30</a:t>
            </a:r>
            <a:r>
              <a:rPr lang="en-US" altLang="zh-CN" sz="2800" b="1" dirty="0" smtClean="0">
                <a:solidFill>
                  <a:srgbClr val="31D3EB"/>
                </a:solidFill>
                <a:latin typeface="Microsoft YaHei" charset="0"/>
                <a:ea typeface="Microsoft YaHei" charset="0"/>
                <a:cs typeface="Microsoft YaHei" charset="0"/>
              </a:rPr>
              <a:t>+</a:t>
            </a:r>
          </a:p>
          <a:p>
            <a:pPr algn="ctr"/>
            <a:r>
              <a:rPr lang="zh-CN" altLang="en-US" sz="1400" dirty="0" smtClean="0">
                <a:solidFill>
                  <a:schemeClr val="bg1"/>
                </a:solidFill>
                <a:latin typeface="Microsoft YaHei" charset="0"/>
                <a:ea typeface="Microsoft YaHei" charset="0"/>
                <a:cs typeface="Microsoft YaHei" charset="0"/>
              </a:rPr>
              <a:t>图标信息</a:t>
            </a:r>
            <a:endParaRPr lang="en-US" altLang="zh-CN" sz="1400" dirty="0">
              <a:solidFill>
                <a:schemeClr val="bg1"/>
              </a:solidFill>
              <a:latin typeface="Microsoft YaHei" charset="0"/>
              <a:ea typeface="Microsoft YaHei" charset="0"/>
              <a:cs typeface="Microsoft YaHei" charset="0"/>
            </a:endParaRPr>
          </a:p>
        </p:txBody>
      </p:sp>
      <p:sp>
        <p:nvSpPr>
          <p:cNvPr id="10" name="矩形 10"/>
          <p:cNvSpPr/>
          <p:nvPr/>
        </p:nvSpPr>
        <p:spPr>
          <a:xfrm>
            <a:off x="3449915" y="3003723"/>
            <a:ext cx="2016224" cy="738664"/>
          </a:xfrm>
          <a:prstGeom prst="rect">
            <a:avLst/>
          </a:prstGeom>
        </p:spPr>
        <p:txBody>
          <a:bodyPr wrap="square">
            <a:spAutoFit/>
          </a:bodyPr>
          <a:lstStyle/>
          <a:p>
            <a:pPr algn="ctr"/>
            <a:r>
              <a:rPr lang="en-US" altLang="zh-CN" sz="2800" b="1" dirty="0">
                <a:solidFill>
                  <a:srgbClr val="31D3EB"/>
                </a:solidFill>
                <a:latin typeface="Microsoft YaHei" charset="0"/>
                <a:ea typeface="Microsoft YaHei" charset="0"/>
                <a:cs typeface="Microsoft YaHei" charset="0"/>
              </a:rPr>
              <a:t>10%</a:t>
            </a:r>
          </a:p>
          <a:p>
            <a:pPr algn="ctr"/>
            <a:r>
              <a:rPr lang="zh-CN" altLang="en-US" sz="1400" dirty="0" smtClean="0">
                <a:solidFill>
                  <a:schemeClr val="bg1"/>
                </a:solidFill>
                <a:latin typeface="Microsoft YaHei" charset="0"/>
                <a:ea typeface="Microsoft YaHei" charset="0"/>
                <a:cs typeface="Microsoft YaHei" charset="0"/>
              </a:rPr>
              <a:t>图表信息</a:t>
            </a:r>
            <a:endParaRPr lang="en-US" altLang="zh-CN" sz="1400" dirty="0">
              <a:solidFill>
                <a:schemeClr val="bg1"/>
              </a:solidFill>
              <a:latin typeface="Microsoft YaHei" charset="0"/>
              <a:ea typeface="Microsoft YaHei" charset="0"/>
              <a:cs typeface="Microsoft YaHei" charset="0"/>
            </a:endParaRPr>
          </a:p>
        </p:txBody>
      </p:sp>
      <p:sp>
        <p:nvSpPr>
          <p:cNvPr id="11" name="矩形 12"/>
          <p:cNvSpPr/>
          <p:nvPr/>
        </p:nvSpPr>
        <p:spPr>
          <a:xfrm>
            <a:off x="5827158" y="3003723"/>
            <a:ext cx="2592288" cy="738664"/>
          </a:xfrm>
          <a:prstGeom prst="rect">
            <a:avLst/>
          </a:prstGeom>
        </p:spPr>
        <p:txBody>
          <a:bodyPr wrap="square">
            <a:spAutoFit/>
          </a:bodyPr>
          <a:lstStyle/>
          <a:p>
            <a:pPr algn="ctr"/>
            <a:r>
              <a:rPr lang="en-US" altLang="zh-CN" sz="2800" b="1" dirty="0">
                <a:solidFill>
                  <a:srgbClr val="31D3EB"/>
                </a:solidFill>
                <a:latin typeface="Microsoft YaHei" charset="0"/>
                <a:ea typeface="Microsoft YaHei" charset="0"/>
                <a:cs typeface="Microsoft YaHei" charset="0"/>
              </a:rPr>
              <a:t>67%</a:t>
            </a:r>
          </a:p>
          <a:p>
            <a:pPr algn="ctr"/>
            <a:r>
              <a:rPr lang="zh-CN" altLang="en-US" sz="1400" dirty="0" smtClean="0">
                <a:solidFill>
                  <a:schemeClr val="bg1"/>
                </a:solidFill>
                <a:latin typeface="Microsoft YaHei" charset="0"/>
                <a:ea typeface="Microsoft YaHei" charset="0"/>
                <a:cs typeface="Microsoft YaHei" charset="0"/>
              </a:rPr>
              <a:t>图表信息</a:t>
            </a:r>
            <a:endParaRPr lang="en-US" altLang="zh-CN" sz="1400" dirty="0">
              <a:solidFill>
                <a:schemeClr val="bg1"/>
              </a:solidFill>
              <a:latin typeface="Microsoft YaHei" charset="0"/>
              <a:ea typeface="Microsoft YaHei" charset="0"/>
              <a:cs typeface="Microsoft YaHei" charset="0"/>
            </a:endParaRPr>
          </a:p>
        </p:txBody>
      </p:sp>
      <p:pic>
        <p:nvPicPr>
          <p:cNvPr id="16" name="Picture 15" descr="171102_interbrand_kingdee_visual-1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324" y="1373828"/>
            <a:ext cx="1139957" cy="1404000"/>
          </a:xfrm>
          <a:prstGeom prst="rect">
            <a:avLst/>
          </a:prstGeom>
        </p:spPr>
      </p:pic>
      <p:pic>
        <p:nvPicPr>
          <p:cNvPr id="17" name="Picture 16" descr="171102_interbrand_kingdee_visual-1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6207" y="1445828"/>
            <a:ext cx="1403640" cy="1260000"/>
          </a:xfrm>
          <a:prstGeom prst="rect">
            <a:avLst/>
          </a:prstGeom>
        </p:spPr>
      </p:pic>
      <p:pic>
        <p:nvPicPr>
          <p:cNvPr id="18" name="Picture 17" descr="171102_interbrand_kingdee_visual-1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1871" y="1445828"/>
            <a:ext cx="1260000" cy="1260000"/>
          </a:xfrm>
          <a:prstGeom prst="rect">
            <a:avLst/>
          </a:prstGeom>
        </p:spPr>
      </p:pic>
      <p:sp>
        <p:nvSpPr>
          <p:cNvPr id="14" name="Title 1"/>
          <p:cNvSpPr txBox="1">
            <a:spLocks/>
          </p:cNvSpPr>
          <p:nvPr/>
        </p:nvSpPr>
        <p:spPr bwMode="auto">
          <a:xfrm>
            <a:off x="443869" y="275754"/>
            <a:ext cx="8403269" cy="58626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1600" b="1" i="0" kern="1200" baseline="0">
                <a:solidFill>
                  <a:schemeClr val="bg1"/>
                </a:solidFill>
                <a:latin typeface="Arial"/>
                <a:ea typeface="+mj-ea"/>
                <a:cs typeface="Arial"/>
              </a:defRPr>
            </a:lvl1pPr>
          </a:lstStyle>
          <a:p>
            <a:r>
              <a:rPr lang="zh-CN" altLang="en-US" smtClean="0">
                <a:latin typeface="Microsoft YaHei" charset="-122"/>
                <a:ea typeface="Microsoft YaHei" charset="-122"/>
                <a:cs typeface="Microsoft YaHei" charset="-122"/>
              </a:rPr>
              <a:t>此处填写章节标题</a:t>
            </a:r>
            <a:endParaRPr lang="en-US"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9799966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534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400" dirty="0" smtClean="0">
                <a:solidFill>
                  <a:srgbClr val="0080E8"/>
                </a:solidFill>
              </a:rPr>
              <a:t>KIS</a:t>
            </a:r>
            <a:r>
              <a:rPr kumimoji="1" lang="zh-CN" altLang="en-US" sz="2400" dirty="0" smtClean="0">
                <a:solidFill>
                  <a:srgbClr val="0080E8"/>
                </a:solidFill>
              </a:rPr>
              <a:t>云</a:t>
            </a:r>
            <a:r>
              <a:rPr kumimoji="1" lang="en-US" altLang="zh-CN" sz="2400" dirty="0">
                <a:solidFill>
                  <a:srgbClr val="0080E8"/>
                </a:solidFill>
              </a:rPr>
              <a:t>•</a:t>
            </a:r>
            <a:r>
              <a:rPr kumimoji="1" lang="zh-CN" altLang="en-US" sz="2400" dirty="0">
                <a:solidFill>
                  <a:srgbClr val="0080E8"/>
                </a:solidFill>
              </a:rPr>
              <a:t>旗舰版</a:t>
            </a:r>
            <a:r>
              <a:rPr kumimoji="1" lang="en-US" altLang="zh-CN" sz="2400" dirty="0" smtClean="0">
                <a:solidFill>
                  <a:srgbClr val="0080E8"/>
                </a:solidFill>
              </a:rPr>
              <a:t>V7.0</a:t>
            </a:r>
            <a:r>
              <a:rPr kumimoji="1" lang="zh-CN" altLang="en-US" sz="2400" dirty="0" smtClean="0">
                <a:solidFill>
                  <a:srgbClr val="0080E8"/>
                </a:solidFill>
              </a:rPr>
              <a:t>新增功能</a:t>
            </a:r>
            <a:endParaRPr kumimoji="1" lang="zh-CN" altLang="en-US" sz="2400" dirty="0">
              <a:solidFill>
                <a:srgbClr val="0080E8"/>
              </a:solidFill>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68" y="681573"/>
            <a:ext cx="1994531" cy="4366677"/>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549" y="609599"/>
            <a:ext cx="5621776" cy="4438651"/>
          </a:xfrm>
          <a:prstGeom prst="rect">
            <a:avLst/>
          </a:prstGeom>
        </p:spPr>
      </p:pic>
    </p:spTree>
    <p:extLst>
      <p:ext uri="{BB962C8B-B14F-4D97-AF65-F5344CB8AC3E}">
        <p14:creationId xmlns:p14="http://schemas.microsoft.com/office/powerpoint/2010/main" val="1589229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400" dirty="0" smtClean="0">
                <a:solidFill>
                  <a:srgbClr val="0080E8"/>
                </a:solidFill>
              </a:rPr>
              <a:t>KIS</a:t>
            </a:r>
            <a:r>
              <a:rPr kumimoji="1" lang="zh-CN" altLang="en-US" sz="2400" dirty="0" smtClean="0">
                <a:solidFill>
                  <a:srgbClr val="0080E8"/>
                </a:solidFill>
              </a:rPr>
              <a:t>云</a:t>
            </a:r>
            <a:r>
              <a:rPr kumimoji="1" lang="en-US" altLang="zh-CN" sz="2400" dirty="0">
                <a:solidFill>
                  <a:srgbClr val="0080E8"/>
                </a:solidFill>
              </a:rPr>
              <a:t>•</a:t>
            </a:r>
            <a:r>
              <a:rPr kumimoji="1" lang="zh-CN" altLang="en-US" sz="2400" dirty="0">
                <a:solidFill>
                  <a:srgbClr val="0080E8"/>
                </a:solidFill>
              </a:rPr>
              <a:t>旗舰版</a:t>
            </a:r>
            <a:r>
              <a:rPr kumimoji="1" lang="en-US" altLang="zh-CN" sz="2400" dirty="0" smtClean="0">
                <a:solidFill>
                  <a:srgbClr val="0080E8"/>
                </a:solidFill>
              </a:rPr>
              <a:t>V7.0</a:t>
            </a:r>
            <a:r>
              <a:rPr kumimoji="1" lang="zh-CN" altLang="en-US" sz="2400" dirty="0" smtClean="0">
                <a:solidFill>
                  <a:srgbClr val="0080E8"/>
                </a:solidFill>
              </a:rPr>
              <a:t>支持许可模式应用</a:t>
            </a:r>
            <a:endParaRPr kumimoji="1" lang="zh-CN" altLang="en-US" sz="2400" dirty="0">
              <a:solidFill>
                <a:srgbClr val="0080E8"/>
              </a:solidFill>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44" y="748118"/>
            <a:ext cx="5291632" cy="4132512"/>
          </a:xfrm>
          <a:prstGeom prst="rect">
            <a:avLst/>
          </a:prstGeom>
        </p:spPr>
      </p:pic>
    </p:spTree>
    <p:extLst>
      <p:ext uri="{BB962C8B-B14F-4D97-AF65-F5344CB8AC3E}">
        <p14:creationId xmlns:p14="http://schemas.microsoft.com/office/powerpoint/2010/main" val="363459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400" dirty="0" smtClean="0">
                <a:solidFill>
                  <a:srgbClr val="0080E8"/>
                </a:solidFill>
              </a:rPr>
              <a:t>KIS</a:t>
            </a:r>
            <a:r>
              <a:rPr kumimoji="1" lang="zh-CN" altLang="en-US" sz="2400" dirty="0" smtClean="0">
                <a:solidFill>
                  <a:srgbClr val="0080E8"/>
                </a:solidFill>
              </a:rPr>
              <a:t>云</a:t>
            </a:r>
            <a:r>
              <a:rPr kumimoji="1" lang="en-US" altLang="zh-CN" sz="2400" dirty="0">
                <a:solidFill>
                  <a:srgbClr val="0080E8"/>
                </a:solidFill>
              </a:rPr>
              <a:t>•</a:t>
            </a:r>
            <a:r>
              <a:rPr kumimoji="1" lang="zh-CN" altLang="en-US" sz="2400" dirty="0">
                <a:solidFill>
                  <a:srgbClr val="0080E8"/>
                </a:solidFill>
              </a:rPr>
              <a:t>旗舰版</a:t>
            </a:r>
            <a:r>
              <a:rPr kumimoji="1" lang="en-US" altLang="zh-CN" sz="2400" dirty="0" smtClean="0">
                <a:solidFill>
                  <a:srgbClr val="0080E8"/>
                </a:solidFill>
              </a:rPr>
              <a:t>V7.0</a:t>
            </a:r>
            <a:r>
              <a:rPr kumimoji="1" lang="zh-CN" altLang="en-US" sz="2400" dirty="0" smtClean="0">
                <a:solidFill>
                  <a:srgbClr val="0080E8"/>
                </a:solidFill>
              </a:rPr>
              <a:t>许可模式报价清单</a:t>
            </a:r>
            <a:r>
              <a:rPr kumimoji="1" lang="en-US" altLang="zh-CN" sz="2400" dirty="0" smtClean="0">
                <a:solidFill>
                  <a:srgbClr val="0080E8"/>
                </a:solidFill>
              </a:rPr>
              <a:t>-</a:t>
            </a:r>
            <a:r>
              <a:rPr kumimoji="1" lang="zh-CN" altLang="en-US" sz="2400" dirty="0">
                <a:solidFill>
                  <a:srgbClr val="0080E8"/>
                </a:solidFill>
              </a:rPr>
              <a:t>分组</a:t>
            </a:r>
            <a:r>
              <a:rPr kumimoji="1" lang="zh-CN" altLang="en-US" sz="2400" dirty="0" smtClean="0">
                <a:solidFill>
                  <a:srgbClr val="0080E8"/>
                </a:solidFill>
              </a:rPr>
              <a:t>并发</a:t>
            </a:r>
            <a:endParaRPr kumimoji="1" lang="zh-CN" altLang="en-US" sz="2400" dirty="0">
              <a:solidFill>
                <a:srgbClr val="0080E8"/>
              </a:solidFill>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69" y="666750"/>
            <a:ext cx="5023481" cy="4156375"/>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032" y="666750"/>
            <a:ext cx="4292943" cy="4412192"/>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2138" y="666750"/>
            <a:ext cx="5715000" cy="1771410"/>
          </a:xfrm>
          <a:prstGeom prst="rect">
            <a:avLst/>
          </a:prstGeom>
        </p:spPr>
      </p:pic>
    </p:spTree>
    <p:extLst>
      <p:ext uri="{BB962C8B-B14F-4D97-AF65-F5344CB8AC3E}">
        <p14:creationId xmlns:p14="http://schemas.microsoft.com/office/powerpoint/2010/main" val="74214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400" dirty="0" smtClean="0">
                <a:solidFill>
                  <a:srgbClr val="0080E8"/>
                </a:solidFill>
              </a:rPr>
              <a:t>KIS</a:t>
            </a:r>
            <a:r>
              <a:rPr kumimoji="1" lang="zh-CN" altLang="en-US" sz="2400" dirty="0" smtClean="0">
                <a:solidFill>
                  <a:srgbClr val="0080E8"/>
                </a:solidFill>
              </a:rPr>
              <a:t>云</a:t>
            </a:r>
            <a:r>
              <a:rPr kumimoji="1" lang="en-US" altLang="zh-CN" sz="2400" dirty="0">
                <a:solidFill>
                  <a:srgbClr val="0080E8"/>
                </a:solidFill>
              </a:rPr>
              <a:t>•</a:t>
            </a:r>
            <a:r>
              <a:rPr kumimoji="1" lang="zh-CN" altLang="en-US" sz="2400" dirty="0">
                <a:solidFill>
                  <a:srgbClr val="0080E8"/>
                </a:solidFill>
              </a:rPr>
              <a:t>旗舰版</a:t>
            </a:r>
            <a:r>
              <a:rPr kumimoji="1" lang="en-US" altLang="zh-CN" sz="2400" dirty="0" smtClean="0">
                <a:solidFill>
                  <a:srgbClr val="0080E8"/>
                </a:solidFill>
              </a:rPr>
              <a:t>V7.0</a:t>
            </a:r>
            <a:r>
              <a:rPr kumimoji="1" lang="zh-CN" altLang="en-US" sz="2400" dirty="0" smtClean="0">
                <a:solidFill>
                  <a:srgbClr val="0080E8"/>
                </a:solidFill>
              </a:rPr>
              <a:t>许可模式报价清单</a:t>
            </a:r>
            <a:r>
              <a:rPr kumimoji="1" lang="en-US" altLang="zh-CN" sz="2400" dirty="0" smtClean="0">
                <a:solidFill>
                  <a:srgbClr val="0080E8"/>
                </a:solidFill>
              </a:rPr>
              <a:t>-</a:t>
            </a:r>
            <a:r>
              <a:rPr kumimoji="1" lang="zh-CN" altLang="en-US" sz="2400" dirty="0">
                <a:solidFill>
                  <a:srgbClr val="0080E8"/>
                </a:solidFill>
              </a:rPr>
              <a:t>包</a:t>
            </a:r>
            <a:r>
              <a:rPr kumimoji="1" lang="zh-CN" altLang="en-US" sz="2400" dirty="0" smtClean="0">
                <a:solidFill>
                  <a:srgbClr val="0080E8"/>
                </a:solidFill>
              </a:rPr>
              <a:t>并发</a:t>
            </a:r>
            <a:endParaRPr kumimoji="1" lang="zh-CN" altLang="en-US" sz="2400" dirty="0">
              <a:solidFill>
                <a:srgbClr val="0080E8"/>
              </a:solidFill>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14400"/>
            <a:ext cx="7105650" cy="196215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987" y="914400"/>
            <a:ext cx="7191375" cy="3333750"/>
          </a:xfrm>
          <a:prstGeom prst="rect">
            <a:avLst/>
          </a:prstGeom>
        </p:spPr>
      </p:pic>
    </p:spTree>
    <p:extLst>
      <p:ext uri="{BB962C8B-B14F-4D97-AF65-F5344CB8AC3E}">
        <p14:creationId xmlns:p14="http://schemas.microsoft.com/office/powerpoint/2010/main" val="379627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400" dirty="0" smtClean="0">
                <a:solidFill>
                  <a:srgbClr val="0080E8"/>
                </a:solidFill>
              </a:rPr>
              <a:t>KIS</a:t>
            </a:r>
            <a:r>
              <a:rPr kumimoji="1" lang="zh-CN" altLang="en-US" sz="2400" dirty="0" smtClean="0">
                <a:solidFill>
                  <a:srgbClr val="0080E8"/>
                </a:solidFill>
              </a:rPr>
              <a:t>云</a:t>
            </a:r>
            <a:r>
              <a:rPr kumimoji="1" lang="en-US" altLang="zh-CN" sz="2400" dirty="0">
                <a:solidFill>
                  <a:srgbClr val="0080E8"/>
                </a:solidFill>
              </a:rPr>
              <a:t>•</a:t>
            </a:r>
            <a:r>
              <a:rPr kumimoji="1" lang="zh-CN" altLang="en-US" sz="2400" dirty="0">
                <a:solidFill>
                  <a:srgbClr val="0080E8"/>
                </a:solidFill>
              </a:rPr>
              <a:t>旗舰版</a:t>
            </a:r>
            <a:r>
              <a:rPr kumimoji="1" lang="en-US" altLang="zh-CN" sz="2400" dirty="0" smtClean="0">
                <a:solidFill>
                  <a:srgbClr val="0080E8"/>
                </a:solidFill>
              </a:rPr>
              <a:t>V7.0</a:t>
            </a:r>
            <a:r>
              <a:rPr kumimoji="1" lang="zh-CN" altLang="en-US" sz="2400" dirty="0">
                <a:solidFill>
                  <a:srgbClr val="0080E8"/>
                </a:solidFill>
              </a:rPr>
              <a:t>租赁</a:t>
            </a:r>
            <a:r>
              <a:rPr kumimoji="1" lang="zh-CN" altLang="en-US" sz="2400" dirty="0" smtClean="0">
                <a:solidFill>
                  <a:srgbClr val="0080E8"/>
                </a:solidFill>
              </a:rPr>
              <a:t>模式报价变更</a:t>
            </a:r>
            <a:endParaRPr kumimoji="1" lang="zh-CN" altLang="en-US" sz="2400" dirty="0">
              <a:solidFill>
                <a:srgbClr val="0080E8"/>
              </a:solidFill>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87" y="1247775"/>
            <a:ext cx="6581775" cy="2362200"/>
          </a:xfrm>
          <a:prstGeom prst="rect">
            <a:avLst/>
          </a:prstGeom>
        </p:spPr>
      </p:pic>
    </p:spTree>
    <p:extLst>
      <p:ext uri="{BB962C8B-B14F-4D97-AF65-F5344CB8AC3E}">
        <p14:creationId xmlns:p14="http://schemas.microsoft.com/office/powerpoint/2010/main" val="3854639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400" dirty="0" smtClean="0">
                <a:solidFill>
                  <a:srgbClr val="0080E8"/>
                </a:solidFill>
              </a:rPr>
              <a:t>KIS</a:t>
            </a:r>
            <a:r>
              <a:rPr kumimoji="1" lang="zh-CN" altLang="en-US" sz="2400" dirty="0" smtClean="0">
                <a:solidFill>
                  <a:srgbClr val="0080E8"/>
                </a:solidFill>
              </a:rPr>
              <a:t>云</a:t>
            </a:r>
            <a:r>
              <a:rPr kumimoji="1" lang="en-US" altLang="zh-CN" sz="2400" dirty="0">
                <a:solidFill>
                  <a:srgbClr val="0080E8"/>
                </a:solidFill>
              </a:rPr>
              <a:t>•</a:t>
            </a:r>
            <a:r>
              <a:rPr kumimoji="1" lang="zh-CN" altLang="en-US" sz="2400" dirty="0">
                <a:solidFill>
                  <a:srgbClr val="0080E8"/>
                </a:solidFill>
              </a:rPr>
              <a:t>旗舰版</a:t>
            </a:r>
            <a:r>
              <a:rPr kumimoji="1" lang="en-US" altLang="zh-CN" sz="2400" dirty="0" smtClean="0">
                <a:solidFill>
                  <a:srgbClr val="0080E8"/>
                </a:solidFill>
              </a:rPr>
              <a:t>V7.0</a:t>
            </a:r>
            <a:r>
              <a:rPr kumimoji="1" lang="zh-CN" altLang="en-US" sz="2400" dirty="0" smtClean="0">
                <a:solidFill>
                  <a:srgbClr val="0080E8"/>
                </a:solidFill>
              </a:rPr>
              <a:t>云产品报价变更</a:t>
            </a:r>
            <a:endParaRPr kumimoji="1" lang="zh-CN" altLang="en-US" sz="2400" dirty="0">
              <a:solidFill>
                <a:srgbClr val="0080E8"/>
              </a:solidFill>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69" y="748118"/>
            <a:ext cx="6810375" cy="158115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911" y="696136"/>
            <a:ext cx="5470514" cy="4391607"/>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5425" y="748118"/>
            <a:ext cx="6858000" cy="35814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700" y="767168"/>
            <a:ext cx="6648450" cy="3562350"/>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7375" y="696136"/>
            <a:ext cx="6677025" cy="4380645"/>
          </a:xfrm>
          <a:prstGeom prst="rect">
            <a:avLst/>
          </a:prstGeom>
        </p:spPr>
      </p:pic>
    </p:spTree>
    <p:extLst>
      <p:ext uri="{BB962C8B-B14F-4D97-AF65-F5344CB8AC3E}">
        <p14:creationId xmlns:p14="http://schemas.microsoft.com/office/powerpoint/2010/main" val="135464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400" dirty="0" smtClean="0">
                <a:solidFill>
                  <a:srgbClr val="0080E8"/>
                </a:solidFill>
              </a:rPr>
              <a:t>KIS</a:t>
            </a:r>
            <a:r>
              <a:rPr kumimoji="1" lang="zh-CN" altLang="en-US" sz="2400" dirty="0" smtClean="0">
                <a:solidFill>
                  <a:srgbClr val="0080E8"/>
                </a:solidFill>
              </a:rPr>
              <a:t>云</a:t>
            </a:r>
            <a:r>
              <a:rPr kumimoji="1" lang="en-US" altLang="zh-CN" sz="2400" dirty="0">
                <a:solidFill>
                  <a:srgbClr val="0080E8"/>
                </a:solidFill>
              </a:rPr>
              <a:t>•</a:t>
            </a:r>
            <a:r>
              <a:rPr kumimoji="1" lang="zh-CN" altLang="en-US" sz="2400" dirty="0">
                <a:solidFill>
                  <a:srgbClr val="0080E8"/>
                </a:solidFill>
              </a:rPr>
              <a:t>旗舰版</a:t>
            </a:r>
            <a:r>
              <a:rPr kumimoji="1" lang="en-US" altLang="zh-CN" sz="2400" dirty="0" smtClean="0">
                <a:solidFill>
                  <a:srgbClr val="0080E8"/>
                </a:solidFill>
              </a:rPr>
              <a:t>V7.0</a:t>
            </a:r>
            <a:r>
              <a:rPr kumimoji="1" lang="zh-CN" altLang="en-US" sz="2400" dirty="0" smtClean="0">
                <a:solidFill>
                  <a:srgbClr val="0080E8"/>
                </a:solidFill>
              </a:rPr>
              <a:t>微采购、微</a:t>
            </a:r>
            <a:r>
              <a:rPr kumimoji="1" lang="en-US" altLang="zh-CN" sz="2400" dirty="0" smtClean="0">
                <a:solidFill>
                  <a:srgbClr val="0080E8"/>
                </a:solidFill>
              </a:rPr>
              <a:t>CRM</a:t>
            </a:r>
            <a:r>
              <a:rPr kumimoji="1" lang="zh-CN" altLang="en-US" sz="2400" dirty="0" smtClean="0">
                <a:solidFill>
                  <a:srgbClr val="0080E8"/>
                </a:solidFill>
              </a:rPr>
              <a:t>、微门店升级规则</a:t>
            </a:r>
            <a:endParaRPr kumimoji="1" lang="zh-CN" altLang="en-US" sz="2400" dirty="0">
              <a:solidFill>
                <a:srgbClr val="0080E8"/>
              </a:solidFill>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12" y="671511"/>
            <a:ext cx="6581775" cy="3800475"/>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863" y="671511"/>
            <a:ext cx="5824538" cy="4357151"/>
          </a:xfrm>
          <a:prstGeom prst="rect">
            <a:avLst/>
          </a:prstGeom>
        </p:spPr>
      </p:pic>
    </p:spTree>
    <p:extLst>
      <p:ext uri="{BB962C8B-B14F-4D97-AF65-F5344CB8AC3E}">
        <p14:creationId xmlns:p14="http://schemas.microsoft.com/office/powerpoint/2010/main" val="195727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6597</TotalTime>
  <Words>1516</Words>
  <Application>Microsoft Office PowerPoint</Application>
  <PresentationFormat>全屏显示(16:9)</PresentationFormat>
  <Paragraphs>106</Paragraphs>
  <Slides>23</Slides>
  <Notes>1</Notes>
  <HiddenSlides>1</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Theme</vt:lpstr>
      <vt:lpstr>PowerPoint 演示文稿</vt:lpstr>
      <vt:lpstr>特别声明</vt:lpstr>
      <vt:lpstr>KIS云•旗舰版V7.0新增功能</vt:lpstr>
      <vt:lpstr>KIS云•旗舰版V7.0支持许可模式应用</vt:lpstr>
      <vt:lpstr>KIS云•旗舰版V7.0许可模式报价清单-分组并发</vt:lpstr>
      <vt:lpstr>KIS云•旗舰版V7.0许可模式报价清单-包并发</vt:lpstr>
      <vt:lpstr>KIS云•旗舰版V7.0租赁模式报价变更</vt:lpstr>
      <vt:lpstr>KIS云•旗舰版V7.0云产品报价变更</vt:lpstr>
      <vt:lpstr>KIS云•旗舰版V7.0微采购、微CRM、微门店升级规则</vt:lpstr>
      <vt:lpstr>特别声明</vt:lpstr>
      <vt:lpstr>此处填写章节标题， 同一标题也可以分为两行</vt:lpstr>
      <vt:lpstr>此处填写标题，同一标题可分两行</vt:lpstr>
      <vt:lpstr>此段文字旨在显示 正确的字号和段落的位置 例文可替换</vt:lpstr>
      <vt:lpstr>此处填写标题，同一标题可分两行</vt:lpstr>
      <vt:lpstr>此处填写章节标题</vt:lpstr>
      <vt:lpstr>PowerPoint 演示文稿</vt:lpstr>
      <vt:lpstr>PowerPoint 演示文稿</vt:lpstr>
      <vt:lpstr>PowerPoint 演示文稿</vt:lpstr>
      <vt:lpstr>此处填写标题，同一标题可分两行</vt:lpstr>
      <vt:lpstr>此处填写标题，同一标题可分两行</vt:lpstr>
      <vt:lpstr>此段文字旨在 显示正确的 字号和段落的 位置</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Administrator</cp:lastModifiedBy>
  <cp:revision>234</cp:revision>
  <dcterms:created xsi:type="dcterms:W3CDTF">2010-04-12T23:12:02Z</dcterms:created>
  <dcterms:modified xsi:type="dcterms:W3CDTF">2019-07-11T04:48:42Z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