
<file path=[Content_Types].xml><?xml version="1.0" encoding="utf-8"?>
<Types xmlns="http://schemas.openxmlformats.org/package/2006/content-types">
  <Default Extension="emf" ContentType="image/x-emf"/>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93455" r:id="rId4"/>
  </p:sldMasterIdLst>
  <p:notesMasterIdLst>
    <p:notesMasterId r:id="rId11"/>
  </p:notesMasterIdLst>
  <p:sldIdLst>
    <p:sldId id="256" r:id="rId5"/>
    <p:sldId id="290" r:id="rId6"/>
    <p:sldId id="289" r:id="rId7"/>
    <p:sldId id="291" r:id="rId8"/>
    <p:sldId id="288" r:id="rId9"/>
    <p:sldId id="257"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65">
          <p15:clr>
            <a:srgbClr val="A4A3A4"/>
          </p15:clr>
        </p15:guide>
        <p15:guide id="2" orient="horz" pos="2995">
          <p15:clr>
            <a:srgbClr val="A4A3A4"/>
          </p15:clr>
        </p15:guide>
        <p15:guide id="3" orient="horz" pos="890">
          <p15:clr>
            <a:srgbClr val="A4A3A4"/>
          </p15:clr>
        </p15:guide>
        <p15:guide id="4" pos="2009">
          <p15:clr>
            <a:srgbClr val="A4A3A4"/>
          </p15:clr>
        </p15:guide>
        <p15:guide id="5" pos="276">
          <p15:clr>
            <a:srgbClr val="A4A3A4"/>
          </p15:clr>
        </p15:guide>
        <p15:guide id="6" pos="525">
          <p15:clr>
            <a:srgbClr val="A4A3A4"/>
          </p15:clr>
        </p15:guide>
        <p15:guide id="7" pos="298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E8"/>
    <a:srgbClr val="1771EB"/>
    <a:srgbClr val="24215F"/>
    <a:srgbClr val="1771EA"/>
    <a:srgbClr val="646464"/>
    <a:srgbClr val="9F55FB"/>
    <a:srgbClr val="24BEBC"/>
    <a:srgbClr val="25C1FB"/>
    <a:srgbClr val="1A154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08" autoAdjust="0"/>
    <p:restoredTop sz="94573"/>
  </p:normalViewPr>
  <p:slideViewPr>
    <p:cSldViewPr snapToGrid="0" snapToObjects="1">
      <p:cViewPr varScale="1">
        <p:scale>
          <a:sx n="143" d="100"/>
          <a:sy n="143" d="100"/>
        </p:scale>
        <p:origin x="560" y="192"/>
      </p:cViewPr>
      <p:guideLst>
        <p:guide orient="horz" pos="665"/>
        <p:guide orient="horz" pos="2995"/>
        <p:guide orient="horz" pos="890"/>
        <p:guide pos="2009"/>
        <p:guide pos="276"/>
        <p:guide pos="525"/>
        <p:guide pos="2987"/>
      </p:guideLst>
    </p:cSldViewPr>
  </p:slideViewPr>
  <p:notesTextViewPr>
    <p:cViewPr>
      <p:scale>
        <a:sx n="100" d="100"/>
        <a:sy n="100" d="100"/>
      </p:scale>
      <p:origin x="0" y="0"/>
    </p:cViewPr>
  </p:notesTextViewPr>
  <p:sorterViewPr>
    <p:cViewPr>
      <p:scale>
        <a:sx n="119" d="100"/>
        <a:sy n="11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80A160-EB8B-1D46-9645-B3CAB15B07FE}" type="datetimeFigureOut">
              <a:rPr lang="en-US" smtClean="0"/>
              <a:t>7/10/19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7B0E1F-4EC3-CD47-9A99-59421DE59B0D}" type="slidenum">
              <a:rPr lang="en-US" smtClean="0"/>
              <a:t>‹#›</a:t>
            </a:fld>
            <a:endParaRPr lang="en-US"/>
          </a:p>
        </p:txBody>
      </p:sp>
    </p:spTree>
    <p:extLst>
      <p:ext uri="{BB962C8B-B14F-4D97-AF65-F5344CB8AC3E}">
        <p14:creationId xmlns:p14="http://schemas.microsoft.com/office/powerpoint/2010/main" val="37872061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7B0E1F-4EC3-CD47-9A99-59421DE59B0D}" type="slidenum">
              <a:rPr lang="en-US" smtClean="0"/>
              <a:t>1</a:t>
            </a:fld>
            <a:endParaRPr lang="en-US"/>
          </a:p>
        </p:txBody>
      </p:sp>
    </p:spTree>
    <p:extLst>
      <p:ext uri="{BB962C8B-B14F-4D97-AF65-F5344CB8AC3E}">
        <p14:creationId xmlns:p14="http://schemas.microsoft.com/office/powerpoint/2010/main" val="13411063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rgbClr val="1771EB"/>
        </a:solidFill>
        <a:effectLst/>
      </p:bgPr>
    </p:bg>
    <p:spTree>
      <p:nvGrpSpPr>
        <p:cNvPr id="1" name=""/>
        <p:cNvGrpSpPr/>
        <p:nvPr/>
      </p:nvGrpSpPr>
      <p:grpSpPr>
        <a:xfrm>
          <a:off x="0" y="0"/>
          <a:ext cx="0" cy="0"/>
          <a:chOff x="0" y="0"/>
          <a:chExt cx="0" cy="0"/>
        </a:xfrm>
      </p:grpSpPr>
      <p:sp>
        <p:nvSpPr>
          <p:cNvPr id="5" name="Rectangle 37"/>
          <p:cNvSpPr/>
          <p:nvPr userDrawn="1"/>
        </p:nvSpPr>
        <p:spPr bwMode="auto">
          <a:xfrm>
            <a:off x="856193" y="4741878"/>
            <a:ext cx="2875380" cy="304800"/>
          </a:xfrm>
          <a:prstGeom prst="rect">
            <a:avLst/>
          </a:prstGeom>
          <a:noFill/>
          <a:ln>
            <a:noFill/>
          </a:ln>
        </p:spPr>
        <p:txBody>
          <a:bodyPr lIns="0" tIns="0" rIns="0" bIns="0" anchor="ctr"/>
          <a:lstStyle/>
          <a:p>
            <a:pPr algn="l"/>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版权所有</a:t>
            </a:r>
            <a:r>
              <a:rPr lang="en-US" altLang="zh-CN" sz="700" b="0" i="0" spc="0" baseline="0" dirty="0">
                <a:solidFill>
                  <a:schemeClr val="bg1">
                    <a:alpha val="50000"/>
                  </a:schemeClr>
                </a:solidFill>
                <a:latin typeface="微软雅黑" pitchFamily="34" charset="-122"/>
                <a:ea typeface="微软雅黑" pitchFamily="34" charset="-122"/>
                <a:cs typeface="微软雅黑"/>
                <a:sym typeface="Helvetica Neue" charset="0"/>
              </a:rPr>
              <a:t>©1993-2019 </a:t>
            </a:r>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金蝶国际软件集团有限公司</a:t>
            </a:r>
          </a:p>
        </p:txBody>
      </p:sp>
      <p:pic>
        <p:nvPicPr>
          <p:cNvPr id="10" name="【最终版本】11S定版本.gif" descr="【最终版本】11S定版本.gif">
            <a:extLst>
              <a:ext uri="{FF2B5EF4-FFF2-40B4-BE49-F238E27FC236}">
                <a16:creationId xmlns:a16="http://schemas.microsoft.com/office/drawing/2014/main" id="{F1E7A80A-9C38-8B40-B0E3-061B22869495}"/>
              </a:ext>
            </a:extLst>
          </p:cNvPr>
          <p:cNvPicPr>
            <a:picLocks/>
          </p:cNvPicPr>
          <p:nvPr userDrawn="1"/>
        </p:nvPicPr>
        <p:blipFill>
          <a:blip r:embed="rId2">
            <a:extLst/>
          </a:blip>
          <a:stretch>
            <a:fillRect/>
          </a:stretch>
        </p:blipFill>
        <p:spPr>
          <a:xfrm>
            <a:off x="253596" y="183383"/>
            <a:ext cx="1695125" cy="866633"/>
          </a:xfrm>
          <a:prstGeom prst="rect">
            <a:avLst/>
          </a:prstGeom>
          <a:ln w="12700">
            <a:miter lim="400000"/>
          </a:ln>
        </p:spPr>
      </p:pic>
      <p:sp>
        <p:nvSpPr>
          <p:cNvPr id="8" name="文本框 16"/>
          <p:cNvSpPr txBox="1"/>
          <p:nvPr userDrawn="1"/>
        </p:nvSpPr>
        <p:spPr>
          <a:xfrm>
            <a:off x="2512373" y="4840417"/>
            <a:ext cx="1219200"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defPPr>
              <a:defRPr lang="en-US"/>
            </a:defPPr>
            <a:lvl1pPr algn="r" eaLnBrk="0" hangingPunct="0">
              <a:spcBef>
                <a:spcPct val="50000"/>
              </a:spcBef>
              <a:defRPr kumimoji="0" sz="800">
                <a:solidFill>
                  <a:srgbClr val="837A80"/>
                </a:solidFill>
                <a:latin typeface="Verdana" charset="0"/>
                <a:ea typeface="宋体" charset="0"/>
                <a:cs typeface="MS PGothic" charset="0"/>
              </a:defRPr>
            </a:lvl1pPr>
            <a:lvl2pPr marL="742950" indent="-285750" eaLnBrk="0" hangingPunct="0">
              <a:defRPr kumimoji="1" sz="2400">
                <a:latin typeface="宋体" charset="0"/>
                <a:ea typeface="宋体" charset="0"/>
              </a:defRPr>
            </a:lvl2pPr>
            <a:lvl3pPr marL="1143000" indent="-228600" eaLnBrk="0" hangingPunct="0">
              <a:defRPr kumimoji="1" sz="2400">
                <a:latin typeface="宋体" charset="0"/>
                <a:ea typeface="宋体" charset="0"/>
              </a:defRPr>
            </a:lvl3pPr>
            <a:lvl4pPr marL="1600200" indent="-228600" eaLnBrk="0" hangingPunct="0">
              <a:defRPr kumimoji="1" sz="2400">
                <a:latin typeface="宋体" charset="0"/>
                <a:ea typeface="宋体" charset="0"/>
              </a:defRPr>
            </a:lvl4pPr>
            <a:lvl5pPr marL="2057400" indent="-228600" eaLnBrk="0" hangingPunct="0">
              <a:defRPr kumimoji="1" sz="2400">
                <a:latin typeface="宋体" charset="0"/>
                <a:ea typeface="宋体" charset="0"/>
              </a:defRPr>
            </a:lvl5pPr>
            <a:lvl6pPr marL="2514600" indent="-228600" eaLnBrk="0" fontAlgn="base" hangingPunct="0">
              <a:spcBef>
                <a:spcPct val="0"/>
              </a:spcBef>
              <a:spcAft>
                <a:spcPct val="0"/>
              </a:spcAft>
              <a:defRPr kumimoji="1" sz="2400">
                <a:latin typeface="宋体" charset="0"/>
                <a:ea typeface="宋体" charset="0"/>
              </a:defRPr>
            </a:lvl6pPr>
            <a:lvl7pPr marL="2971800" indent="-228600" eaLnBrk="0" fontAlgn="base" hangingPunct="0">
              <a:spcBef>
                <a:spcPct val="0"/>
              </a:spcBef>
              <a:spcAft>
                <a:spcPct val="0"/>
              </a:spcAft>
              <a:defRPr kumimoji="1" sz="2400">
                <a:latin typeface="宋体" charset="0"/>
                <a:ea typeface="宋体" charset="0"/>
              </a:defRPr>
            </a:lvl7pPr>
            <a:lvl8pPr marL="3429000" indent="-228600" eaLnBrk="0" fontAlgn="base" hangingPunct="0">
              <a:spcBef>
                <a:spcPct val="0"/>
              </a:spcBef>
              <a:spcAft>
                <a:spcPct val="0"/>
              </a:spcAft>
              <a:defRPr kumimoji="1" sz="2400">
                <a:latin typeface="宋体" charset="0"/>
                <a:ea typeface="宋体" charset="0"/>
              </a:defRPr>
            </a:lvl8pPr>
            <a:lvl9pPr marL="3886200" indent="-228600" eaLnBrk="0" fontAlgn="base" hangingPunct="0">
              <a:spcBef>
                <a:spcPct val="0"/>
              </a:spcBef>
              <a:spcAft>
                <a:spcPct val="0"/>
              </a:spcAft>
              <a:defRPr kumimoji="1" sz="2400">
                <a:latin typeface="宋体" charset="0"/>
                <a:ea typeface="宋体" charset="0"/>
              </a:defRPr>
            </a:lvl9pPr>
          </a:lstStyle>
          <a:p>
            <a:pPr defTabSz="609585"/>
            <a:r>
              <a:rPr lang="zh-CN" altLang="en-US" sz="700" b="0" i="0" kern="1200" spc="0" baseline="0" dirty="0">
                <a:solidFill>
                  <a:schemeClr val="bg1">
                    <a:alpha val="50000"/>
                  </a:schemeClr>
                </a:solidFill>
                <a:latin typeface="微软雅黑" pitchFamily="34" charset="-122"/>
                <a:ea typeface="微软雅黑" pitchFamily="34" charset="-122"/>
                <a:cs typeface="微软雅黑"/>
              </a:rPr>
              <a:t>④内部公开 请勿外传</a:t>
            </a:r>
          </a:p>
        </p:txBody>
      </p:sp>
      <p:pic>
        <p:nvPicPr>
          <p:cNvPr id="6" name="图片 5">
            <a:extLst>
              <a:ext uri="{FF2B5EF4-FFF2-40B4-BE49-F238E27FC236}">
                <a16:creationId xmlns:a16="http://schemas.microsoft.com/office/drawing/2014/main" id="{FE112561-16A0-EF49-8DBC-8DAB703F604A}"/>
              </a:ext>
            </a:extLst>
          </p:cNvPr>
          <p:cNvPicPr>
            <a:picLocks noChangeAspect="1"/>
          </p:cNvPicPr>
          <p:nvPr userDrawn="1"/>
        </p:nvPicPr>
        <p:blipFill rotWithShape="1">
          <a:blip r:embed="rId3"/>
          <a:srcRect r="22730" b="39405"/>
          <a:stretch/>
        </p:blipFill>
        <p:spPr>
          <a:xfrm>
            <a:off x="4377006" y="2844800"/>
            <a:ext cx="4766994" cy="2298700"/>
          </a:xfrm>
          <a:prstGeom prst="rect">
            <a:avLst/>
          </a:prstGeom>
        </p:spPr>
      </p:pic>
    </p:spTree>
    <p:extLst>
      <p:ext uri="{BB962C8B-B14F-4D97-AF65-F5344CB8AC3E}">
        <p14:creationId xmlns:p14="http://schemas.microsoft.com/office/powerpoint/2010/main" val="1761778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Vertical Title and Text">
    <p:bg>
      <p:bgPr>
        <a:solidFill>
          <a:srgbClr val="1771EB"/>
        </a:solidFill>
        <a:effectLst/>
      </p:bgPr>
    </p:bg>
    <p:spTree>
      <p:nvGrpSpPr>
        <p:cNvPr id="1" name=""/>
        <p:cNvGrpSpPr/>
        <p:nvPr/>
      </p:nvGrpSpPr>
      <p:grpSpPr>
        <a:xfrm>
          <a:off x="0" y="0"/>
          <a:ext cx="0" cy="0"/>
          <a:chOff x="0" y="0"/>
          <a:chExt cx="0" cy="0"/>
        </a:xfrm>
      </p:grpSpPr>
      <p:grpSp>
        <p:nvGrpSpPr>
          <p:cNvPr id="8" name="组合 12"/>
          <p:cNvGrpSpPr>
            <a:grpSpLocks/>
          </p:cNvGrpSpPr>
          <p:nvPr userDrawn="1"/>
        </p:nvGrpSpPr>
        <p:grpSpPr bwMode="auto">
          <a:xfrm>
            <a:off x="856193" y="2146142"/>
            <a:ext cx="3015231" cy="1432972"/>
            <a:chOff x="3490332" y="1315926"/>
            <a:chExt cx="3017607" cy="1437748"/>
          </a:xfrm>
        </p:grpSpPr>
        <p:sp>
          <p:nvSpPr>
            <p:cNvPr id="9" name="Rectangle 4"/>
            <p:cNvSpPr>
              <a:spLocks/>
            </p:cNvSpPr>
            <p:nvPr/>
          </p:nvSpPr>
          <p:spPr bwMode="auto">
            <a:xfrm>
              <a:off x="4718426" y="1519345"/>
              <a:ext cx="1401734" cy="573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en-US" altLang="zh-CN" sz="4800" b="0" kern="0" dirty="0">
                  <a:solidFill>
                    <a:srgbClr val="FFFFFF"/>
                  </a:solidFill>
                  <a:latin typeface="Goudy Old Style" charset="0"/>
                  <a:ea typeface="Helvetica Neue"/>
                  <a:cs typeface="宋体" charset="-122"/>
                  <a:sym typeface="Helvetica Neue UltraLight" charset="0"/>
                </a:rPr>
                <a:t>Thanks</a:t>
              </a:r>
            </a:p>
          </p:txBody>
        </p:sp>
        <p:sp>
          <p:nvSpPr>
            <p:cNvPr id="10" name="Rectangle 5"/>
            <p:cNvSpPr>
              <a:spLocks/>
            </p:cNvSpPr>
            <p:nvPr/>
          </p:nvSpPr>
          <p:spPr bwMode="auto">
            <a:xfrm>
              <a:off x="4242022" y="2245072"/>
              <a:ext cx="615274" cy="167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en-US" altLang="zh-CN" sz="1400" b="0" kern="0">
                  <a:solidFill>
                    <a:srgbClr val="FFFFFF"/>
                  </a:solidFill>
                  <a:latin typeface="Arial Narrow" charset="0"/>
                  <a:ea typeface="Helvetica Neue"/>
                  <a:cs typeface="宋体" charset="-122"/>
                  <a:sym typeface="Arial Narrow" charset="0"/>
                </a:rPr>
                <a:t>terima kasih</a:t>
              </a:r>
            </a:p>
          </p:txBody>
        </p:sp>
        <p:sp>
          <p:nvSpPr>
            <p:cNvPr id="11" name="Rectangle 6"/>
            <p:cNvSpPr>
              <a:spLocks/>
            </p:cNvSpPr>
            <p:nvPr/>
          </p:nvSpPr>
          <p:spPr bwMode="auto">
            <a:xfrm>
              <a:off x="3586309" y="1337705"/>
              <a:ext cx="714513" cy="429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zh-CN" altLang="en-US" sz="3600" b="0" kern="0" dirty="0">
                  <a:solidFill>
                    <a:srgbClr val="FFFFFF"/>
                  </a:solidFill>
                  <a:latin typeface="Arial" charset="0"/>
                  <a:ea typeface="Helvetica Neue"/>
                  <a:cs typeface="宋体" charset="-122"/>
                  <a:sym typeface="Arial" charset="0"/>
                </a:rPr>
                <a:t>感謝</a:t>
              </a:r>
            </a:p>
          </p:txBody>
        </p:sp>
        <p:sp>
          <p:nvSpPr>
            <p:cNvPr id="12" name="Rectangle 7"/>
            <p:cNvSpPr>
              <a:spLocks/>
            </p:cNvSpPr>
            <p:nvPr/>
          </p:nvSpPr>
          <p:spPr bwMode="auto">
            <a:xfrm>
              <a:off x="5332616" y="2180610"/>
              <a:ext cx="952683" cy="573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zh-CN" altLang="en-US" sz="4800" b="0" kern="0" dirty="0">
                  <a:solidFill>
                    <a:srgbClr val="FFFFFF"/>
                  </a:solidFill>
                  <a:latin typeface="微软雅黑" charset="-122"/>
                  <a:ea typeface="微软雅黑" charset="-122"/>
                  <a:cs typeface="微软雅黑" charset="-122"/>
                  <a:sym typeface="Microsoft YaHei Bold" charset="-122"/>
                </a:rPr>
                <a:t>谢谢</a:t>
              </a:r>
            </a:p>
          </p:txBody>
        </p:sp>
        <p:sp>
          <p:nvSpPr>
            <p:cNvPr id="13" name="Rectangle 8"/>
            <p:cNvSpPr>
              <a:spLocks/>
            </p:cNvSpPr>
            <p:nvPr/>
          </p:nvSpPr>
          <p:spPr bwMode="auto">
            <a:xfrm>
              <a:off x="5317085" y="1315926"/>
              <a:ext cx="1190854" cy="286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zh-CN" altLang="en-US" sz="2400" b="0" kern="0">
                  <a:solidFill>
                    <a:srgbClr val="FFFFFF"/>
                  </a:solidFill>
                  <a:latin typeface="Arial" charset="0"/>
                  <a:ea typeface="Helvetica Neue"/>
                  <a:cs typeface="宋体" charset="-122"/>
                  <a:sym typeface="Arial" charset="0"/>
                </a:rPr>
                <a:t>ありがとう</a:t>
              </a:r>
            </a:p>
          </p:txBody>
        </p:sp>
        <p:sp>
          <p:nvSpPr>
            <p:cNvPr id="14" name="Rectangle 9"/>
            <p:cNvSpPr>
              <a:spLocks/>
            </p:cNvSpPr>
            <p:nvPr/>
          </p:nvSpPr>
          <p:spPr bwMode="auto">
            <a:xfrm>
              <a:off x="3490332" y="1921827"/>
              <a:ext cx="591706" cy="214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en-US" altLang="zh-CN" sz="1800" b="0" kern="0">
                  <a:solidFill>
                    <a:srgbClr val="FFFFFF"/>
                  </a:solidFill>
                  <a:latin typeface="Arial" charset="0"/>
                  <a:ea typeface="Helvetica Neue"/>
                  <a:cs typeface="宋体" charset="-122"/>
                  <a:sym typeface="Arial" charset="0"/>
                </a:rPr>
                <a:t>ขอบคุณ</a:t>
              </a:r>
            </a:p>
          </p:txBody>
        </p:sp>
      </p:grpSp>
      <p:sp>
        <p:nvSpPr>
          <p:cNvPr id="15" name="Rectangle 37"/>
          <p:cNvSpPr/>
          <p:nvPr userDrawn="1"/>
        </p:nvSpPr>
        <p:spPr bwMode="auto">
          <a:xfrm>
            <a:off x="856193" y="4741878"/>
            <a:ext cx="2875380" cy="304800"/>
          </a:xfrm>
          <a:prstGeom prst="rect">
            <a:avLst/>
          </a:prstGeom>
          <a:noFill/>
          <a:ln>
            <a:noFill/>
          </a:ln>
        </p:spPr>
        <p:txBody>
          <a:bodyPr lIns="0" tIns="0" rIns="0" bIns="0" anchor="ctr"/>
          <a:lstStyle/>
          <a:p>
            <a:pPr algn="l"/>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版权所有</a:t>
            </a:r>
            <a:r>
              <a:rPr lang="en-US" altLang="zh-CN" sz="700" b="0" i="0" spc="0" baseline="0" dirty="0">
                <a:solidFill>
                  <a:schemeClr val="bg1">
                    <a:alpha val="50000"/>
                  </a:schemeClr>
                </a:solidFill>
                <a:latin typeface="微软雅黑" pitchFamily="34" charset="-122"/>
                <a:ea typeface="微软雅黑" pitchFamily="34" charset="-122"/>
                <a:cs typeface="微软雅黑"/>
                <a:sym typeface="Helvetica Neue" charset="0"/>
              </a:rPr>
              <a:t>©1993-2019 </a:t>
            </a:r>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金蝶国际软件集团有限公司</a:t>
            </a:r>
          </a:p>
        </p:txBody>
      </p:sp>
      <p:sp>
        <p:nvSpPr>
          <p:cNvPr id="16" name="Text Box 2"/>
          <p:cNvSpPr txBox="1">
            <a:spLocks noChangeArrowheads="1"/>
          </p:cNvSpPr>
          <p:nvPr userDrawn="1"/>
        </p:nvSpPr>
        <p:spPr bwMode="auto">
          <a:xfrm>
            <a:off x="7270055" y="4778118"/>
            <a:ext cx="1622425" cy="250031"/>
          </a:xfrm>
          <a:prstGeom prst="rect">
            <a:avLst/>
          </a:prstGeom>
          <a:noFill/>
          <a:ln>
            <a:noFill/>
          </a:ln>
        </p:spPr>
        <p:txBody>
          <a:bodyPr lIns="55721" tIns="6668" rIns="55721" bIns="6668" anchor="ctr"/>
          <a:lstStyle>
            <a:lvl1pPr>
              <a:defRPr kumimoji="1" sz="2000">
                <a:solidFill>
                  <a:schemeClr val="tx1"/>
                </a:solidFill>
                <a:latin typeface="宋体" pitchFamily="2" charset="-122"/>
                <a:ea typeface="宋体" pitchFamily="2" charset="-122"/>
              </a:defRPr>
            </a:lvl1pPr>
            <a:lvl2pPr marL="742950" indent="-285750">
              <a:defRPr kumimoji="1" sz="2000">
                <a:solidFill>
                  <a:schemeClr val="tx1"/>
                </a:solidFill>
                <a:latin typeface="宋体" pitchFamily="2" charset="-122"/>
                <a:ea typeface="宋体" pitchFamily="2" charset="-122"/>
              </a:defRPr>
            </a:lvl2pPr>
            <a:lvl3pPr marL="1143000" indent="-228600">
              <a:defRPr kumimoji="1" sz="2000">
                <a:solidFill>
                  <a:schemeClr val="tx1"/>
                </a:solidFill>
                <a:latin typeface="宋体" pitchFamily="2" charset="-122"/>
                <a:ea typeface="宋体" pitchFamily="2" charset="-122"/>
              </a:defRPr>
            </a:lvl3pPr>
            <a:lvl4pPr marL="1600200" indent="-228600">
              <a:defRPr kumimoji="1" sz="2000">
                <a:solidFill>
                  <a:schemeClr val="tx1"/>
                </a:solidFill>
                <a:latin typeface="宋体" pitchFamily="2" charset="-122"/>
                <a:ea typeface="宋体" pitchFamily="2" charset="-122"/>
              </a:defRPr>
            </a:lvl4pPr>
            <a:lvl5pPr marL="2057400" indent="-228600">
              <a:defRPr kumimoji="1" sz="2000">
                <a:solidFill>
                  <a:schemeClr val="tx1"/>
                </a:solidFill>
                <a:latin typeface="宋体" pitchFamily="2" charset="-122"/>
                <a:ea typeface="宋体" pitchFamily="2" charset="-122"/>
              </a:defRPr>
            </a:lvl5pPr>
            <a:lvl6pPr marL="2514600" indent="-228600" fontAlgn="base">
              <a:spcBef>
                <a:spcPct val="0"/>
              </a:spcBef>
              <a:spcAft>
                <a:spcPct val="0"/>
              </a:spcAft>
              <a:defRPr kumimoji="1" sz="2000">
                <a:solidFill>
                  <a:schemeClr val="tx1"/>
                </a:solidFill>
                <a:latin typeface="宋体" pitchFamily="2" charset="-122"/>
                <a:ea typeface="宋体" pitchFamily="2" charset="-122"/>
              </a:defRPr>
            </a:lvl6pPr>
            <a:lvl7pPr marL="2971800" indent="-228600" fontAlgn="base">
              <a:spcBef>
                <a:spcPct val="0"/>
              </a:spcBef>
              <a:spcAft>
                <a:spcPct val="0"/>
              </a:spcAft>
              <a:defRPr kumimoji="1" sz="2000">
                <a:solidFill>
                  <a:schemeClr val="tx1"/>
                </a:solidFill>
                <a:latin typeface="宋体" pitchFamily="2" charset="-122"/>
                <a:ea typeface="宋体" pitchFamily="2" charset="-122"/>
              </a:defRPr>
            </a:lvl7pPr>
            <a:lvl8pPr marL="3429000" indent="-228600" fontAlgn="base">
              <a:spcBef>
                <a:spcPct val="0"/>
              </a:spcBef>
              <a:spcAft>
                <a:spcPct val="0"/>
              </a:spcAft>
              <a:defRPr kumimoji="1" sz="2000">
                <a:solidFill>
                  <a:schemeClr val="tx1"/>
                </a:solidFill>
                <a:latin typeface="宋体" pitchFamily="2" charset="-122"/>
                <a:ea typeface="宋体" pitchFamily="2" charset="-122"/>
              </a:defRPr>
            </a:lvl8pPr>
            <a:lvl9pPr marL="3886200" indent="-228600" fontAlgn="base">
              <a:spcBef>
                <a:spcPct val="0"/>
              </a:spcBef>
              <a:spcAft>
                <a:spcPct val="0"/>
              </a:spcAft>
              <a:defRPr kumimoji="1" sz="2000">
                <a:solidFill>
                  <a:schemeClr val="tx1"/>
                </a:solidFill>
                <a:latin typeface="宋体" pitchFamily="2" charset="-122"/>
                <a:ea typeface="宋体" pitchFamily="2" charset="-122"/>
              </a:defRPr>
            </a:lvl9pPr>
          </a:lstStyle>
          <a:p>
            <a:pPr algn="r">
              <a:lnSpc>
                <a:spcPts val="1050"/>
              </a:lnSpc>
            </a:pPr>
            <a:r>
              <a:rPr kumimoji="0" lang="en-US" altLang="zh-CN" sz="700" dirty="0">
                <a:solidFill>
                  <a:schemeClr val="bg1">
                    <a:alpha val="50000"/>
                  </a:schemeClr>
                </a:solidFill>
                <a:latin typeface="微软雅黑" pitchFamily="34" charset="-122"/>
                <a:ea typeface="微软雅黑" pitchFamily="34" charset="-122"/>
              </a:rPr>
              <a:t>①</a:t>
            </a:r>
            <a:r>
              <a:rPr kumimoji="0" lang="zh-CN" altLang="en-US" sz="700" dirty="0">
                <a:solidFill>
                  <a:schemeClr val="bg1">
                    <a:alpha val="50000"/>
                  </a:schemeClr>
                </a:solidFill>
                <a:latin typeface="微软雅黑" pitchFamily="34" charset="-122"/>
                <a:ea typeface="微软雅黑" pitchFamily="34" charset="-122"/>
              </a:rPr>
              <a:t> 绝密信息 严禁泄露</a:t>
            </a:r>
          </a:p>
        </p:txBody>
      </p:sp>
      <p:pic>
        <p:nvPicPr>
          <p:cNvPr id="19" name="【最终版本】11S定版本.gif" descr="【最终版本】11S定版本.gif">
            <a:extLst>
              <a:ext uri="{FF2B5EF4-FFF2-40B4-BE49-F238E27FC236}">
                <a16:creationId xmlns:a16="http://schemas.microsoft.com/office/drawing/2014/main" id="{F1E7A80A-9C38-8B40-B0E3-061B22869495}"/>
              </a:ext>
            </a:extLst>
          </p:cNvPr>
          <p:cNvPicPr>
            <a:picLocks/>
          </p:cNvPicPr>
          <p:nvPr userDrawn="1"/>
        </p:nvPicPr>
        <p:blipFill>
          <a:blip r:embed="rId2">
            <a:extLst/>
          </a:blip>
          <a:stretch>
            <a:fillRect/>
          </a:stretch>
        </p:blipFill>
        <p:spPr>
          <a:xfrm>
            <a:off x="253596" y="183383"/>
            <a:ext cx="1695125" cy="866633"/>
          </a:xfrm>
          <a:prstGeom prst="rect">
            <a:avLst/>
          </a:prstGeom>
          <a:ln w="12700">
            <a:miter lim="400000"/>
          </a:ln>
        </p:spPr>
      </p:pic>
      <p:pic>
        <p:nvPicPr>
          <p:cNvPr id="17" name="图片 16">
            <a:extLst>
              <a:ext uri="{FF2B5EF4-FFF2-40B4-BE49-F238E27FC236}">
                <a16:creationId xmlns:a16="http://schemas.microsoft.com/office/drawing/2014/main" id="{1A044560-67BE-3B43-9744-BAE65B6F8BC0}"/>
              </a:ext>
            </a:extLst>
          </p:cNvPr>
          <p:cNvPicPr>
            <a:picLocks noChangeAspect="1"/>
          </p:cNvPicPr>
          <p:nvPr userDrawn="1"/>
        </p:nvPicPr>
        <p:blipFill rotWithShape="1">
          <a:blip r:embed="rId3"/>
          <a:srcRect t="19867" r="15798"/>
          <a:stretch/>
        </p:blipFill>
        <p:spPr>
          <a:xfrm>
            <a:off x="4541563" y="-1"/>
            <a:ext cx="4602437" cy="2920046"/>
          </a:xfrm>
          <a:prstGeom prst="rect">
            <a:avLst/>
          </a:prstGeom>
        </p:spPr>
      </p:pic>
    </p:spTree>
    <p:extLst>
      <p:ext uri="{BB962C8B-B14F-4D97-AF65-F5344CB8AC3E}">
        <p14:creationId xmlns:p14="http://schemas.microsoft.com/office/powerpoint/2010/main" val="2232828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grpSp>
        <p:nvGrpSpPr>
          <p:cNvPr id="11" name="Group 10"/>
          <p:cNvGrpSpPr/>
          <p:nvPr userDrawn="1"/>
        </p:nvGrpSpPr>
        <p:grpSpPr>
          <a:xfrm>
            <a:off x="-201085" y="208515"/>
            <a:ext cx="136829" cy="4388332"/>
            <a:chOff x="-279703" y="208515"/>
            <a:chExt cx="243417" cy="4388332"/>
          </a:xfrm>
        </p:grpSpPr>
        <p:cxnSp>
          <p:nvCxnSpPr>
            <p:cNvPr id="19" name="Straight Connector 18"/>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13" name="Group 12"/>
            <p:cNvGrpSpPr/>
            <p:nvPr userDrawn="1"/>
          </p:nvGrpSpPr>
          <p:grpSpPr>
            <a:xfrm>
              <a:off x="-279703" y="4254803"/>
              <a:ext cx="243417" cy="342044"/>
              <a:chOff x="-243418" y="1063625"/>
              <a:chExt cx="243417" cy="342044"/>
            </a:xfrm>
          </p:grpSpPr>
          <p:cxnSp>
            <p:nvCxnSpPr>
              <p:cNvPr id="17" name="Straight Connector 16"/>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14" name="Group 13"/>
            <p:cNvGrpSpPr/>
            <p:nvPr userDrawn="1"/>
          </p:nvGrpSpPr>
          <p:grpSpPr>
            <a:xfrm>
              <a:off x="-279703" y="208515"/>
              <a:ext cx="243417" cy="864155"/>
              <a:chOff x="-243418" y="1063625"/>
              <a:chExt cx="243417" cy="864155"/>
            </a:xfrm>
          </p:grpSpPr>
          <p:cxnSp>
            <p:nvCxnSpPr>
              <p:cNvPr id="15" name="Straight Connector 14"/>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sp>
        <p:nvSpPr>
          <p:cNvPr id="24"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646464"/>
                </a:solidFill>
                <a:latin typeface="Microsoft YaHei" charset="-122"/>
                <a:ea typeface="Microsoft YaHei" charset="-122"/>
                <a:cs typeface="Microsoft YaHei" charset="-122"/>
              </a:defRPr>
            </a:lvl1pPr>
            <a:lvl2pPr marL="173038" indent="-119063">
              <a:defRPr sz="1200">
                <a:solidFill>
                  <a:srgbClr val="646464"/>
                </a:solidFill>
                <a:latin typeface="Microsoft YaHei" charset="-122"/>
                <a:ea typeface="Microsoft YaHei" charset="-122"/>
                <a:cs typeface="Microsoft YaHei" charset="-122"/>
              </a:defRPr>
            </a:lvl2pPr>
            <a:lvl3pPr marL="368300" indent="-153988">
              <a:defRPr sz="1200">
                <a:solidFill>
                  <a:srgbClr val="646464"/>
                </a:solidFill>
                <a:latin typeface="Microsoft YaHei" charset="-122"/>
                <a:ea typeface="Microsoft YaHei" charset="-122"/>
                <a:cs typeface="Microsoft YaHei" charset="-122"/>
              </a:defRPr>
            </a:lvl3pPr>
            <a:lvl4pPr marL="533400" indent="-123825">
              <a:tabLst/>
              <a:defRPr sz="1200">
                <a:solidFill>
                  <a:srgbClr val="646464"/>
                </a:solidFill>
                <a:latin typeface="Microsoft YaHei" charset="-122"/>
                <a:ea typeface="Microsoft YaHei" charset="-122"/>
                <a:cs typeface="Microsoft YaHei" charset="-122"/>
              </a:defRPr>
            </a:lvl4pPr>
            <a:lvl5pPr marL="730250" indent="-160338">
              <a:defRPr sz="1200">
                <a:solidFill>
                  <a:srgbClr val="646464"/>
                </a:solidFill>
                <a:latin typeface="Microsoft YaHei" charset="-122"/>
                <a:ea typeface="Microsoft YaHei" charset="-122"/>
                <a:cs typeface="Microsoft YaHei"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0" name="Title 1"/>
          <p:cNvSpPr>
            <a:spLocks noGrp="1"/>
          </p:cNvSpPr>
          <p:nvPr>
            <p:ph type="title"/>
          </p:nvPr>
        </p:nvSpPr>
        <p:spPr>
          <a:xfrm>
            <a:off x="443869" y="222590"/>
            <a:ext cx="8403269" cy="525528"/>
          </a:xfrm>
        </p:spPr>
        <p:txBody>
          <a:bodyPr/>
          <a:lstStyle>
            <a:lvl1pPr>
              <a:defRPr baseline="0">
                <a:solidFill>
                  <a:srgbClr val="1771EA"/>
                </a:solidFill>
                <a:latin typeface="Microsoft YaHei" charset="-122"/>
                <a:ea typeface="Microsoft YaHei" charset="-122"/>
                <a:cs typeface="Microsoft YaHei" charset="-122"/>
              </a:defRPr>
            </a:lvl1pPr>
          </a:lstStyle>
          <a:p>
            <a:r>
              <a:rPr lang="zh-CN" altLang="en-US" dirty="0"/>
              <a:t>单击此处编辑母版标题样式</a:t>
            </a:r>
            <a:endParaRPr lang="en-US" dirty="0"/>
          </a:p>
        </p:txBody>
      </p:sp>
      <p:pic>
        <p:nvPicPr>
          <p:cNvPr id="21" name="图片 20"/>
          <p:cNvPicPr>
            <a:picLocks noChangeAspect="1"/>
          </p:cNvPicPr>
          <p:nvPr userDrawn="1"/>
        </p:nvPicPr>
        <p:blipFill rotWithShape="1">
          <a:blip r:embed="rId2">
            <a:extLst>
              <a:ext uri="{28A0092B-C50C-407E-A947-70E740481C1C}">
                <a14:useLocalDpi xmlns:a14="http://schemas.microsoft.com/office/drawing/2010/main" val="0"/>
              </a:ext>
            </a:extLst>
          </a:blip>
          <a:srcRect r="38287"/>
          <a:stretch/>
        </p:blipFill>
        <p:spPr>
          <a:xfrm>
            <a:off x="7811386" y="192776"/>
            <a:ext cx="1035751" cy="349091"/>
          </a:xfrm>
          <a:prstGeom prst="rect">
            <a:avLst/>
          </a:prstGeom>
        </p:spPr>
      </p:pic>
      <p:sp>
        <p:nvSpPr>
          <p:cNvPr id="22" name="Text Box 5">
            <a:extLst>
              <a:ext uri="{FF2B5EF4-FFF2-40B4-BE49-F238E27FC236}">
                <a16:creationId xmlns:a16="http://schemas.microsoft.com/office/drawing/2014/main"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tx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tx1"/>
              </a:solidFill>
              <a:latin typeface="Arial" panose="020B0604020202020204"/>
              <a:cs typeface="Arial" panose="020B0604020202020204"/>
              <a:sym typeface="Helvetica Neue"/>
            </a:endParaRPr>
          </a:p>
        </p:txBody>
      </p:sp>
      <p:sp>
        <p:nvSpPr>
          <p:cNvPr id="23" name="Text Box 2">
            <a:extLst>
              <a:ext uri="{FF2B5EF4-FFF2-40B4-BE49-F238E27FC236}">
                <a16:creationId xmlns:a16="http://schemas.microsoft.com/office/drawing/2014/main" id="{C0362A9A-1519-7846-B4B9-7B69D2476AA2}"/>
              </a:ext>
            </a:extLst>
          </p:cNvPr>
          <p:cNvSpPr txBox="1"/>
          <p:nvPr userDrawn="1"/>
        </p:nvSpPr>
        <p:spPr>
          <a:xfrm>
            <a:off x="6938360" y="4907760"/>
            <a:ext cx="1622426" cy="130999"/>
          </a:xfrm>
          <a:prstGeom prst="rect">
            <a:avLst/>
          </a:prstGeom>
          <a:ln w="12700">
            <a:miter lim="400000"/>
          </a:ln>
          <a:extLst>
            <a:ext uri="{C572A759-6A51-4108-AA02-DFA0A04FC94B}">
              <ma14:wrappingTextBoxFlag xmlns:ma14="http://schemas.microsoft.com/office/mac/drawingml/2011/main" xmlns="" val="1"/>
            </a:ext>
          </a:extLst>
        </p:spPr>
        <p:txBody>
          <a:bodyPr lIns="6668" tIns="6668" rIns="6668" bIns="6668" anchor="ctr">
            <a:spAutoFit/>
          </a:bodyPr>
          <a:lstStyle/>
          <a:p>
            <a:pPr algn="r">
              <a:lnSpc>
                <a:spcPts val="1000"/>
              </a:lnSpc>
              <a:defRPr sz="700">
                <a:solidFill>
                  <a:srgbClr val="FFFFFF">
                    <a:alpha val="50000"/>
                  </a:srgbClr>
                </a:solidFill>
                <a:latin typeface="微软雅黑"/>
                <a:ea typeface="微软雅黑"/>
                <a:cs typeface="微软雅黑"/>
                <a:sym typeface="微软雅黑"/>
              </a:defRPr>
            </a:pPr>
            <a:r>
              <a:rPr dirty="0">
                <a:solidFill>
                  <a:schemeClr val="tx1"/>
                </a:solidFill>
              </a:rPr>
              <a:t>① </a:t>
            </a:r>
            <a:r>
              <a:rPr dirty="0" err="1">
                <a:solidFill>
                  <a:schemeClr val="tx1"/>
                </a:solidFill>
              </a:rPr>
              <a:t>绝密信息</a:t>
            </a:r>
            <a:r>
              <a:rPr dirty="0">
                <a:solidFill>
                  <a:schemeClr val="tx1"/>
                </a:solidFill>
              </a:rPr>
              <a:t> </a:t>
            </a:r>
            <a:r>
              <a:rPr dirty="0" err="1">
                <a:solidFill>
                  <a:schemeClr val="tx1"/>
                </a:solidFill>
              </a:rPr>
              <a:t>严禁泄露</a:t>
            </a:r>
            <a:endParaRPr dirty="0">
              <a:solidFill>
                <a:schemeClr val="tx1"/>
              </a:solidFill>
            </a:endParaRPr>
          </a:p>
        </p:txBody>
      </p:sp>
    </p:spTree>
    <p:extLst>
      <p:ext uri="{BB962C8B-B14F-4D97-AF65-F5344CB8AC3E}">
        <p14:creationId xmlns:p14="http://schemas.microsoft.com/office/powerpoint/2010/main" val="3887402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rgbClr val="1771EA"/>
        </a:solidFill>
        <a:effectLst/>
      </p:bgPr>
    </p:bg>
    <p:spTree>
      <p:nvGrpSpPr>
        <p:cNvPr id="1" name=""/>
        <p:cNvGrpSpPr/>
        <p:nvPr/>
      </p:nvGrpSpPr>
      <p:grpSpPr>
        <a:xfrm>
          <a:off x="0" y="0"/>
          <a:ext cx="0" cy="0"/>
          <a:chOff x="0" y="0"/>
          <a:chExt cx="0" cy="0"/>
        </a:xfrm>
      </p:grpSpPr>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chemeClr val="bg1"/>
                </a:solidFill>
                <a:latin typeface="Microsoft YaHei" charset="-122"/>
                <a:ea typeface="Microsoft YaHei" charset="-122"/>
                <a:cs typeface="Microsoft YaHei" charset="-122"/>
              </a:defRPr>
            </a:lvl1pPr>
            <a:lvl2pPr marL="173038" indent="-119063">
              <a:defRPr sz="1200">
                <a:solidFill>
                  <a:schemeClr val="bg1"/>
                </a:solidFill>
                <a:latin typeface="Microsoft YaHei" charset="-122"/>
                <a:ea typeface="Microsoft YaHei" charset="-122"/>
                <a:cs typeface="Microsoft YaHei" charset="-122"/>
              </a:defRPr>
            </a:lvl2pPr>
            <a:lvl3pPr marL="368300" indent="-153988">
              <a:defRPr sz="1200">
                <a:solidFill>
                  <a:schemeClr val="bg1"/>
                </a:solidFill>
                <a:latin typeface="Microsoft YaHei" charset="-122"/>
                <a:ea typeface="Microsoft YaHei" charset="-122"/>
                <a:cs typeface="Microsoft YaHei" charset="-122"/>
              </a:defRPr>
            </a:lvl3pPr>
            <a:lvl4pPr marL="533400" indent="-123825">
              <a:tabLst/>
              <a:defRPr sz="1200">
                <a:solidFill>
                  <a:schemeClr val="bg1"/>
                </a:solidFill>
                <a:latin typeface="Microsoft YaHei" charset="-122"/>
                <a:ea typeface="Microsoft YaHei" charset="-122"/>
                <a:cs typeface="Microsoft YaHei" charset="-122"/>
              </a:defRPr>
            </a:lvl4pPr>
            <a:lvl5pPr marL="730250" indent="-160338">
              <a:defRPr sz="1200">
                <a:solidFill>
                  <a:schemeClr val="bg1"/>
                </a:solidFill>
                <a:latin typeface="Microsoft YaHei" charset="-122"/>
                <a:ea typeface="Microsoft YaHei" charset="-122"/>
                <a:cs typeface="Microsoft YaHei"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pic>
        <p:nvPicPr>
          <p:cNvPr id="5" name="图片 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6" name="Text Box 5">
            <a:extLst>
              <a:ext uri="{FF2B5EF4-FFF2-40B4-BE49-F238E27FC236}">
                <a16:creationId xmlns:a16="http://schemas.microsoft.com/office/drawing/2014/main"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8" name="Text Box 2">
            <a:extLst>
              <a:ext uri="{FF2B5EF4-FFF2-40B4-BE49-F238E27FC236}">
                <a16:creationId xmlns:a16="http://schemas.microsoft.com/office/drawing/2014/main" id="{C0362A9A-1519-7846-B4B9-7B69D2476AA2}"/>
              </a:ext>
            </a:extLst>
          </p:cNvPr>
          <p:cNvSpPr txBox="1"/>
          <p:nvPr userDrawn="1"/>
        </p:nvSpPr>
        <p:spPr>
          <a:xfrm>
            <a:off x="6938360" y="4907760"/>
            <a:ext cx="1622426" cy="130999"/>
          </a:xfrm>
          <a:prstGeom prst="rect">
            <a:avLst/>
          </a:prstGeom>
          <a:ln w="12700">
            <a:miter lim="400000"/>
          </a:ln>
          <a:extLst>
            <a:ext uri="{C572A759-6A51-4108-AA02-DFA0A04FC94B}">
              <ma14:wrappingTextBoxFlag xmlns:ma14="http://schemas.microsoft.com/office/mac/drawingml/2011/main" xmlns="" val="1"/>
            </a:ext>
          </a:extLst>
        </p:spPr>
        <p:txBody>
          <a:bodyPr lIns="6668" tIns="6668" rIns="6668" bIns="6668" anchor="ctr">
            <a:spAutoFit/>
          </a:bodyPr>
          <a:lstStyle/>
          <a:p>
            <a:pPr algn="r">
              <a:lnSpc>
                <a:spcPts val="1000"/>
              </a:lnSpc>
              <a:defRPr sz="700">
                <a:solidFill>
                  <a:srgbClr val="FFFFFF">
                    <a:alpha val="50000"/>
                  </a:srgbClr>
                </a:solidFill>
                <a:latin typeface="微软雅黑"/>
                <a:ea typeface="微软雅黑"/>
                <a:cs typeface="微软雅黑"/>
                <a:sym typeface="微软雅黑"/>
              </a:defRPr>
            </a:pPr>
            <a:r>
              <a:rPr dirty="0">
                <a:solidFill>
                  <a:schemeClr val="bg1"/>
                </a:solidFill>
              </a:rPr>
              <a:t>① </a:t>
            </a:r>
            <a:r>
              <a:rPr dirty="0" err="1">
                <a:solidFill>
                  <a:schemeClr val="bg1"/>
                </a:solidFill>
              </a:rPr>
              <a:t>绝密信息</a:t>
            </a:r>
            <a:r>
              <a:rPr dirty="0">
                <a:solidFill>
                  <a:schemeClr val="bg1"/>
                </a:solidFill>
              </a:rPr>
              <a:t> </a:t>
            </a:r>
            <a:r>
              <a:rPr dirty="0" err="1">
                <a:solidFill>
                  <a:schemeClr val="bg1"/>
                </a:solidFill>
              </a:rPr>
              <a:t>严禁泄露</a:t>
            </a:r>
            <a:endParaRPr dirty="0">
              <a:solidFill>
                <a:schemeClr val="bg1"/>
              </a:solidFill>
            </a:endParaRPr>
          </a:p>
        </p:txBody>
      </p:sp>
      <p:sp>
        <p:nvSpPr>
          <p:cNvPr id="11" name="Rectangle 2"/>
          <p:cNvSpPr>
            <a:spLocks noGrp="1" noChangeArrowheads="1"/>
          </p:cNvSpPr>
          <p:nvPr>
            <p:ph type="title" hasCustomPrompt="1"/>
          </p:nvPr>
        </p:nvSpPr>
        <p:spPr bwMode="auto">
          <a:xfrm>
            <a:off x="453872" y="222365"/>
            <a:ext cx="8396441" cy="5257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defRPr sz="1600"/>
            </a:lvl1pPr>
          </a:lstStyle>
          <a:p>
            <a:r>
              <a:rPr kumimoji="1" lang="zh-CN" altLang="en-US" sz="2400" dirty="0">
                <a:solidFill>
                  <a:srgbClr val="FFC000"/>
                </a:solidFill>
                <a:latin typeface="Microsoft YaHei" charset="-122"/>
                <a:ea typeface="Microsoft YaHei" charset="-122"/>
              </a:rPr>
              <a:t>单击此处编辑标题</a:t>
            </a:r>
            <a:br>
              <a:rPr lang="zh-CN" altLang="en-US" sz="2400" dirty="0">
                <a:solidFill>
                  <a:schemeClr val="bg1"/>
                </a:solidFill>
                <a:latin typeface="微软雅黑" panose="020B0503020204020204" pitchFamily="34" charset="-122"/>
                <a:ea typeface="微软雅黑" panose="020B0503020204020204" pitchFamily="34" charset="-122"/>
              </a:rPr>
            </a:br>
            <a:r>
              <a:rPr kumimoji="1" lang="zh-CN" altLang="en-US" sz="2400" dirty="0">
                <a:solidFill>
                  <a:schemeClr val="bg1"/>
                </a:solidFill>
              </a:rPr>
              <a:t> </a:t>
            </a:r>
            <a:br>
              <a:rPr kumimoji="1" lang="en-US" altLang="zh-CN" sz="2400" dirty="0">
                <a:solidFill>
                  <a:schemeClr val="bg1"/>
                </a:solidFill>
              </a:rPr>
            </a:br>
            <a:br>
              <a:rPr lang="en-US" altLang="zh-CN" sz="2400" dirty="0">
                <a:solidFill>
                  <a:schemeClr val="bg1"/>
                </a:solidFill>
                <a:latin typeface="微软雅黑" panose="020B0503020204020204" pitchFamily="34" charset="-122"/>
                <a:ea typeface="微软雅黑" panose="020B0503020204020204" pitchFamily="34" charset="-122"/>
              </a:rPr>
            </a:br>
            <a:endParaRPr kumimoji="1" lang="en-US" altLang="zh-CN" sz="2400" dirty="0">
              <a:solidFill>
                <a:schemeClr val="bg1"/>
              </a:solidFill>
            </a:endParaRPr>
          </a:p>
        </p:txBody>
      </p:sp>
    </p:spTree>
    <p:extLst>
      <p:ext uri="{BB962C8B-B14F-4D97-AF65-F5344CB8AC3E}">
        <p14:creationId xmlns:p14="http://schemas.microsoft.com/office/powerpoint/2010/main" val="2486824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bg>
      <p:bgPr>
        <a:solidFill>
          <a:srgbClr val="9F55FB"/>
        </a:solidFill>
        <a:effectLst/>
      </p:bgPr>
    </p:bg>
    <p:spTree>
      <p:nvGrpSpPr>
        <p:cNvPr id="1" name=""/>
        <p:cNvGrpSpPr/>
        <p:nvPr/>
      </p:nvGrpSpPr>
      <p:grpSpPr>
        <a:xfrm>
          <a:off x="0" y="0"/>
          <a:ext cx="0" cy="0"/>
          <a:chOff x="0" y="0"/>
          <a:chExt cx="0" cy="0"/>
        </a:xfrm>
      </p:grpSpPr>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FFFFFF"/>
                </a:solidFill>
                <a:latin typeface="Microsoft YaHei" charset="-122"/>
                <a:ea typeface="Microsoft YaHei" charset="-122"/>
                <a:cs typeface="Microsoft YaHei" charset="-122"/>
              </a:defRPr>
            </a:lvl1pPr>
            <a:lvl2pPr marL="173038" indent="-119063">
              <a:defRPr sz="1200">
                <a:solidFill>
                  <a:srgbClr val="FFFFFF"/>
                </a:solidFill>
                <a:latin typeface="Microsoft YaHei" charset="-122"/>
                <a:ea typeface="Microsoft YaHei" charset="-122"/>
                <a:cs typeface="Microsoft YaHei" charset="-122"/>
              </a:defRPr>
            </a:lvl2pPr>
            <a:lvl3pPr marL="368300" indent="-153988">
              <a:defRPr sz="1200">
                <a:solidFill>
                  <a:srgbClr val="FFFFFF"/>
                </a:solidFill>
                <a:latin typeface="Microsoft YaHei" charset="-122"/>
                <a:ea typeface="Microsoft YaHei" charset="-122"/>
                <a:cs typeface="Microsoft YaHei" charset="-122"/>
              </a:defRPr>
            </a:lvl3pPr>
            <a:lvl4pPr marL="533400" indent="-123825">
              <a:tabLst/>
              <a:defRPr sz="1200">
                <a:solidFill>
                  <a:srgbClr val="FFFFFF"/>
                </a:solidFill>
                <a:latin typeface="Microsoft YaHei" charset="-122"/>
                <a:ea typeface="Microsoft YaHei" charset="-122"/>
                <a:cs typeface="Microsoft YaHei" charset="-122"/>
              </a:defRPr>
            </a:lvl4pPr>
            <a:lvl5pPr marL="730250" indent="-160338">
              <a:defRPr sz="1200">
                <a:solidFill>
                  <a:srgbClr val="FFFFFF"/>
                </a:solidFill>
                <a:latin typeface="Microsoft YaHei" charset="-122"/>
                <a:ea typeface="Microsoft YaHei" charset="-122"/>
                <a:cs typeface="Microsoft YaHei"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Title 1"/>
          <p:cNvSpPr>
            <a:spLocks noGrp="1"/>
          </p:cNvSpPr>
          <p:nvPr>
            <p:ph type="title"/>
          </p:nvPr>
        </p:nvSpPr>
        <p:spPr>
          <a:xfrm>
            <a:off x="443869" y="222590"/>
            <a:ext cx="8403269" cy="525528"/>
          </a:xfrm>
        </p:spPr>
        <p:txBody>
          <a:bodyPr/>
          <a:lstStyle>
            <a:lvl1pPr>
              <a:defRPr baseline="0">
                <a:solidFill>
                  <a:srgbClr val="FFFFFF"/>
                </a:solidFill>
                <a:latin typeface="Microsoft YaHei" charset="-122"/>
                <a:ea typeface="Microsoft YaHei" charset="-122"/>
                <a:cs typeface="Microsoft YaHei" charset="-122"/>
              </a:defRPr>
            </a:lvl1pPr>
          </a:lstStyle>
          <a:p>
            <a:r>
              <a:rPr lang="zh-CN" altLang="en-US" dirty="0"/>
              <a:t>单击此处编辑母版标题样式</a:t>
            </a:r>
            <a:endParaRPr lang="en-US" dirty="0"/>
          </a:p>
        </p:txBody>
      </p:sp>
      <p:pic>
        <p:nvPicPr>
          <p:cNvPr id="5" name="图片 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6" name="Text Box 5">
            <a:extLst>
              <a:ext uri="{FF2B5EF4-FFF2-40B4-BE49-F238E27FC236}">
                <a16:creationId xmlns:a16="http://schemas.microsoft.com/office/drawing/2014/main"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8" name="Text Box 2">
            <a:extLst>
              <a:ext uri="{FF2B5EF4-FFF2-40B4-BE49-F238E27FC236}">
                <a16:creationId xmlns:a16="http://schemas.microsoft.com/office/drawing/2014/main" id="{C0362A9A-1519-7846-B4B9-7B69D2476AA2}"/>
              </a:ext>
            </a:extLst>
          </p:cNvPr>
          <p:cNvSpPr txBox="1"/>
          <p:nvPr userDrawn="1"/>
        </p:nvSpPr>
        <p:spPr>
          <a:xfrm>
            <a:off x="6938360" y="4907760"/>
            <a:ext cx="1622426" cy="130999"/>
          </a:xfrm>
          <a:prstGeom prst="rect">
            <a:avLst/>
          </a:prstGeom>
          <a:ln w="12700">
            <a:miter lim="400000"/>
          </a:ln>
          <a:extLst>
            <a:ext uri="{C572A759-6A51-4108-AA02-DFA0A04FC94B}">
              <ma14:wrappingTextBoxFlag xmlns:ma14="http://schemas.microsoft.com/office/mac/drawingml/2011/main" xmlns="" val="1"/>
            </a:ext>
          </a:extLst>
        </p:spPr>
        <p:txBody>
          <a:bodyPr lIns="6668" tIns="6668" rIns="6668" bIns="6668" anchor="ctr">
            <a:spAutoFit/>
          </a:bodyPr>
          <a:lstStyle/>
          <a:p>
            <a:pPr algn="r">
              <a:lnSpc>
                <a:spcPts val="1000"/>
              </a:lnSpc>
              <a:defRPr sz="700">
                <a:solidFill>
                  <a:srgbClr val="FFFFFF">
                    <a:alpha val="50000"/>
                  </a:srgbClr>
                </a:solidFill>
                <a:latin typeface="微软雅黑"/>
                <a:ea typeface="微软雅黑"/>
                <a:cs typeface="微软雅黑"/>
                <a:sym typeface="微软雅黑"/>
              </a:defRPr>
            </a:pPr>
            <a:r>
              <a:rPr dirty="0">
                <a:solidFill>
                  <a:schemeClr val="bg1"/>
                </a:solidFill>
              </a:rPr>
              <a:t>① </a:t>
            </a:r>
            <a:r>
              <a:rPr dirty="0" err="1">
                <a:solidFill>
                  <a:schemeClr val="bg1"/>
                </a:solidFill>
              </a:rPr>
              <a:t>绝密信息</a:t>
            </a:r>
            <a:r>
              <a:rPr dirty="0">
                <a:solidFill>
                  <a:schemeClr val="bg1"/>
                </a:solidFill>
              </a:rPr>
              <a:t> </a:t>
            </a:r>
            <a:r>
              <a:rPr dirty="0" err="1">
                <a:solidFill>
                  <a:schemeClr val="bg1"/>
                </a:solidFill>
              </a:rPr>
              <a:t>严禁泄露</a:t>
            </a:r>
            <a:endParaRPr dirty="0">
              <a:solidFill>
                <a:schemeClr val="bg1"/>
              </a:solidFill>
            </a:endParaRPr>
          </a:p>
        </p:txBody>
      </p:sp>
    </p:spTree>
    <p:extLst>
      <p:ext uri="{BB962C8B-B14F-4D97-AF65-F5344CB8AC3E}">
        <p14:creationId xmlns:p14="http://schemas.microsoft.com/office/powerpoint/2010/main" val="4172152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omparison">
    <p:bg>
      <p:bgPr>
        <a:solidFill>
          <a:srgbClr val="24BEBC"/>
        </a:solidFill>
        <a:effectLst/>
      </p:bgPr>
    </p:bg>
    <p:spTree>
      <p:nvGrpSpPr>
        <p:cNvPr id="1" name=""/>
        <p:cNvGrpSpPr/>
        <p:nvPr/>
      </p:nvGrpSpPr>
      <p:grpSpPr>
        <a:xfrm>
          <a:off x="0" y="0"/>
          <a:ext cx="0" cy="0"/>
          <a:chOff x="0" y="0"/>
          <a:chExt cx="0" cy="0"/>
        </a:xfrm>
      </p:grpSpPr>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FFFFFF"/>
                </a:solidFill>
                <a:latin typeface="Microsoft YaHei" charset="-122"/>
                <a:ea typeface="Microsoft YaHei" charset="-122"/>
                <a:cs typeface="Microsoft YaHei" charset="-122"/>
              </a:defRPr>
            </a:lvl1pPr>
            <a:lvl2pPr marL="173038" indent="-119063">
              <a:defRPr sz="1200">
                <a:solidFill>
                  <a:srgbClr val="FFFFFF"/>
                </a:solidFill>
                <a:latin typeface="Microsoft YaHei" charset="-122"/>
                <a:ea typeface="Microsoft YaHei" charset="-122"/>
                <a:cs typeface="Microsoft YaHei" charset="-122"/>
              </a:defRPr>
            </a:lvl2pPr>
            <a:lvl3pPr marL="368300" indent="-153988">
              <a:defRPr sz="1200">
                <a:solidFill>
                  <a:srgbClr val="FFFFFF"/>
                </a:solidFill>
                <a:latin typeface="Microsoft YaHei" charset="-122"/>
                <a:ea typeface="Microsoft YaHei" charset="-122"/>
                <a:cs typeface="Microsoft YaHei" charset="-122"/>
              </a:defRPr>
            </a:lvl3pPr>
            <a:lvl4pPr marL="533400" indent="-123825">
              <a:tabLst/>
              <a:defRPr sz="1200">
                <a:solidFill>
                  <a:srgbClr val="FFFFFF"/>
                </a:solidFill>
                <a:latin typeface="Microsoft YaHei" charset="-122"/>
                <a:ea typeface="Microsoft YaHei" charset="-122"/>
                <a:cs typeface="Microsoft YaHei" charset="-122"/>
              </a:defRPr>
            </a:lvl4pPr>
            <a:lvl5pPr marL="730250" indent="-160338">
              <a:defRPr sz="1200">
                <a:solidFill>
                  <a:srgbClr val="FFFFFF"/>
                </a:solidFill>
                <a:latin typeface="Microsoft YaHei" charset="-122"/>
                <a:ea typeface="Microsoft YaHei" charset="-122"/>
                <a:cs typeface="Microsoft YaHei"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Title 1"/>
          <p:cNvSpPr>
            <a:spLocks noGrp="1"/>
          </p:cNvSpPr>
          <p:nvPr>
            <p:ph type="title"/>
          </p:nvPr>
        </p:nvSpPr>
        <p:spPr>
          <a:xfrm>
            <a:off x="443869" y="222590"/>
            <a:ext cx="8403269" cy="525528"/>
          </a:xfrm>
        </p:spPr>
        <p:txBody>
          <a:bodyPr/>
          <a:lstStyle>
            <a:lvl1pPr>
              <a:defRPr baseline="0">
                <a:solidFill>
                  <a:srgbClr val="FFFFFF"/>
                </a:solidFill>
                <a:latin typeface="Microsoft YaHei" charset="-122"/>
                <a:ea typeface="Microsoft YaHei" charset="-122"/>
                <a:cs typeface="Microsoft YaHei" charset="-122"/>
              </a:defRPr>
            </a:lvl1pPr>
          </a:lstStyle>
          <a:p>
            <a:r>
              <a:rPr lang="zh-CN" altLang="en-US" dirty="0"/>
              <a:t>单击此处编辑母版标题样式</a:t>
            </a:r>
            <a:endParaRPr lang="en-US" dirty="0"/>
          </a:p>
        </p:txBody>
      </p:sp>
      <p:pic>
        <p:nvPicPr>
          <p:cNvPr id="5" name="图片 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6" name="Text Box 5">
            <a:extLst>
              <a:ext uri="{FF2B5EF4-FFF2-40B4-BE49-F238E27FC236}">
                <a16:creationId xmlns:a16="http://schemas.microsoft.com/office/drawing/2014/main"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8" name="Text Box 2">
            <a:extLst>
              <a:ext uri="{FF2B5EF4-FFF2-40B4-BE49-F238E27FC236}">
                <a16:creationId xmlns:a16="http://schemas.microsoft.com/office/drawing/2014/main" id="{C0362A9A-1519-7846-B4B9-7B69D2476AA2}"/>
              </a:ext>
            </a:extLst>
          </p:cNvPr>
          <p:cNvSpPr txBox="1"/>
          <p:nvPr userDrawn="1"/>
        </p:nvSpPr>
        <p:spPr>
          <a:xfrm>
            <a:off x="6938360" y="4907760"/>
            <a:ext cx="1622426" cy="130999"/>
          </a:xfrm>
          <a:prstGeom prst="rect">
            <a:avLst/>
          </a:prstGeom>
          <a:ln w="12700">
            <a:miter lim="400000"/>
          </a:ln>
          <a:extLst>
            <a:ext uri="{C572A759-6A51-4108-AA02-DFA0A04FC94B}">
              <ma14:wrappingTextBoxFlag xmlns:ma14="http://schemas.microsoft.com/office/mac/drawingml/2011/main" xmlns="" val="1"/>
            </a:ext>
          </a:extLst>
        </p:spPr>
        <p:txBody>
          <a:bodyPr lIns="6668" tIns="6668" rIns="6668" bIns="6668" anchor="ctr">
            <a:spAutoFit/>
          </a:bodyPr>
          <a:lstStyle/>
          <a:p>
            <a:pPr algn="r">
              <a:lnSpc>
                <a:spcPts val="1000"/>
              </a:lnSpc>
              <a:defRPr sz="700">
                <a:solidFill>
                  <a:srgbClr val="FFFFFF">
                    <a:alpha val="50000"/>
                  </a:srgbClr>
                </a:solidFill>
                <a:latin typeface="微软雅黑"/>
                <a:ea typeface="微软雅黑"/>
                <a:cs typeface="微软雅黑"/>
                <a:sym typeface="微软雅黑"/>
              </a:defRPr>
            </a:pPr>
            <a:r>
              <a:rPr dirty="0">
                <a:solidFill>
                  <a:schemeClr val="bg1"/>
                </a:solidFill>
              </a:rPr>
              <a:t>① </a:t>
            </a:r>
            <a:r>
              <a:rPr dirty="0" err="1">
                <a:solidFill>
                  <a:schemeClr val="bg1"/>
                </a:solidFill>
              </a:rPr>
              <a:t>绝密信息</a:t>
            </a:r>
            <a:r>
              <a:rPr dirty="0">
                <a:solidFill>
                  <a:schemeClr val="bg1"/>
                </a:solidFill>
              </a:rPr>
              <a:t> </a:t>
            </a:r>
            <a:r>
              <a:rPr dirty="0" err="1">
                <a:solidFill>
                  <a:schemeClr val="bg1"/>
                </a:solidFill>
              </a:rPr>
              <a:t>严禁泄露</a:t>
            </a:r>
            <a:endParaRPr dirty="0">
              <a:solidFill>
                <a:schemeClr val="bg1"/>
              </a:solidFill>
            </a:endParaRPr>
          </a:p>
        </p:txBody>
      </p:sp>
    </p:spTree>
    <p:extLst>
      <p:ext uri="{BB962C8B-B14F-4D97-AF65-F5344CB8AC3E}">
        <p14:creationId xmlns:p14="http://schemas.microsoft.com/office/powerpoint/2010/main" val="2926204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omparison">
    <p:bg>
      <p:bgPr>
        <a:solidFill>
          <a:srgbClr val="24215F"/>
        </a:solidFill>
        <a:effectLst/>
      </p:bgPr>
    </p:bg>
    <p:spTree>
      <p:nvGrpSpPr>
        <p:cNvPr id="1" name=""/>
        <p:cNvGrpSpPr/>
        <p:nvPr/>
      </p:nvGrpSpPr>
      <p:grpSpPr>
        <a:xfrm>
          <a:off x="0" y="0"/>
          <a:ext cx="0" cy="0"/>
          <a:chOff x="0" y="0"/>
          <a:chExt cx="0" cy="0"/>
        </a:xfrm>
      </p:grpSpPr>
      <p:sp>
        <p:nvSpPr>
          <p:cNvPr id="9" name="Title 1"/>
          <p:cNvSpPr>
            <a:spLocks noGrp="1"/>
          </p:cNvSpPr>
          <p:nvPr>
            <p:ph type="title"/>
          </p:nvPr>
        </p:nvSpPr>
        <p:spPr>
          <a:xfrm>
            <a:off x="443869" y="222590"/>
            <a:ext cx="8403269" cy="525528"/>
          </a:xfrm>
        </p:spPr>
        <p:txBody>
          <a:bodyPr/>
          <a:lstStyle>
            <a:lvl1pPr>
              <a:defRPr baseline="0">
                <a:solidFill>
                  <a:srgbClr val="FFFFFF"/>
                </a:solidFill>
                <a:latin typeface="Microsoft YaHei" charset="-122"/>
                <a:ea typeface="Microsoft YaHei" charset="-122"/>
                <a:cs typeface="Microsoft YaHei" charset="-122"/>
              </a:defRPr>
            </a:lvl1pPr>
          </a:lstStyle>
          <a:p>
            <a:r>
              <a:rPr lang="zh-CN" altLang="en-US" dirty="0"/>
              <a:t>单击此处编辑母版标题样式</a:t>
            </a:r>
            <a:endParaRPr lang="en-US" dirty="0"/>
          </a:p>
        </p:txBody>
      </p:sp>
      <p:sp>
        <p:nvSpPr>
          <p:cNvPr id="10" name="Rectangle 9"/>
          <p:cNvSpPr/>
          <p:nvPr userDrawn="1"/>
        </p:nvSpPr>
        <p:spPr>
          <a:xfrm>
            <a:off x="1" y="4735041"/>
            <a:ext cx="9143999" cy="408459"/>
          </a:xfrm>
          <a:prstGeom prst="rect">
            <a:avLst/>
          </a:prstGeom>
          <a:solidFill>
            <a:srgbClr val="2421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1771EA"/>
              </a:solidFill>
            </a:endParaRPr>
          </a:p>
        </p:txBody>
      </p:sp>
      <p:sp>
        <p:nvSpPr>
          <p:cNvPr id="11" name="Text Box 5"/>
          <p:cNvSpPr txBox="1">
            <a:spLocks noChangeArrowheads="1"/>
          </p:cNvSpPr>
          <p:nvPr userDrawn="1"/>
        </p:nvSpPr>
        <p:spPr bwMode="auto">
          <a:xfrm>
            <a:off x="443869" y="4926457"/>
            <a:ext cx="230187" cy="1231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chor="ctr">
            <a:spAutoFit/>
          </a:bodyPr>
          <a:lstStyle>
            <a:lvl1pPr eaLnBrk="0" hangingPunct="0">
              <a:defRPr kumimoji="1" sz="2400">
                <a:solidFill>
                  <a:schemeClr val="tx1"/>
                </a:solidFill>
                <a:latin typeface="宋体" charset="0"/>
                <a:ea typeface="宋体" charset="0"/>
                <a:cs typeface="宋体" charset="0"/>
              </a:defRPr>
            </a:lvl1pPr>
            <a:lvl2pPr marL="742950" indent="-285750" eaLnBrk="0" hangingPunct="0">
              <a:defRPr kumimoji="1" sz="2400">
                <a:solidFill>
                  <a:schemeClr val="tx1"/>
                </a:solidFill>
                <a:latin typeface="宋体" charset="0"/>
                <a:ea typeface="宋体" charset="0"/>
              </a:defRPr>
            </a:lvl2pPr>
            <a:lvl3pPr marL="1143000" indent="-228600" eaLnBrk="0" hangingPunct="0">
              <a:defRPr kumimoji="1" sz="2400">
                <a:solidFill>
                  <a:schemeClr val="tx1"/>
                </a:solidFill>
                <a:latin typeface="宋体" charset="0"/>
                <a:ea typeface="宋体" charset="0"/>
              </a:defRPr>
            </a:lvl3pPr>
            <a:lvl4pPr marL="1600200" indent="-228600" eaLnBrk="0" hangingPunct="0">
              <a:defRPr kumimoji="1" sz="2400">
                <a:solidFill>
                  <a:schemeClr val="tx1"/>
                </a:solidFill>
                <a:latin typeface="宋体" charset="0"/>
                <a:ea typeface="宋体" charset="0"/>
              </a:defRPr>
            </a:lvl4pPr>
            <a:lvl5pPr marL="2057400" indent="-228600" eaLnBrk="0" hangingPunct="0">
              <a:defRPr kumimoji="1" sz="2400">
                <a:solidFill>
                  <a:schemeClr val="tx1"/>
                </a:solidFill>
                <a:latin typeface="宋体" charset="0"/>
                <a:ea typeface="宋体" charset="0"/>
              </a:defRPr>
            </a:lvl5pPr>
            <a:lvl6pPr marL="2514600" indent="-228600" eaLnBrk="0" fontAlgn="base" hangingPunct="0">
              <a:spcBef>
                <a:spcPct val="0"/>
              </a:spcBef>
              <a:spcAft>
                <a:spcPct val="0"/>
              </a:spcAft>
              <a:defRPr kumimoji="1" sz="2400">
                <a:solidFill>
                  <a:schemeClr val="tx1"/>
                </a:solidFill>
                <a:latin typeface="宋体" charset="0"/>
                <a:ea typeface="宋体" charset="0"/>
              </a:defRPr>
            </a:lvl6pPr>
            <a:lvl7pPr marL="2971800" indent="-228600" eaLnBrk="0" fontAlgn="base" hangingPunct="0">
              <a:spcBef>
                <a:spcPct val="0"/>
              </a:spcBef>
              <a:spcAft>
                <a:spcPct val="0"/>
              </a:spcAft>
              <a:defRPr kumimoji="1" sz="2400">
                <a:solidFill>
                  <a:schemeClr val="tx1"/>
                </a:solidFill>
                <a:latin typeface="宋体" charset="0"/>
                <a:ea typeface="宋体" charset="0"/>
              </a:defRPr>
            </a:lvl7pPr>
            <a:lvl8pPr marL="3429000" indent="-228600" eaLnBrk="0" fontAlgn="base" hangingPunct="0">
              <a:spcBef>
                <a:spcPct val="0"/>
              </a:spcBef>
              <a:spcAft>
                <a:spcPct val="0"/>
              </a:spcAft>
              <a:defRPr kumimoji="1" sz="2400">
                <a:solidFill>
                  <a:schemeClr val="tx1"/>
                </a:solidFill>
                <a:latin typeface="宋体" charset="0"/>
                <a:ea typeface="宋体" charset="0"/>
              </a:defRPr>
            </a:lvl8pPr>
            <a:lvl9pPr marL="3886200" indent="-228600" eaLnBrk="0" fontAlgn="base" hangingPunct="0">
              <a:spcBef>
                <a:spcPct val="0"/>
              </a:spcBef>
              <a:spcAft>
                <a:spcPct val="0"/>
              </a:spcAft>
              <a:defRPr kumimoji="1" sz="2400">
                <a:solidFill>
                  <a:schemeClr val="tx1"/>
                </a:solidFill>
                <a:latin typeface="宋体" charset="0"/>
                <a:ea typeface="宋体" charset="0"/>
              </a:defRPr>
            </a:lvl9pPr>
          </a:lstStyle>
          <a:p>
            <a:pPr algn="l">
              <a:spcBef>
                <a:spcPct val="50000"/>
              </a:spcBef>
              <a:defRPr/>
            </a:pPr>
            <a:fld id="{046AD7C7-DE3F-5E43-A3A8-CA80750AE375}" type="slidenum">
              <a:rPr kumimoji="0" lang="en-US" altLang="zh-CN" sz="800" smtClean="0">
                <a:solidFill>
                  <a:schemeClr val="bg1"/>
                </a:solidFill>
                <a:latin typeface="Arial"/>
                <a:cs typeface="Arial"/>
              </a:rPr>
              <a:pPr algn="l">
                <a:spcBef>
                  <a:spcPct val="50000"/>
                </a:spcBef>
                <a:defRPr/>
              </a:pPr>
              <a:t>‹#›</a:t>
            </a:fld>
            <a:endParaRPr kumimoji="0" lang="en-US" altLang="zh-CN" sz="800" dirty="0">
              <a:solidFill>
                <a:schemeClr val="bg1"/>
              </a:solidFill>
              <a:latin typeface="Arial"/>
              <a:cs typeface="Arial"/>
            </a:endParaRPr>
          </a:p>
        </p:txBody>
      </p:sp>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FFFFFF"/>
                </a:solidFill>
                <a:latin typeface="Microsoft YaHei" charset="-122"/>
                <a:ea typeface="Microsoft YaHei" charset="-122"/>
                <a:cs typeface="Microsoft YaHei" charset="-122"/>
              </a:defRPr>
            </a:lvl1pPr>
            <a:lvl2pPr marL="173038" indent="-119063">
              <a:defRPr sz="1200">
                <a:solidFill>
                  <a:srgbClr val="FFFFFF"/>
                </a:solidFill>
                <a:latin typeface="Microsoft YaHei" charset="-122"/>
                <a:ea typeface="Microsoft YaHei" charset="-122"/>
                <a:cs typeface="Microsoft YaHei" charset="-122"/>
              </a:defRPr>
            </a:lvl2pPr>
            <a:lvl3pPr marL="368300" indent="-153988">
              <a:defRPr sz="1200">
                <a:solidFill>
                  <a:srgbClr val="FFFFFF"/>
                </a:solidFill>
                <a:latin typeface="Microsoft YaHei" charset="-122"/>
                <a:ea typeface="Microsoft YaHei" charset="-122"/>
                <a:cs typeface="Microsoft YaHei" charset="-122"/>
              </a:defRPr>
            </a:lvl3pPr>
            <a:lvl4pPr marL="533400" indent="-123825">
              <a:tabLst/>
              <a:defRPr sz="1200">
                <a:solidFill>
                  <a:srgbClr val="FFFFFF"/>
                </a:solidFill>
                <a:latin typeface="Microsoft YaHei" charset="-122"/>
                <a:ea typeface="Microsoft YaHei" charset="-122"/>
                <a:cs typeface="Microsoft YaHei" charset="-122"/>
              </a:defRPr>
            </a:lvl4pPr>
            <a:lvl5pPr marL="730250" indent="-160338">
              <a:defRPr sz="1200">
                <a:solidFill>
                  <a:srgbClr val="FFFFFF"/>
                </a:solidFill>
                <a:latin typeface="Microsoft YaHei" charset="-122"/>
                <a:ea typeface="Microsoft YaHei" charset="-122"/>
                <a:cs typeface="Microsoft YaHei"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pic>
        <p:nvPicPr>
          <p:cNvPr id="8" name="图片 7"/>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12" name="Text Box 5">
            <a:extLst>
              <a:ext uri="{FF2B5EF4-FFF2-40B4-BE49-F238E27FC236}">
                <a16:creationId xmlns:a16="http://schemas.microsoft.com/office/drawing/2014/main"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13" name="Text Box 2">
            <a:extLst>
              <a:ext uri="{FF2B5EF4-FFF2-40B4-BE49-F238E27FC236}">
                <a16:creationId xmlns:a16="http://schemas.microsoft.com/office/drawing/2014/main" id="{C0362A9A-1519-7846-B4B9-7B69D2476AA2}"/>
              </a:ext>
            </a:extLst>
          </p:cNvPr>
          <p:cNvSpPr txBox="1"/>
          <p:nvPr userDrawn="1"/>
        </p:nvSpPr>
        <p:spPr>
          <a:xfrm>
            <a:off x="6938360" y="4907760"/>
            <a:ext cx="1622426" cy="130999"/>
          </a:xfrm>
          <a:prstGeom prst="rect">
            <a:avLst/>
          </a:prstGeom>
          <a:ln w="12700">
            <a:miter lim="400000"/>
          </a:ln>
          <a:extLst>
            <a:ext uri="{C572A759-6A51-4108-AA02-DFA0A04FC94B}">
              <ma14:wrappingTextBoxFlag xmlns:ma14="http://schemas.microsoft.com/office/mac/drawingml/2011/main" xmlns="" val="1"/>
            </a:ext>
          </a:extLst>
        </p:spPr>
        <p:txBody>
          <a:bodyPr lIns="6668" tIns="6668" rIns="6668" bIns="6668" anchor="ctr">
            <a:spAutoFit/>
          </a:bodyPr>
          <a:lstStyle/>
          <a:p>
            <a:pPr algn="r">
              <a:lnSpc>
                <a:spcPts val="1000"/>
              </a:lnSpc>
              <a:defRPr sz="700">
                <a:solidFill>
                  <a:srgbClr val="FFFFFF">
                    <a:alpha val="50000"/>
                  </a:srgbClr>
                </a:solidFill>
                <a:latin typeface="微软雅黑"/>
                <a:ea typeface="微软雅黑"/>
                <a:cs typeface="微软雅黑"/>
                <a:sym typeface="微软雅黑"/>
              </a:defRPr>
            </a:pPr>
            <a:r>
              <a:rPr dirty="0">
                <a:solidFill>
                  <a:schemeClr val="bg1"/>
                </a:solidFill>
              </a:rPr>
              <a:t>① </a:t>
            </a:r>
            <a:r>
              <a:rPr dirty="0" err="1">
                <a:solidFill>
                  <a:schemeClr val="bg1"/>
                </a:solidFill>
              </a:rPr>
              <a:t>绝密信息</a:t>
            </a:r>
            <a:r>
              <a:rPr dirty="0">
                <a:solidFill>
                  <a:schemeClr val="bg1"/>
                </a:solidFill>
              </a:rPr>
              <a:t> </a:t>
            </a:r>
            <a:r>
              <a:rPr dirty="0" err="1">
                <a:solidFill>
                  <a:schemeClr val="bg1"/>
                </a:solidFill>
              </a:rPr>
              <a:t>严禁泄露</a:t>
            </a:r>
            <a:endParaRPr dirty="0">
              <a:solidFill>
                <a:schemeClr val="bg1"/>
              </a:solidFill>
            </a:endParaRPr>
          </a:p>
        </p:txBody>
      </p:sp>
    </p:spTree>
    <p:extLst>
      <p:ext uri="{BB962C8B-B14F-4D97-AF65-F5344CB8AC3E}">
        <p14:creationId xmlns:p14="http://schemas.microsoft.com/office/powerpoint/2010/main" val="3324480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Comparison">
    <p:bg>
      <p:bgPr>
        <a:solidFill>
          <a:srgbClr val="1771EA"/>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43869" y="287867"/>
            <a:ext cx="8417186" cy="4466696"/>
          </a:xfrm>
        </p:spPr>
        <p:txBody>
          <a:bodyPr/>
          <a:lstStyle>
            <a:lvl1pPr>
              <a:defRPr sz="4900" baseline="0">
                <a:solidFill>
                  <a:schemeClr val="bg1"/>
                </a:solidFill>
                <a:latin typeface="Microsoft YaHei" charset="-122"/>
                <a:ea typeface="Microsoft YaHei" charset="-122"/>
                <a:cs typeface="Microsoft YaHei" charset="-122"/>
              </a:defRPr>
            </a:lvl1pPr>
          </a:lstStyle>
          <a:p>
            <a:r>
              <a:rPr lang="zh-CN" altLang="en-US" dirty="0"/>
              <a:t>单击此处</a:t>
            </a:r>
            <a:br>
              <a:rPr lang="en-US" altLang="zh-CN" dirty="0"/>
            </a:br>
            <a:r>
              <a:rPr lang="zh-CN" altLang="en-US" dirty="0"/>
              <a:t>可更改模板标题</a:t>
            </a:r>
            <a:br>
              <a:rPr lang="en-US" altLang="zh-CN" dirty="0"/>
            </a:br>
            <a:r>
              <a:rPr lang="zh-CN" altLang="en-US" dirty="0"/>
              <a:t>中的文字</a:t>
            </a:r>
            <a:endParaRPr lang="en-US" dirty="0"/>
          </a:p>
        </p:txBody>
      </p:sp>
      <p:pic>
        <p:nvPicPr>
          <p:cNvPr id="4" name="图片 3"/>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5" name="Text Box 5">
            <a:extLst>
              <a:ext uri="{FF2B5EF4-FFF2-40B4-BE49-F238E27FC236}">
                <a16:creationId xmlns:a16="http://schemas.microsoft.com/office/drawing/2014/main"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6" name="Text Box 2">
            <a:extLst>
              <a:ext uri="{FF2B5EF4-FFF2-40B4-BE49-F238E27FC236}">
                <a16:creationId xmlns:a16="http://schemas.microsoft.com/office/drawing/2014/main" id="{C0362A9A-1519-7846-B4B9-7B69D2476AA2}"/>
              </a:ext>
            </a:extLst>
          </p:cNvPr>
          <p:cNvSpPr txBox="1"/>
          <p:nvPr userDrawn="1"/>
        </p:nvSpPr>
        <p:spPr>
          <a:xfrm>
            <a:off x="6938360" y="4907760"/>
            <a:ext cx="1622426" cy="130999"/>
          </a:xfrm>
          <a:prstGeom prst="rect">
            <a:avLst/>
          </a:prstGeom>
          <a:ln w="12700">
            <a:miter lim="400000"/>
          </a:ln>
          <a:extLst>
            <a:ext uri="{C572A759-6A51-4108-AA02-DFA0A04FC94B}">
              <ma14:wrappingTextBoxFlag xmlns:ma14="http://schemas.microsoft.com/office/mac/drawingml/2011/main" xmlns="" val="1"/>
            </a:ext>
          </a:extLst>
        </p:spPr>
        <p:txBody>
          <a:bodyPr lIns="6668" tIns="6668" rIns="6668" bIns="6668" anchor="ctr">
            <a:spAutoFit/>
          </a:bodyPr>
          <a:lstStyle/>
          <a:p>
            <a:pPr algn="r">
              <a:lnSpc>
                <a:spcPts val="1000"/>
              </a:lnSpc>
              <a:defRPr sz="700">
                <a:solidFill>
                  <a:srgbClr val="FFFFFF">
                    <a:alpha val="50000"/>
                  </a:srgbClr>
                </a:solidFill>
                <a:latin typeface="微软雅黑"/>
                <a:ea typeface="微软雅黑"/>
                <a:cs typeface="微软雅黑"/>
                <a:sym typeface="微软雅黑"/>
              </a:defRPr>
            </a:pPr>
            <a:r>
              <a:rPr dirty="0">
                <a:solidFill>
                  <a:schemeClr val="bg1"/>
                </a:solidFill>
              </a:rPr>
              <a:t>① </a:t>
            </a:r>
            <a:r>
              <a:rPr dirty="0" err="1">
                <a:solidFill>
                  <a:schemeClr val="bg1"/>
                </a:solidFill>
              </a:rPr>
              <a:t>绝密信息</a:t>
            </a:r>
            <a:r>
              <a:rPr dirty="0">
                <a:solidFill>
                  <a:schemeClr val="bg1"/>
                </a:solidFill>
              </a:rPr>
              <a:t> </a:t>
            </a:r>
            <a:r>
              <a:rPr dirty="0" err="1">
                <a:solidFill>
                  <a:schemeClr val="bg1"/>
                </a:solidFill>
              </a:rPr>
              <a:t>严禁泄露</a:t>
            </a:r>
            <a:endParaRPr dirty="0">
              <a:solidFill>
                <a:schemeClr val="bg1"/>
              </a:solidFill>
            </a:endParaRPr>
          </a:p>
        </p:txBody>
      </p:sp>
    </p:spTree>
    <p:extLst>
      <p:ext uri="{BB962C8B-B14F-4D97-AF65-F5344CB8AC3E}">
        <p14:creationId xmlns:p14="http://schemas.microsoft.com/office/powerpoint/2010/main" val="1250999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omparison">
    <p:bg>
      <p:bgPr>
        <a:solidFill>
          <a:srgbClr val="1771EA"/>
        </a:solidFill>
        <a:effectLst/>
      </p:bgPr>
    </p:bg>
    <p:spTree>
      <p:nvGrpSpPr>
        <p:cNvPr id="1" name=""/>
        <p:cNvGrpSpPr/>
        <p:nvPr/>
      </p:nvGrpSpPr>
      <p:grpSpPr>
        <a:xfrm>
          <a:off x="0" y="0"/>
          <a:ext cx="0" cy="0"/>
          <a:chOff x="0" y="0"/>
          <a:chExt cx="0" cy="0"/>
        </a:xfrm>
      </p:grpSpPr>
      <p:pic>
        <p:nvPicPr>
          <p:cNvPr id="4" name="图片 3"/>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5" name="Text Box 5">
            <a:extLst>
              <a:ext uri="{FF2B5EF4-FFF2-40B4-BE49-F238E27FC236}">
                <a16:creationId xmlns:a16="http://schemas.microsoft.com/office/drawing/2014/main"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6" name="Text Box 2">
            <a:extLst>
              <a:ext uri="{FF2B5EF4-FFF2-40B4-BE49-F238E27FC236}">
                <a16:creationId xmlns:a16="http://schemas.microsoft.com/office/drawing/2014/main" id="{C0362A9A-1519-7846-B4B9-7B69D2476AA2}"/>
              </a:ext>
            </a:extLst>
          </p:cNvPr>
          <p:cNvSpPr txBox="1"/>
          <p:nvPr userDrawn="1"/>
        </p:nvSpPr>
        <p:spPr>
          <a:xfrm>
            <a:off x="6938360" y="4907760"/>
            <a:ext cx="1622426" cy="130999"/>
          </a:xfrm>
          <a:prstGeom prst="rect">
            <a:avLst/>
          </a:prstGeom>
          <a:ln w="12700">
            <a:miter lim="400000"/>
          </a:ln>
          <a:extLst>
            <a:ext uri="{C572A759-6A51-4108-AA02-DFA0A04FC94B}">
              <ma14:wrappingTextBoxFlag xmlns:ma14="http://schemas.microsoft.com/office/mac/drawingml/2011/main" xmlns="" val="1"/>
            </a:ext>
          </a:extLst>
        </p:spPr>
        <p:txBody>
          <a:bodyPr lIns="6668" tIns="6668" rIns="6668" bIns="6668" anchor="ctr">
            <a:spAutoFit/>
          </a:bodyPr>
          <a:lstStyle/>
          <a:p>
            <a:pPr algn="r">
              <a:lnSpc>
                <a:spcPts val="1000"/>
              </a:lnSpc>
              <a:defRPr sz="700">
                <a:solidFill>
                  <a:srgbClr val="FFFFFF">
                    <a:alpha val="50000"/>
                  </a:srgbClr>
                </a:solidFill>
                <a:latin typeface="微软雅黑"/>
                <a:ea typeface="微软雅黑"/>
                <a:cs typeface="微软雅黑"/>
                <a:sym typeface="微软雅黑"/>
              </a:defRPr>
            </a:pPr>
            <a:r>
              <a:rPr dirty="0">
                <a:solidFill>
                  <a:schemeClr val="bg1"/>
                </a:solidFill>
              </a:rPr>
              <a:t>① </a:t>
            </a:r>
            <a:r>
              <a:rPr dirty="0" err="1">
                <a:solidFill>
                  <a:schemeClr val="bg1"/>
                </a:solidFill>
              </a:rPr>
              <a:t>绝密信息</a:t>
            </a:r>
            <a:r>
              <a:rPr dirty="0">
                <a:solidFill>
                  <a:schemeClr val="bg1"/>
                </a:solidFill>
              </a:rPr>
              <a:t> </a:t>
            </a:r>
            <a:r>
              <a:rPr dirty="0" err="1">
                <a:solidFill>
                  <a:schemeClr val="bg1"/>
                </a:solidFill>
              </a:rPr>
              <a:t>严禁泄露</a:t>
            </a:r>
            <a:endParaRPr dirty="0">
              <a:solidFill>
                <a:schemeClr val="bg1"/>
              </a:solidFill>
            </a:endParaRPr>
          </a:p>
        </p:txBody>
      </p:sp>
      <p:sp>
        <p:nvSpPr>
          <p:cNvPr id="8" name="Rectangle 2"/>
          <p:cNvSpPr>
            <a:spLocks noGrp="1" noChangeArrowheads="1"/>
          </p:cNvSpPr>
          <p:nvPr>
            <p:ph type="title" hasCustomPrompt="1"/>
          </p:nvPr>
        </p:nvSpPr>
        <p:spPr bwMode="auto">
          <a:xfrm>
            <a:off x="453872" y="222365"/>
            <a:ext cx="8396441" cy="5257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defRPr sz="1600">
                <a:solidFill>
                  <a:schemeClr val="bg1"/>
                </a:solidFill>
              </a:defRPr>
            </a:lvl1pPr>
          </a:lstStyle>
          <a:p>
            <a:r>
              <a:rPr lang="zh-CN" altLang="en-US" sz="2400" b="1" dirty="0"/>
              <a:t>小标题</a:t>
            </a:r>
            <a:br>
              <a:rPr lang="en-US" altLang="zh-CN" sz="3600" b="0" dirty="0"/>
            </a:br>
            <a:r>
              <a:rPr kumimoji="1" lang="zh-CN" altLang="en-US" sz="4400" dirty="0">
                <a:solidFill>
                  <a:srgbClr val="FFC000"/>
                </a:solidFill>
              </a:rPr>
              <a:t>单击此处</a:t>
            </a:r>
            <a:br>
              <a:rPr kumimoji="1" lang="zh-CN" altLang="en-US" sz="4400" dirty="0">
                <a:solidFill>
                  <a:srgbClr val="FFC000"/>
                </a:solidFill>
              </a:rPr>
            </a:br>
            <a:r>
              <a:rPr kumimoji="1" lang="zh-CN" altLang="en-US" sz="4400" dirty="0">
                <a:solidFill>
                  <a:srgbClr val="FFC000"/>
                </a:solidFill>
              </a:rPr>
              <a:t>可更改模板标题</a:t>
            </a:r>
            <a:br>
              <a:rPr kumimoji="1" lang="zh-CN" altLang="en-US" sz="4400" dirty="0">
                <a:solidFill>
                  <a:srgbClr val="FFC000"/>
                </a:solidFill>
              </a:rPr>
            </a:br>
            <a:r>
              <a:rPr kumimoji="1" lang="zh-CN" altLang="en-US" sz="4400" dirty="0">
                <a:solidFill>
                  <a:srgbClr val="FFC000"/>
                </a:solidFill>
              </a:rPr>
              <a:t>中的文字</a:t>
            </a:r>
          </a:p>
        </p:txBody>
      </p: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wo Content">
    <p:bg>
      <p:bgPr>
        <a:solidFill>
          <a:srgbClr val="1771EB"/>
        </a:solidFill>
        <a:effectLst/>
      </p:bgPr>
    </p:bg>
    <p:spTree>
      <p:nvGrpSpPr>
        <p:cNvPr id="1" name=""/>
        <p:cNvGrpSpPr/>
        <p:nvPr/>
      </p:nvGrpSpPr>
      <p:grpSpPr>
        <a:xfrm>
          <a:off x="0" y="0"/>
          <a:ext cx="0" cy="0"/>
          <a:chOff x="0" y="0"/>
          <a:chExt cx="0" cy="0"/>
        </a:xfrm>
      </p:grpSpPr>
      <p:grpSp>
        <p:nvGrpSpPr>
          <p:cNvPr id="11" name="Group 10"/>
          <p:cNvGrpSpPr/>
          <p:nvPr userDrawn="1"/>
        </p:nvGrpSpPr>
        <p:grpSpPr>
          <a:xfrm>
            <a:off x="-201085" y="208515"/>
            <a:ext cx="136829" cy="4388332"/>
            <a:chOff x="-279703" y="208515"/>
            <a:chExt cx="243417" cy="4388332"/>
          </a:xfrm>
        </p:grpSpPr>
        <p:cxnSp>
          <p:nvCxnSpPr>
            <p:cNvPr id="19" name="Straight Connector 18"/>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13" name="Group 12"/>
            <p:cNvGrpSpPr/>
            <p:nvPr userDrawn="1"/>
          </p:nvGrpSpPr>
          <p:grpSpPr>
            <a:xfrm>
              <a:off x="-279703" y="4254803"/>
              <a:ext cx="243417" cy="342044"/>
              <a:chOff x="-243418" y="1063625"/>
              <a:chExt cx="243417" cy="342044"/>
            </a:xfrm>
          </p:grpSpPr>
          <p:cxnSp>
            <p:nvCxnSpPr>
              <p:cNvPr id="17" name="Straight Connector 16"/>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14" name="Group 13"/>
            <p:cNvGrpSpPr/>
            <p:nvPr userDrawn="1"/>
          </p:nvGrpSpPr>
          <p:grpSpPr>
            <a:xfrm>
              <a:off x="-279703" y="208515"/>
              <a:ext cx="243417" cy="864155"/>
              <a:chOff x="-243418" y="1063625"/>
              <a:chExt cx="243417" cy="864155"/>
            </a:xfrm>
          </p:grpSpPr>
          <p:cxnSp>
            <p:nvCxnSpPr>
              <p:cNvPr id="15" name="Straight Connector 14"/>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sp>
        <p:nvSpPr>
          <p:cNvPr id="24" name="Content Placeholder 5"/>
          <p:cNvSpPr>
            <a:spLocks noGrp="1"/>
          </p:cNvSpPr>
          <p:nvPr>
            <p:ph sz="quarter" idx="12" hasCustomPrompt="1"/>
          </p:nvPr>
        </p:nvSpPr>
        <p:spPr>
          <a:xfrm>
            <a:off x="443869" y="777932"/>
            <a:ext cx="8404856" cy="3878735"/>
          </a:xfrm>
        </p:spPr>
        <p:txBody>
          <a:bodyPr/>
          <a:lstStyle>
            <a:lvl1pPr>
              <a:spcBef>
                <a:spcPts val="1000"/>
              </a:spcBef>
              <a:defRPr sz="1200" baseline="0">
                <a:solidFill>
                  <a:schemeClr val="bg1"/>
                </a:solidFill>
                <a:latin typeface="Microsoft YaHei" charset="-122"/>
                <a:ea typeface="Microsoft YaHei" charset="-122"/>
                <a:cs typeface="Microsoft YaHei" charset="-122"/>
              </a:defRPr>
            </a:lvl1pPr>
            <a:lvl2pPr marL="173038" indent="-119063">
              <a:defRPr sz="1200">
                <a:solidFill>
                  <a:srgbClr val="646464"/>
                </a:solidFill>
                <a:latin typeface="Microsoft YaHei" charset="-122"/>
                <a:ea typeface="Microsoft YaHei" charset="-122"/>
                <a:cs typeface="Microsoft YaHei" charset="-122"/>
              </a:defRPr>
            </a:lvl2pPr>
            <a:lvl3pPr marL="368300" indent="-153988">
              <a:defRPr sz="1200">
                <a:solidFill>
                  <a:srgbClr val="646464"/>
                </a:solidFill>
                <a:latin typeface="Microsoft YaHei" charset="-122"/>
                <a:ea typeface="Microsoft YaHei" charset="-122"/>
                <a:cs typeface="Microsoft YaHei" charset="-122"/>
              </a:defRPr>
            </a:lvl3pPr>
            <a:lvl4pPr marL="533400" indent="-123825">
              <a:tabLst/>
              <a:defRPr sz="1200">
                <a:solidFill>
                  <a:srgbClr val="646464"/>
                </a:solidFill>
                <a:latin typeface="Microsoft YaHei" charset="-122"/>
                <a:ea typeface="Microsoft YaHei" charset="-122"/>
                <a:cs typeface="Microsoft YaHei" charset="-122"/>
              </a:defRPr>
            </a:lvl4pPr>
            <a:lvl5pPr marL="730250" indent="-160338">
              <a:defRPr sz="1200">
                <a:solidFill>
                  <a:srgbClr val="646464"/>
                </a:solidFill>
                <a:latin typeface="Microsoft YaHei" charset="-122"/>
                <a:ea typeface="Microsoft YaHei" charset="-122"/>
                <a:cs typeface="Microsoft YaHei" charset="-122"/>
              </a:defRPr>
            </a:lvl5pPr>
          </a:lstStyle>
          <a:p>
            <a:pPr>
              <a:spcBef>
                <a:spcPts val="500"/>
              </a:spcBef>
              <a:defRPr/>
            </a:pPr>
            <a:r>
              <a:rPr lang="zh-CN" altLang="en-US" sz="1050" dirty="0">
                <a:solidFill>
                  <a:schemeClr val="tx1">
                    <a:lumMod val="65000"/>
                    <a:lumOff val="35000"/>
                  </a:schemeClr>
                </a:solidFill>
                <a:latin typeface="微软雅黑" pitchFamily="34" charset="-122"/>
                <a:ea typeface="微软雅黑" pitchFamily="34" charset="-122"/>
              </a:rPr>
              <a:t>没有金蝶软件国际软件集团有限公司的特别许可，任何人不能以任何形式或为任何目的复制或传播本文档的任何部分。本文档中包含的信息如有更改，恕不另行通知。</a:t>
            </a:r>
            <a:endParaRPr lang="en-US" altLang="zh-CN" sz="1050" dirty="0">
              <a:solidFill>
                <a:schemeClr val="tx1">
                  <a:lumMod val="65000"/>
                  <a:lumOff val="35000"/>
                </a:schemeClr>
              </a:solidFill>
              <a:latin typeface="微软雅黑" pitchFamily="34" charset="-122"/>
              <a:ea typeface="微软雅黑" pitchFamily="34" charset="-122"/>
            </a:endParaRPr>
          </a:p>
          <a:p>
            <a:pPr>
              <a:spcBef>
                <a:spcPts val="500"/>
              </a:spcBef>
              <a:defRPr/>
            </a:pPr>
            <a:endParaRPr lang="en-US" altLang="zh-CN" sz="1050" dirty="0">
              <a:solidFill>
                <a:schemeClr val="tx1">
                  <a:lumMod val="65000"/>
                  <a:lumOff val="35000"/>
                </a:schemeClr>
              </a:solidFill>
              <a:latin typeface="微软雅黑" pitchFamily="34" charset="-122"/>
              <a:ea typeface="微软雅黑" pitchFamily="34" charset="-122"/>
            </a:endParaRPr>
          </a:p>
          <a:p>
            <a:pPr>
              <a:spcBef>
                <a:spcPts val="500"/>
              </a:spcBef>
              <a:defRPr/>
            </a:pPr>
            <a:r>
              <a:rPr lang="zh-CN" altLang="en-US" sz="1050" dirty="0">
                <a:solidFill>
                  <a:schemeClr val="tx1">
                    <a:lumMod val="65000"/>
                    <a:lumOff val="35000"/>
                  </a:schemeClr>
                </a:solidFill>
                <a:latin typeface="微软雅黑" pitchFamily="34" charset="-122"/>
                <a:ea typeface="微软雅黑" pitchFamily="34" charset="-122"/>
              </a:rPr>
              <a:t>由金蝶软件（中国）有限公司和其分销商所销售的某些软件产品包含有其它软件供应商版权所有的软件组件。</a:t>
            </a:r>
          </a:p>
          <a:p>
            <a:pPr>
              <a:spcBef>
                <a:spcPts val="500"/>
              </a:spcBef>
              <a:defRPr/>
            </a:pPr>
            <a:r>
              <a:rPr lang="en-US" altLang="zh-CN" sz="1050" dirty="0">
                <a:solidFill>
                  <a:schemeClr val="tx1">
                    <a:lumMod val="65000"/>
                    <a:lumOff val="35000"/>
                  </a:schemeClr>
                </a:solidFill>
                <a:latin typeface="微软雅黑" pitchFamily="34" charset="-122"/>
                <a:ea typeface="微软雅黑" pitchFamily="34" charset="-122"/>
              </a:rPr>
              <a:t>Microsoft®</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WINDOWS®</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NT®</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EXCEL®</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Word®</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PowerPoint® </a:t>
            </a:r>
            <a:r>
              <a:rPr lang="zh-CN" altLang="en-US" sz="1050" dirty="0">
                <a:solidFill>
                  <a:schemeClr val="tx1">
                    <a:lumMod val="65000"/>
                    <a:lumOff val="35000"/>
                  </a:schemeClr>
                </a:solidFill>
                <a:latin typeface="微软雅黑" pitchFamily="34" charset="-122"/>
                <a:ea typeface="微软雅黑" pitchFamily="34" charset="-122"/>
              </a:rPr>
              <a:t>和</a:t>
            </a:r>
            <a:r>
              <a:rPr lang="en-US" altLang="zh-CN" sz="1050" dirty="0">
                <a:solidFill>
                  <a:schemeClr val="tx1">
                    <a:lumMod val="65000"/>
                    <a:lumOff val="35000"/>
                  </a:schemeClr>
                </a:solidFill>
                <a:latin typeface="微软雅黑" pitchFamily="34" charset="-122"/>
                <a:ea typeface="微软雅黑" pitchFamily="34" charset="-122"/>
              </a:rPr>
              <a:t>SQL Server® </a:t>
            </a:r>
            <a:r>
              <a:rPr lang="zh-CN" altLang="en-US" sz="1050" dirty="0">
                <a:solidFill>
                  <a:schemeClr val="tx1">
                    <a:lumMod val="65000"/>
                    <a:lumOff val="35000"/>
                  </a:schemeClr>
                </a:solidFill>
                <a:latin typeface="微软雅黑" pitchFamily="34" charset="-122"/>
                <a:ea typeface="微软雅黑" pitchFamily="34" charset="-122"/>
              </a:rPr>
              <a:t>是微软公司的注册商标。</a:t>
            </a:r>
          </a:p>
          <a:p>
            <a:pPr>
              <a:spcBef>
                <a:spcPts val="500"/>
              </a:spcBef>
              <a:defRPr/>
            </a:pPr>
            <a:r>
              <a:rPr lang="en-US" altLang="zh-CN" sz="1050" dirty="0">
                <a:solidFill>
                  <a:schemeClr val="tx1">
                    <a:lumMod val="65000"/>
                    <a:lumOff val="35000"/>
                  </a:schemeClr>
                </a:solidFill>
                <a:latin typeface="微软雅黑" pitchFamily="34" charset="-122"/>
                <a:ea typeface="微软雅黑" pitchFamily="34" charset="-122"/>
              </a:rPr>
              <a:t>IBM®</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DB2®</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DB2 </a:t>
            </a:r>
            <a:r>
              <a:rPr lang="zh-CN" altLang="en-US" sz="1050" dirty="0">
                <a:solidFill>
                  <a:schemeClr val="tx1">
                    <a:lumMod val="65000"/>
                    <a:lumOff val="35000"/>
                  </a:schemeClr>
                </a:solidFill>
                <a:latin typeface="微软雅黑" pitchFamily="34" charset="-122"/>
                <a:ea typeface="微软雅黑" pitchFamily="34" charset="-122"/>
              </a:rPr>
              <a:t>通用数据库、</a:t>
            </a:r>
            <a:r>
              <a:rPr lang="en-US" altLang="zh-CN" sz="1050" dirty="0">
                <a:solidFill>
                  <a:schemeClr val="tx1">
                    <a:lumMod val="65000"/>
                    <a:lumOff val="35000"/>
                  </a:schemeClr>
                </a:solidFill>
                <a:latin typeface="微软雅黑" pitchFamily="34" charset="-122"/>
                <a:ea typeface="微软雅黑" pitchFamily="34" charset="-122"/>
              </a:rPr>
              <a:t>OS/2®</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Parallel </a:t>
            </a:r>
            <a:r>
              <a:rPr lang="en-US" altLang="zh-CN" sz="1050" dirty="0" err="1">
                <a:solidFill>
                  <a:schemeClr val="tx1">
                    <a:lumMod val="65000"/>
                    <a:lumOff val="35000"/>
                  </a:schemeClr>
                </a:solidFill>
                <a:latin typeface="微软雅黑" pitchFamily="34" charset="-122"/>
                <a:ea typeface="微软雅黑" pitchFamily="34" charset="-122"/>
              </a:rPr>
              <a:t>Sysplex</a:t>
            </a:r>
            <a:r>
              <a:rPr lang="en-US" altLang="zh-CN" sz="1050" dirty="0">
                <a:solidFill>
                  <a:schemeClr val="tx1">
                    <a:lumMod val="65000"/>
                    <a:lumOff val="35000"/>
                  </a:schemeClr>
                </a:solidFill>
                <a:latin typeface="微软雅黑" pitchFamily="34" charset="-122"/>
                <a:ea typeface="微软雅黑" pitchFamily="34" charset="-122"/>
              </a:rPr>
              <a:t>®</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MVS/ESA</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AIX®</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S/390®</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AS/400®</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OS/390®</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OS/400®</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iSeries</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err="1">
                <a:solidFill>
                  <a:schemeClr val="tx1">
                    <a:lumMod val="65000"/>
                    <a:lumOff val="35000"/>
                  </a:schemeClr>
                </a:solidFill>
                <a:latin typeface="微软雅黑" pitchFamily="34" charset="-122"/>
                <a:ea typeface="微软雅黑" pitchFamily="34" charset="-122"/>
              </a:rPr>
              <a:t>pSeries</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err="1">
                <a:solidFill>
                  <a:schemeClr val="tx1">
                    <a:lumMod val="65000"/>
                    <a:lumOff val="35000"/>
                  </a:schemeClr>
                </a:solidFill>
                <a:latin typeface="微软雅黑" pitchFamily="34" charset="-122"/>
                <a:ea typeface="微软雅黑" pitchFamily="34" charset="-122"/>
              </a:rPr>
              <a:t>xSeries</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err="1">
                <a:solidFill>
                  <a:schemeClr val="tx1">
                    <a:lumMod val="65000"/>
                    <a:lumOff val="35000"/>
                  </a:schemeClr>
                </a:solidFill>
                <a:latin typeface="微软雅黑" pitchFamily="34" charset="-122"/>
                <a:ea typeface="微软雅黑" pitchFamily="34" charset="-122"/>
              </a:rPr>
              <a:t>zSeries</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z/OS</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AFP</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Intelligent Miner</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WebSphere®</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err="1">
                <a:solidFill>
                  <a:schemeClr val="tx1">
                    <a:lumMod val="65000"/>
                    <a:lumOff val="35000"/>
                  </a:schemeClr>
                </a:solidFill>
                <a:latin typeface="微软雅黑" pitchFamily="34" charset="-122"/>
                <a:ea typeface="微软雅黑" pitchFamily="34" charset="-122"/>
              </a:rPr>
              <a:t>Netfinity</a:t>
            </a:r>
            <a:r>
              <a:rPr lang="en-US" altLang="zh-CN" sz="1050" dirty="0">
                <a:solidFill>
                  <a:schemeClr val="tx1">
                    <a:lumMod val="65000"/>
                    <a:lumOff val="35000"/>
                  </a:schemeClr>
                </a:solidFill>
                <a:latin typeface="微软雅黑" pitchFamily="34" charset="-122"/>
                <a:ea typeface="微软雅黑" pitchFamily="34" charset="-122"/>
              </a:rPr>
              <a:t>®</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Tivoli®</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Informix </a:t>
            </a:r>
            <a:r>
              <a:rPr lang="zh-CN" altLang="en-US" sz="1050" dirty="0">
                <a:solidFill>
                  <a:schemeClr val="tx1">
                    <a:lumMod val="65000"/>
                    <a:lumOff val="35000"/>
                  </a:schemeClr>
                </a:solidFill>
                <a:latin typeface="微软雅黑" pitchFamily="34" charset="-122"/>
                <a:ea typeface="微软雅黑" pitchFamily="34" charset="-122"/>
              </a:rPr>
              <a:t>和</a:t>
            </a:r>
            <a:r>
              <a:rPr lang="en-US" altLang="zh-CN" sz="1050" dirty="0">
                <a:solidFill>
                  <a:schemeClr val="tx1">
                    <a:lumMod val="65000"/>
                    <a:lumOff val="35000"/>
                  </a:schemeClr>
                </a:solidFill>
                <a:latin typeface="微软雅黑" pitchFamily="34" charset="-122"/>
                <a:ea typeface="微软雅黑" pitchFamily="34" charset="-122"/>
              </a:rPr>
              <a:t>Informix® </a:t>
            </a:r>
            <a:r>
              <a:rPr lang="zh-CN" altLang="en-US" sz="1050" dirty="0">
                <a:solidFill>
                  <a:schemeClr val="tx1">
                    <a:lumMod val="65000"/>
                    <a:lumOff val="35000"/>
                  </a:schemeClr>
                </a:solidFill>
                <a:latin typeface="微软雅黑" pitchFamily="34" charset="-122"/>
                <a:ea typeface="微软雅黑" pitchFamily="34" charset="-122"/>
              </a:rPr>
              <a:t>动态</a:t>
            </a:r>
            <a:r>
              <a:rPr lang="en-US" altLang="zh-CN" sz="1050" dirty="0" err="1">
                <a:solidFill>
                  <a:schemeClr val="tx1">
                    <a:lumMod val="65000"/>
                    <a:lumOff val="35000"/>
                  </a:schemeClr>
                </a:solidFill>
                <a:latin typeface="微软雅黑" pitchFamily="34" charset="-122"/>
                <a:ea typeface="微软雅黑" pitchFamily="34" charset="-122"/>
              </a:rPr>
              <a:t>ServerTM</a:t>
            </a:r>
            <a:r>
              <a:rPr lang="en-US" altLang="zh-CN" sz="1050" dirty="0">
                <a:solidFill>
                  <a:schemeClr val="tx1">
                    <a:lumMod val="65000"/>
                    <a:lumOff val="35000"/>
                  </a:schemeClr>
                </a:solidFill>
                <a:latin typeface="微软雅黑" pitchFamily="34" charset="-122"/>
                <a:ea typeface="微软雅黑" pitchFamily="34" charset="-122"/>
              </a:rPr>
              <a:t> </a:t>
            </a:r>
            <a:r>
              <a:rPr lang="zh-CN" altLang="en-US" sz="1050" dirty="0">
                <a:solidFill>
                  <a:schemeClr val="tx1">
                    <a:lumMod val="65000"/>
                    <a:lumOff val="35000"/>
                  </a:schemeClr>
                </a:solidFill>
                <a:latin typeface="微软雅黑" pitchFamily="34" charset="-122"/>
                <a:ea typeface="微软雅黑" pitchFamily="34" charset="-122"/>
              </a:rPr>
              <a:t>是国际商业机器公司在美国或其他公司的商标。</a:t>
            </a:r>
          </a:p>
          <a:p>
            <a:pPr>
              <a:spcBef>
                <a:spcPts val="500"/>
              </a:spcBef>
              <a:defRPr/>
            </a:pPr>
            <a:r>
              <a:rPr lang="en-US" altLang="zh-CN" sz="1050" dirty="0">
                <a:solidFill>
                  <a:schemeClr val="tx1">
                    <a:lumMod val="65000"/>
                    <a:lumOff val="35000"/>
                  </a:schemeClr>
                </a:solidFill>
                <a:latin typeface="微软雅黑" pitchFamily="34" charset="-122"/>
                <a:ea typeface="微软雅黑" pitchFamily="34" charset="-122"/>
              </a:rPr>
              <a:t>ORACLE® </a:t>
            </a:r>
            <a:r>
              <a:rPr lang="zh-CN" altLang="en-US" sz="1050" dirty="0">
                <a:solidFill>
                  <a:schemeClr val="tx1">
                    <a:lumMod val="65000"/>
                    <a:lumOff val="35000"/>
                  </a:schemeClr>
                </a:solidFill>
                <a:latin typeface="微软雅黑" pitchFamily="34" charset="-122"/>
                <a:ea typeface="微软雅黑" pitchFamily="34" charset="-122"/>
              </a:rPr>
              <a:t>是</a:t>
            </a:r>
            <a:r>
              <a:rPr lang="en-US" altLang="zh-CN" sz="1050" dirty="0">
                <a:solidFill>
                  <a:schemeClr val="tx1">
                    <a:lumMod val="65000"/>
                    <a:lumOff val="35000"/>
                  </a:schemeClr>
                </a:solidFill>
                <a:latin typeface="微软雅黑" pitchFamily="34" charset="-122"/>
                <a:ea typeface="微软雅黑" pitchFamily="34" charset="-122"/>
              </a:rPr>
              <a:t>ORACLE </a:t>
            </a:r>
            <a:r>
              <a:rPr lang="zh-CN" altLang="en-US" sz="1050" dirty="0">
                <a:solidFill>
                  <a:schemeClr val="tx1">
                    <a:lumMod val="65000"/>
                    <a:lumOff val="35000"/>
                  </a:schemeClr>
                </a:solidFill>
                <a:latin typeface="微软雅黑" pitchFamily="34" charset="-122"/>
                <a:ea typeface="微软雅黑" pitchFamily="34" charset="-122"/>
              </a:rPr>
              <a:t>公司的注册商标。</a:t>
            </a:r>
          </a:p>
          <a:p>
            <a:pPr>
              <a:spcBef>
                <a:spcPts val="500"/>
              </a:spcBef>
              <a:defRPr/>
            </a:pPr>
            <a:r>
              <a:rPr lang="en-US" altLang="zh-CN" sz="1050" dirty="0">
                <a:solidFill>
                  <a:schemeClr val="tx1">
                    <a:lumMod val="65000"/>
                    <a:lumOff val="35000"/>
                  </a:schemeClr>
                </a:solidFill>
                <a:latin typeface="微软雅黑" pitchFamily="34" charset="-122"/>
                <a:ea typeface="微软雅黑" pitchFamily="34" charset="-122"/>
              </a:rPr>
              <a:t>UNIX®</a:t>
            </a:r>
            <a:r>
              <a:rPr lang="zh-CN" altLang="en-US" sz="1050" dirty="0">
                <a:solidFill>
                  <a:schemeClr val="tx1">
                    <a:lumMod val="65000"/>
                    <a:lumOff val="35000"/>
                  </a:schemeClr>
                </a:solidFill>
                <a:latin typeface="微软雅黑" pitchFamily="34" charset="-122"/>
                <a:ea typeface="微软雅黑" pitchFamily="34" charset="-122"/>
              </a:rPr>
              <a:t>是</a:t>
            </a:r>
            <a:r>
              <a:rPr lang="en-US" altLang="zh-CN" sz="1050" dirty="0">
                <a:solidFill>
                  <a:schemeClr val="tx1">
                    <a:lumMod val="65000"/>
                    <a:lumOff val="35000"/>
                  </a:schemeClr>
                </a:solidFill>
                <a:latin typeface="微软雅黑" pitchFamily="34" charset="-122"/>
                <a:ea typeface="微软雅黑" pitchFamily="34" charset="-122"/>
              </a:rPr>
              <a:t>UNIX INTERNATIONAL CO.,LIMTED</a:t>
            </a:r>
            <a:r>
              <a:rPr lang="zh-CN" altLang="en-US" sz="1050" dirty="0">
                <a:solidFill>
                  <a:schemeClr val="tx1">
                    <a:lumMod val="65000"/>
                    <a:lumOff val="35000"/>
                  </a:schemeClr>
                </a:solidFill>
                <a:latin typeface="微软雅黑" pitchFamily="34" charset="-122"/>
                <a:ea typeface="微软雅黑" pitchFamily="34" charset="-122"/>
              </a:rPr>
              <a:t>的注册商标、</a:t>
            </a:r>
            <a:r>
              <a:rPr lang="en-US" altLang="zh-CN" sz="1050" dirty="0">
                <a:solidFill>
                  <a:schemeClr val="tx1">
                    <a:lumMod val="65000"/>
                    <a:lumOff val="35000"/>
                  </a:schemeClr>
                </a:solidFill>
                <a:latin typeface="微软雅黑" pitchFamily="34" charset="-122"/>
                <a:ea typeface="微软雅黑" pitchFamily="34" charset="-122"/>
              </a:rPr>
              <a:t>OSF/1® </a:t>
            </a:r>
            <a:r>
              <a:rPr lang="zh-CN" altLang="en-US" sz="1050" dirty="0">
                <a:solidFill>
                  <a:schemeClr val="tx1">
                    <a:lumMod val="65000"/>
                    <a:lumOff val="35000"/>
                  </a:schemeClr>
                </a:solidFill>
                <a:latin typeface="微软雅黑" pitchFamily="34" charset="-122"/>
                <a:ea typeface="微软雅黑" pitchFamily="34" charset="-122"/>
              </a:rPr>
              <a:t>和</a:t>
            </a:r>
            <a:r>
              <a:rPr lang="en-US" altLang="zh-CN" sz="1050" dirty="0">
                <a:solidFill>
                  <a:schemeClr val="tx1">
                    <a:lumMod val="65000"/>
                    <a:lumOff val="35000"/>
                  </a:schemeClr>
                </a:solidFill>
                <a:latin typeface="微软雅黑" pitchFamily="34" charset="-122"/>
                <a:ea typeface="微软雅黑" pitchFamily="34" charset="-122"/>
              </a:rPr>
              <a:t>Motif® </a:t>
            </a:r>
            <a:r>
              <a:rPr lang="zh-CN" altLang="en-US" sz="1050" dirty="0">
                <a:solidFill>
                  <a:schemeClr val="tx1">
                    <a:lumMod val="65000"/>
                    <a:lumOff val="35000"/>
                  </a:schemeClr>
                </a:solidFill>
                <a:latin typeface="微软雅黑" pitchFamily="34" charset="-122"/>
                <a:ea typeface="微软雅黑" pitchFamily="34" charset="-122"/>
              </a:rPr>
              <a:t>是</a:t>
            </a:r>
            <a:r>
              <a:rPr lang="en-US" altLang="zh-CN" sz="1050" dirty="0">
                <a:solidFill>
                  <a:schemeClr val="tx1">
                    <a:lumMod val="65000"/>
                    <a:lumOff val="35000"/>
                  </a:schemeClr>
                </a:solidFill>
                <a:latin typeface="微软雅黑" pitchFamily="34" charset="-122"/>
                <a:ea typeface="微软雅黑" pitchFamily="34" charset="-122"/>
              </a:rPr>
              <a:t>Open Group </a:t>
            </a:r>
            <a:r>
              <a:rPr lang="zh-CN" altLang="en-US" sz="1050" dirty="0">
                <a:solidFill>
                  <a:schemeClr val="tx1">
                    <a:lumMod val="65000"/>
                    <a:lumOff val="35000"/>
                  </a:schemeClr>
                </a:solidFill>
                <a:latin typeface="微软雅黑" pitchFamily="34" charset="-122"/>
                <a:ea typeface="微软雅黑" pitchFamily="34" charset="-122"/>
              </a:rPr>
              <a:t>的注册商标。</a:t>
            </a:r>
          </a:p>
          <a:p>
            <a:pPr>
              <a:spcBef>
                <a:spcPts val="500"/>
              </a:spcBef>
              <a:defRPr/>
            </a:pPr>
            <a:r>
              <a:rPr lang="en-US" altLang="zh-CN" sz="1050" dirty="0">
                <a:solidFill>
                  <a:schemeClr val="tx1">
                    <a:lumMod val="65000"/>
                    <a:lumOff val="35000"/>
                  </a:schemeClr>
                </a:solidFill>
                <a:latin typeface="微软雅黑" pitchFamily="34" charset="-122"/>
                <a:ea typeface="微软雅黑" pitchFamily="34" charset="-122"/>
              </a:rPr>
              <a:t>Citrix®</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Citrix </a:t>
            </a:r>
            <a:r>
              <a:rPr lang="zh-CN" altLang="en-US" sz="1050" dirty="0">
                <a:solidFill>
                  <a:schemeClr val="tx1">
                    <a:lumMod val="65000"/>
                    <a:lumOff val="35000"/>
                  </a:schemeClr>
                </a:solidFill>
                <a:latin typeface="微软雅黑" pitchFamily="34" charset="-122"/>
                <a:ea typeface="微软雅黑" pitchFamily="34" charset="-122"/>
              </a:rPr>
              <a:t>徽标、</a:t>
            </a:r>
            <a:r>
              <a:rPr lang="en-US" altLang="zh-CN" sz="1050" dirty="0">
                <a:solidFill>
                  <a:schemeClr val="tx1">
                    <a:lumMod val="65000"/>
                    <a:lumOff val="35000"/>
                  </a:schemeClr>
                </a:solidFill>
                <a:latin typeface="微软雅黑" pitchFamily="34" charset="-122"/>
                <a:ea typeface="微软雅黑" pitchFamily="34" charset="-122"/>
              </a:rPr>
              <a:t>ICA</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Program Neighborhood® </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err="1">
                <a:solidFill>
                  <a:schemeClr val="tx1">
                    <a:lumMod val="65000"/>
                    <a:lumOff val="35000"/>
                  </a:schemeClr>
                </a:solidFill>
                <a:latin typeface="微软雅黑" pitchFamily="34" charset="-122"/>
                <a:ea typeface="微软雅黑" pitchFamily="34" charset="-122"/>
              </a:rPr>
              <a:t>MetaFrame</a:t>
            </a:r>
            <a:r>
              <a:rPr lang="en-US" altLang="zh-CN" sz="1050" dirty="0">
                <a:solidFill>
                  <a:schemeClr val="tx1">
                    <a:lumMod val="65000"/>
                    <a:lumOff val="35000"/>
                  </a:schemeClr>
                </a:solidFill>
                <a:latin typeface="微软雅黑" pitchFamily="34" charset="-122"/>
                <a:ea typeface="微软雅黑" pitchFamily="34" charset="-122"/>
              </a:rPr>
              <a:t>® </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err="1">
                <a:solidFill>
                  <a:schemeClr val="tx1">
                    <a:lumMod val="65000"/>
                    <a:lumOff val="35000"/>
                  </a:schemeClr>
                </a:solidFill>
                <a:latin typeface="微软雅黑" pitchFamily="34" charset="-122"/>
                <a:ea typeface="微软雅黑" pitchFamily="34" charset="-122"/>
              </a:rPr>
              <a:t>WinFrame</a:t>
            </a:r>
            <a:r>
              <a:rPr lang="en-US" altLang="zh-CN" sz="1050" dirty="0">
                <a:solidFill>
                  <a:schemeClr val="tx1">
                    <a:lumMod val="65000"/>
                    <a:lumOff val="35000"/>
                  </a:schemeClr>
                </a:solidFill>
                <a:latin typeface="微软雅黑" pitchFamily="34" charset="-122"/>
                <a:ea typeface="微软雅黑" pitchFamily="34" charset="-122"/>
              </a:rPr>
              <a:t>® </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err="1">
                <a:solidFill>
                  <a:schemeClr val="tx1">
                    <a:lumMod val="65000"/>
                    <a:lumOff val="35000"/>
                  </a:schemeClr>
                </a:solidFill>
                <a:latin typeface="微软雅黑" pitchFamily="34" charset="-122"/>
                <a:ea typeface="微软雅黑" pitchFamily="34" charset="-122"/>
              </a:rPr>
              <a:t>VideoFrame</a:t>
            </a:r>
            <a:r>
              <a:rPr lang="en-US" altLang="zh-CN" sz="1050" dirty="0">
                <a:solidFill>
                  <a:schemeClr val="tx1">
                    <a:lumMod val="65000"/>
                    <a:lumOff val="35000"/>
                  </a:schemeClr>
                </a:solidFill>
                <a:latin typeface="微软雅黑" pitchFamily="34" charset="-122"/>
                <a:ea typeface="微软雅黑" pitchFamily="34" charset="-122"/>
              </a:rPr>
              <a:t>® </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err="1">
                <a:solidFill>
                  <a:schemeClr val="tx1">
                    <a:lumMod val="65000"/>
                    <a:lumOff val="35000"/>
                  </a:schemeClr>
                </a:solidFill>
                <a:latin typeface="微软雅黑" pitchFamily="34" charset="-122"/>
                <a:ea typeface="微软雅黑" pitchFamily="34" charset="-122"/>
              </a:rPr>
              <a:t>MultiWin</a:t>
            </a:r>
            <a:r>
              <a:rPr lang="en-US" altLang="zh-CN" sz="1050" dirty="0">
                <a:solidFill>
                  <a:schemeClr val="tx1">
                    <a:lumMod val="65000"/>
                    <a:lumOff val="35000"/>
                  </a:schemeClr>
                </a:solidFill>
                <a:latin typeface="微软雅黑" pitchFamily="34" charset="-122"/>
                <a:ea typeface="微软雅黑" pitchFamily="34" charset="-122"/>
              </a:rPr>
              <a:t>®</a:t>
            </a:r>
            <a:r>
              <a:rPr lang="zh-CN" altLang="en-US" sz="1050" dirty="0">
                <a:solidFill>
                  <a:schemeClr val="tx1">
                    <a:lumMod val="65000"/>
                    <a:lumOff val="35000"/>
                  </a:schemeClr>
                </a:solidFill>
                <a:latin typeface="微软雅黑" pitchFamily="34" charset="-122"/>
                <a:ea typeface="微软雅黑" pitchFamily="34" charset="-122"/>
              </a:rPr>
              <a:t>以及此处引用的</a:t>
            </a:r>
            <a:r>
              <a:rPr lang="en-US" altLang="zh-CN" sz="1050" dirty="0">
                <a:solidFill>
                  <a:schemeClr val="tx1">
                    <a:lumMod val="65000"/>
                    <a:lumOff val="35000"/>
                  </a:schemeClr>
                </a:solidFill>
                <a:latin typeface="微软雅黑" pitchFamily="34" charset="-122"/>
                <a:ea typeface="微软雅黑" pitchFamily="34" charset="-122"/>
              </a:rPr>
              <a:t>Citrix </a:t>
            </a:r>
            <a:r>
              <a:rPr lang="zh-CN" altLang="en-US" sz="1050" dirty="0">
                <a:solidFill>
                  <a:schemeClr val="tx1">
                    <a:lumMod val="65000"/>
                    <a:lumOff val="35000"/>
                  </a:schemeClr>
                </a:solidFill>
                <a:latin typeface="微软雅黑" pitchFamily="34" charset="-122"/>
                <a:ea typeface="微软雅黑" pitchFamily="34" charset="-122"/>
              </a:rPr>
              <a:t>产品名是</a:t>
            </a:r>
            <a:r>
              <a:rPr lang="en-US" altLang="zh-CN" sz="1050" dirty="0">
                <a:solidFill>
                  <a:schemeClr val="tx1">
                    <a:lumMod val="65000"/>
                    <a:lumOff val="35000"/>
                  </a:schemeClr>
                </a:solidFill>
                <a:latin typeface="微软雅黑" pitchFamily="34" charset="-122"/>
                <a:ea typeface="微软雅黑" pitchFamily="34" charset="-122"/>
              </a:rPr>
              <a:t>Citrix Systems </a:t>
            </a:r>
            <a:r>
              <a:rPr lang="zh-CN" altLang="en-US" sz="1050" dirty="0">
                <a:solidFill>
                  <a:schemeClr val="tx1">
                    <a:lumMod val="65000"/>
                    <a:lumOff val="35000"/>
                  </a:schemeClr>
                </a:solidFill>
                <a:latin typeface="微软雅黑" pitchFamily="34" charset="-122"/>
                <a:ea typeface="微软雅黑" pitchFamily="34" charset="-122"/>
              </a:rPr>
              <a:t>公司的商标或注册商标。</a:t>
            </a:r>
          </a:p>
          <a:p>
            <a:pPr>
              <a:spcBef>
                <a:spcPts val="500"/>
              </a:spcBef>
              <a:defRPr/>
            </a:pPr>
            <a:r>
              <a:rPr lang="en-US" altLang="zh-CN" sz="1050" dirty="0">
                <a:solidFill>
                  <a:schemeClr val="tx1">
                    <a:lumMod val="65000"/>
                    <a:lumOff val="35000"/>
                  </a:schemeClr>
                </a:solidFill>
                <a:latin typeface="微软雅黑" pitchFamily="34" charset="-122"/>
                <a:ea typeface="微软雅黑" pitchFamily="34" charset="-122"/>
              </a:rPr>
              <a:t>HTML</a:t>
            </a:r>
            <a:r>
              <a:rPr lang="zh-CN" altLang="en-US" sz="1050" dirty="0">
                <a:solidFill>
                  <a:schemeClr val="tx1">
                    <a:lumMod val="65000"/>
                    <a:lumOff val="35000"/>
                  </a:schemeClr>
                </a:solidFill>
                <a:latin typeface="微软雅黑" pitchFamily="34" charset="-122"/>
                <a:ea typeface="微软雅黑" pitchFamily="34" charset="-122"/>
              </a:rPr>
              <a:t>是</a:t>
            </a:r>
            <a:r>
              <a:rPr lang="en-US" altLang="zh-CN" sz="1050" dirty="0">
                <a:solidFill>
                  <a:schemeClr val="tx1">
                    <a:lumMod val="65000"/>
                    <a:lumOff val="35000"/>
                  </a:schemeClr>
                </a:solidFill>
                <a:latin typeface="微软雅黑" pitchFamily="34" charset="-122"/>
                <a:ea typeface="微软雅黑" pitchFamily="34" charset="-122"/>
              </a:rPr>
              <a:t>HATEMOGLU TEKSTIL GIYIM SANAYI VE TICARET A.S.</a:t>
            </a:r>
            <a:r>
              <a:rPr lang="zh-CN" altLang="en-US" sz="1050" dirty="0">
                <a:solidFill>
                  <a:schemeClr val="tx1">
                    <a:lumMod val="65000"/>
                    <a:lumOff val="35000"/>
                  </a:schemeClr>
                </a:solidFill>
                <a:latin typeface="微软雅黑" pitchFamily="34" charset="-122"/>
                <a:ea typeface="微软雅黑" pitchFamily="34" charset="-122"/>
              </a:rPr>
              <a:t>的注册商标，</a:t>
            </a:r>
            <a:r>
              <a:rPr lang="en-US" altLang="zh-CN" sz="1050" dirty="0">
                <a:solidFill>
                  <a:schemeClr val="tx1">
                    <a:lumMod val="65000"/>
                    <a:lumOff val="35000"/>
                  </a:schemeClr>
                </a:solidFill>
                <a:latin typeface="微软雅黑" pitchFamily="34" charset="-122"/>
                <a:ea typeface="微软雅黑" pitchFamily="34" charset="-122"/>
              </a:rPr>
              <a:t>DHTML</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XML</a:t>
            </a:r>
            <a:r>
              <a:rPr lang="zh-CN" altLang="en-US" sz="1050" dirty="0">
                <a:solidFill>
                  <a:schemeClr val="tx1">
                    <a:lumMod val="65000"/>
                    <a:lumOff val="35000"/>
                  </a:schemeClr>
                </a:solidFill>
                <a:latin typeface="微软雅黑" pitchFamily="34" charset="-122"/>
                <a:ea typeface="微软雅黑" pitchFamily="34" charset="-122"/>
              </a:rPr>
              <a:t>和</a:t>
            </a:r>
            <a:r>
              <a:rPr lang="en-US" altLang="zh-CN" sz="1050" dirty="0">
                <a:solidFill>
                  <a:schemeClr val="tx1">
                    <a:lumMod val="65000"/>
                    <a:lumOff val="35000"/>
                  </a:schemeClr>
                </a:solidFill>
                <a:latin typeface="微软雅黑" pitchFamily="34" charset="-122"/>
                <a:ea typeface="微软雅黑" pitchFamily="34" charset="-122"/>
              </a:rPr>
              <a:t>XHTML </a:t>
            </a:r>
            <a:r>
              <a:rPr lang="zh-CN" altLang="en-US" sz="1050" dirty="0">
                <a:solidFill>
                  <a:schemeClr val="tx1">
                    <a:lumMod val="65000"/>
                    <a:lumOff val="35000"/>
                  </a:schemeClr>
                </a:solidFill>
                <a:latin typeface="微软雅黑" pitchFamily="34" charset="-122"/>
                <a:ea typeface="微软雅黑" pitchFamily="34" charset="-122"/>
              </a:rPr>
              <a:t>是</a:t>
            </a:r>
            <a:r>
              <a:rPr lang="en-US" altLang="zh-CN" sz="1050" dirty="0">
                <a:solidFill>
                  <a:schemeClr val="tx1">
                    <a:lumMod val="65000"/>
                    <a:lumOff val="35000"/>
                  </a:schemeClr>
                </a:solidFill>
                <a:latin typeface="微软雅黑" pitchFamily="34" charset="-122"/>
                <a:ea typeface="微软雅黑" pitchFamily="34" charset="-122"/>
              </a:rPr>
              <a:t>W3C®</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World Wide Web </a:t>
            </a:r>
            <a:r>
              <a:rPr lang="zh-CN" altLang="en-US" sz="1050" dirty="0">
                <a:solidFill>
                  <a:schemeClr val="tx1">
                    <a:lumMod val="65000"/>
                    <a:lumOff val="35000"/>
                  </a:schemeClr>
                </a:solidFill>
                <a:latin typeface="微软雅黑" pitchFamily="34" charset="-122"/>
                <a:ea typeface="微软雅黑" pitchFamily="34" charset="-122"/>
              </a:rPr>
              <a:t>协会、计算机科学实验室的商标或注册商标，</a:t>
            </a:r>
            <a:r>
              <a:rPr lang="en-US" altLang="zh-CN" sz="1050" dirty="0" err="1">
                <a:solidFill>
                  <a:schemeClr val="tx1">
                    <a:lumMod val="65000"/>
                    <a:lumOff val="35000"/>
                  </a:schemeClr>
                </a:solidFill>
                <a:latin typeface="微软雅黑" pitchFamily="34" charset="-122"/>
                <a:ea typeface="微软雅黑" pitchFamily="34" charset="-122"/>
              </a:rPr>
              <a:t>PureXML</a:t>
            </a:r>
            <a:r>
              <a:rPr lang="zh-CN" altLang="en-US" sz="1050" dirty="0">
                <a:solidFill>
                  <a:schemeClr val="tx1">
                    <a:lumMod val="65000"/>
                    <a:lumOff val="35000"/>
                  </a:schemeClr>
                </a:solidFill>
                <a:latin typeface="微软雅黑" pitchFamily="34" charset="-122"/>
                <a:ea typeface="微软雅黑" pitchFamily="34" charset="-122"/>
              </a:rPr>
              <a:t>是国际商业机器公司的注册商标。</a:t>
            </a:r>
          </a:p>
          <a:p>
            <a:pPr>
              <a:spcBef>
                <a:spcPts val="500"/>
              </a:spcBef>
              <a:defRPr/>
            </a:pPr>
            <a:r>
              <a:rPr lang="en-US" altLang="zh-CN" sz="1050" dirty="0">
                <a:solidFill>
                  <a:schemeClr val="tx1">
                    <a:lumMod val="65000"/>
                    <a:lumOff val="35000"/>
                  </a:schemeClr>
                </a:solidFill>
                <a:latin typeface="微软雅黑" pitchFamily="34" charset="-122"/>
                <a:ea typeface="微软雅黑" pitchFamily="34" charset="-122"/>
              </a:rPr>
              <a:t>JAVA® </a:t>
            </a:r>
            <a:r>
              <a:rPr lang="zh-CN" altLang="en-US" sz="1050" dirty="0">
                <a:solidFill>
                  <a:schemeClr val="tx1">
                    <a:lumMod val="65000"/>
                    <a:lumOff val="35000"/>
                  </a:schemeClr>
                </a:solidFill>
                <a:latin typeface="微软雅黑" pitchFamily="34" charset="-122"/>
                <a:ea typeface="微软雅黑" pitchFamily="34" charset="-122"/>
              </a:rPr>
              <a:t>是甲骨文美国有限公司的注册商标。</a:t>
            </a:r>
          </a:p>
          <a:p>
            <a:pPr>
              <a:spcBef>
                <a:spcPts val="500"/>
              </a:spcBef>
              <a:defRPr/>
            </a:pPr>
            <a:r>
              <a:rPr lang="en-US" altLang="zh-CN" sz="1050" dirty="0">
                <a:solidFill>
                  <a:schemeClr val="tx1">
                    <a:lumMod val="65000"/>
                    <a:lumOff val="35000"/>
                  </a:schemeClr>
                </a:solidFill>
                <a:latin typeface="微软雅黑" pitchFamily="34" charset="-122"/>
                <a:ea typeface="微软雅黑" pitchFamily="34" charset="-122"/>
              </a:rPr>
              <a:t>JAVASCRIPT®</a:t>
            </a:r>
            <a:r>
              <a:rPr lang="zh-CN" altLang="en-US" sz="1050" dirty="0">
                <a:solidFill>
                  <a:schemeClr val="tx1">
                    <a:lumMod val="65000"/>
                    <a:lumOff val="35000"/>
                  </a:schemeClr>
                </a:solidFill>
                <a:latin typeface="微软雅黑" pitchFamily="34" charset="-122"/>
                <a:ea typeface="微软雅黑" pitchFamily="34" charset="-122"/>
              </a:rPr>
              <a:t>是甲骨文美国有限公司的注册商标，由其技术开发和实施商</a:t>
            </a:r>
            <a:r>
              <a:rPr lang="en-US" altLang="zh-CN" sz="1050" dirty="0">
                <a:solidFill>
                  <a:schemeClr val="tx1">
                    <a:lumMod val="65000"/>
                    <a:lumOff val="35000"/>
                  </a:schemeClr>
                </a:solidFill>
                <a:latin typeface="微软雅黑" pitchFamily="34" charset="-122"/>
                <a:ea typeface="微软雅黑" pitchFamily="34" charset="-122"/>
              </a:rPr>
              <a:t>Netscape </a:t>
            </a:r>
            <a:r>
              <a:rPr lang="zh-CN" altLang="en-US" sz="1050" dirty="0">
                <a:solidFill>
                  <a:schemeClr val="tx1">
                    <a:lumMod val="65000"/>
                    <a:lumOff val="35000"/>
                  </a:schemeClr>
                </a:solidFill>
                <a:latin typeface="微软雅黑" pitchFamily="34" charset="-122"/>
                <a:ea typeface="微软雅黑" pitchFamily="34" charset="-122"/>
              </a:rPr>
              <a:t>许可使用。</a:t>
            </a:r>
          </a:p>
          <a:p>
            <a:pPr>
              <a:spcBef>
                <a:spcPts val="500"/>
              </a:spcBef>
              <a:defRPr/>
            </a:pPr>
            <a:r>
              <a:rPr lang="en-US" altLang="zh-CN" sz="1050" dirty="0" err="1">
                <a:solidFill>
                  <a:schemeClr val="tx1">
                    <a:lumMod val="65000"/>
                    <a:lumOff val="35000"/>
                  </a:schemeClr>
                </a:solidFill>
                <a:latin typeface="微软雅黑" pitchFamily="34" charset="-122"/>
                <a:ea typeface="微软雅黑" pitchFamily="34" charset="-122"/>
              </a:rPr>
              <a:t>Apusic</a:t>
            </a:r>
            <a:r>
              <a:rPr lang="en-US" altLang="zh-CN" sz="1050" dirty="0">
                <a:solidFill>
                  <a:schemeClr val="tx1">
                    <a:lumMod val="65000"/>
                    <a:lumOff val="35000"/>
                  </a:schemeClr>
                </a:solidFill>
                <a:latin typeface="微软雅黑" pitchFamily="34" charset="-122"/>
                <a:ea typeface="微软雅黑" pitchFamily="34" charset="-122"/>
              </a:rPr>
              <a:t> ®</a:t>
            </a:r>
            <a:r>
              <a:rPr lang="zh-CN" altLang="en-US" sz="1050" dirty="0">
                <a:solidFill>
                  <a:schemeClr val="tx1">
                    <a:lumMod val="65000"/>
                    <a:lumOff val="35000"/>
                  </a:schemeClr>
                </a:solidFill>
                <a:latin typeface="微软雅黑" pitchFamily="34" charset="-122"/>
                <a:ea typeface="微软雅黑" pitchFamily="34" charset="-122"/>
              </a:rPr>
              <a:t>是深圳市金蝶中间件有限公司的注册商标。</a:t>
            </a:r>
          </a:p>
          <a:p>
            <a:pPr>
              <a:spcBef>
                <a:spcPts val="500"/>
              </a:spcBef>
              <a:defRPr/>
            </a:pPr>
            <a:r>
              <a:rPr lang="zh-CN" altLang="en-US" sz="1050" dirty="0">
                <a:solidFill>
                  <a:schemeClr val="tx1">
                    <a:lumMod val="65000"/>
                    <a:lumOff val="35000"/>
                  </a:schemeClr>
                </a:solidFill>
                <a:latin typeface="微软雅黑" pitchFamily="34" charset="-122"/>
                <a:ea typeface="微软雅黑" pitchFamily="34" charset="-122"/>
              </a:rPr>
              <a:t>本文档提到的金蝶</a:t>
            </a:r>
            <a:r>
              <a:rPr lang="en-US" altLang="zh-CN" sz="1050" dirty="0">
                <a:solidFill>
                  <a:schemeClr val="tx1">
                    <a:lumMod val="65000"/>
                    <a:lumOff val="35000"/>
                  </a:schemeClr>
                </a:solidFill>
                <a:latin typeface="微软雅黑" pitchFamily="34" charset="-122"/>
                <a:ea typeface="微软雅黑" pitchFamily="34" charset="-122"/>
              </a:rPr>
              <a:t>® </a:t>
            </a:r>
            <a:r>
              <a:rPr lang="zh-CN" altLang="en-US" sz="1050" dirty="0">
                <a:solidFill>
                  <a:schemeClr val="tx1">
                    <a:lumMod val="65000"/>
                    <a:lumOff val="35000"/>
                  </a:schemeClr>
                </a:solidFill>
                <a:latin typeface="微软雅黑" pitchFamily="34" charset="-122"/>
                <a:ea typeface="微软雅黑" pitchFamily="34" charset="-122"/>
              </a:rPr>
              <a:t>、金蝶</a:t>
            </a:r>
            <a:r>
              <a:rPr lang="en-US" altLang="zh-CN" sz="1050" dirty="0">
                <a:solidFill>
                  <a:schemeClr val="tx1">
                    <a:lumMod val="65000"/>
                    <a:lumOff val="35000"/>
                  </a:schemeClr>
                </a:solidFill>
                <a:latin typeface="微软雅黑" pitchFamily="34" charset="-122"/>
                <a:ea typeface="微软雅黑" pitchFamily="34" charset="-122"/>
              </a:rPr>
              <a:t>KIS ® </a:t>
            </a:r>
            <a:r>
              <a:rPr lang="zh-CN" altLang="en-US" sz="1050" dirty="0">
                <a:solidFill>
                  <a:schemeClr val="tx1">
                    <a:lumMod val="65000"/>
                    <a:lumOff val="35000"/>
                  </a:schemeClr>
                </a:solidFill>
                <a:latin typeface="微软雅黑" pitchFamily="34" charset="-122"/>
                <a:ea typeface="微软雅黑" pitchFamily="34" charset="-122"/>
              </a:rPr>
              <a:t>、</a:t>
            </a:r>
            <a:r>
              <a:rPr lang="en-US" altLang="zh-CN" sz="1050" dirty="0">
                <a:solidFill>
                  <a:schemeClr val="tx1">
                    <a:lumMod val="65000"/>
                    <a:lumOff val="35000"/>
                  </a:schemeClr>
                </a:solidFill>
                <a:latin typeface="微软雅黑" pitchFamily="34" charset="-122"/>
                <a:ea typeface="微软雅黑" pitchFamily="34" charset="-122"/>
              </a:rPr>
              <a:t>K/3 ®</a:t>
            </a:r>
            <a:r>
              <a:rPr lang="zh-CN" altLang="en-US" sz="1050" dirty="0">
                <a:solidFill>
                  <a:schemeClr val="tx1">
                    <a:lumMod val="65000"/>
                    <a:lumOff val="35000"/>
                  </a:schemeClr>
                </a:solidFill>
                <a:latin typeface="微软雅黑" pitchFamily="34" charset="-122"/>
                <a:ea typeface="微软雅黑" pitchFamily="34" charset="-122"/>
              </a:rPr>
              <a:t>、金蝶</a:t>
            </a:r>
            <a:r>
              <a:rPr lang="en-US" altLang="zh-CN" sz="1050" dirty="0">
                <a:solidFill>
                  <a:schemeClr val="tx1">
                    <a:lumMod val="65000"/>
                    <a:lumOff val="35000"/>
                  </a:schemeClr>
                </a:solidFill>
                <a:latin typeface="微软雅黑" pitchFamily="34" charset="-122"/>
                <a:ea typeface="微软雅黑" pitchFamily="34" charset="-122"/>
              </a:rPr>
              <a:t>EAS ® </a:t>
            </a:r>
            <a:r>
              <a:rPr lang="zh-CN" altLang="en-US" sz="1050" dirty="0">
                <a:solidFill>
                  <a:schemeClr val="tx1">
                    <a:lumMod val="65000"/>
                    <a:lumOff val="35000"/>
                  </a:schemeClr>
                </a:solidFill>
                <a:latin typeface="微软雅黑" pitchFamily="34" charset="-122"/>
                <a:ea typeface="微软雅黑" pitchFamily="34" charset="-122"/>
              </a:rPr>
              <a:t>、友商网 </a:t>
            </a:r>
            <a:r>
              <a:rPr lang="en-US" altLang="zh-CN" sz="1050" dirty="0">
                <a:solidFill>
                  <a:schemeClr val="tx1">
                    <a:lumMod val="65000"/>
                    <a:lumOff val="35000"/>
                  </a:schemeClr>
                </a:solidFill>
                <a:latin typeface="微软雅黑" pitchFamily="34" charset="-122"/>
                <a:ea typeface="微软雅黑" pitchFamily="34" charset="-122"/>
              </a:rPr>
              <a:t>®</a:t>
            </a:r>
            <a:r>
              <a:rPr lang="zh-CN" altLang="en-US" sz="1050" dirty="0">
                <a:solidFill>
                  <a:schemeClr val="tx1">
                    <a:lumMod val="65000"/>
                    <a:lumOff val="35000"/>
                  </a:schemeClr>
                </a:solidFill>
                <a:latin typeface="微软雅黑" pitchFamily="34" charset="-122"/>
                <a:ea typeface="微软雅黑" pitchFamily="34" charset="-122"/>
              </a:rPr>
              <a:t>和其它金蝶 产品和服务以及它们各自的徽标是金蝶软件（中国）有限公司在中国和世界其它一些国家的商标或注册商标。本文档提到的所有其它产品和服务名称是它们各自公司的商标。</a:t>
            </a:r>
          </a:p>
        </p:txBody>
      </p:sp>
      <p:sp>
        <p:nvSpPr>
          <p:cNvPr id="20" name="Title 1"/>
          <p:cNvSpPr>
            <a:spLocks noGrp="1"/>
          </p:cNvSpPr>
          <p:nvPr>
            <p:ph type="title" hasCustomPrompt="1"/>
          </p:nvPr>
        </p:nvSpPr>
        <p:spPr>
          <a:xfrm>
            <a:off x="443869" y="222590"/>
            <a:ext cx="8403269" cy="525528"/>
          </a:xfrm>
        </p:spPr>
        <p:txBody>
          <a:bodyPr/>
          <a:lstStyle>
            <a:lvl1pPr>
              <a:defRPr baseline="0">
                <a:solidFill>
                  <a:srgbClr val="FFC000"/>
                </a:solidFill>
                <a:latin typeface="Microsoft YaHei" charset="-122"/>
                <a:ea typeface="Microsoft YaHei" charset="-122"/>
                <a:cs typeface="Microsoft YaHei" charset="-122"/>
              </a:defRPr>
            </a:lvl1pPr>
          </a:lstStyle>
          <a:p>
            <a:r>
              <a:rPr lang="zh-CN" altLang="en-US" dirty="0"/>
              <a:t>特别声明</a:t>
            </a:r>
            <a:endParaRPr lang="en-US" dirty="0"/>
          </a:p>
        </p:txBody>
      </p:sp>
      <p:sp>
        <p:nvSpPr>
          <p:cNvPr id="22" name="Text Box 5">
            <a:extLst>
              <a:ext uri="{FF2B5EF4-FFF2-40B4-BE49-F238E27FC236}">
                <a16:creationId xmlns:a16="http://schemas.microsoft.com/office/drawing/2014/main"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23" name="Text Box 2">
            <a:extLst>
              <a:ext uri="{FF2B5EF4-FFF2-40B4-BE49-F238E27FC236}">
                <a16:creationId xmlns:a16="http://schemas.microsoft.com/office/drawing/2014/main" id="{C0362A9A-1519-7846-B4B9-7B69D2476AA2}"/>
              </a:ext>
            </a:extLst>
          </p:cNvPr>
          <p:cNvSpPr txBox="1"/>
          <p:nvPr userDrawn="1"/>
        </p:nvSpPr>
        <p:spPr>
          <a:xfrm>
            <a:off x="6938360" y="4907760"/>
            <a:ext cx="1622426" cy="130999"/>
          </a:xfrm>
          <a:prstGeom prst="rect">
            <a:avLst/>
          </a:prstGeom>
          <a:ln w="12700">
            <a:miter lim="400000"/>
          </a:ln>
          <a:extLst>
            <a:ext uri="{C572A759-6A51-4108-AA02-DFA0A04FC94B}">
              <ma14:wrappingTextBoxFlag xmlns:ma14="http://schemas.microsoft.com/office/mac/drawingml/2011/main" xmlns="" val="1"/>
            </a:ext>
          </a:extLst>
        </p:spPr>
        <p:txBody>
          <a:bodyPr lIns="6668" tIns="6668" rIns="6668" bIns="6668" anchor="ctr">
            <a:spAutoFit/>
          </a:bodyPr>
          <a:lstStyle/>
          <a:p>
            <a:pPr algn="r">
              <a:lnSpc>
                <a:spcPts val="1000"/>
              </a:lnSpc>
              <a:defRPr sz="700">
                <a:solidFill>
                  <a:srgbClr val="FFFFFF">
                    <a:alpha val="50000"/>
                  </a:srgbClr>
                </a:solidFill>
                <a:latin typeface="微软雅黑"/>
                <a:ea typeface="微软雅黑"/>
                <a:cs typeface="微软雅黑"/>
                <a:sym typeface="微软雅黑"/>
              </a:defRPr>
            </a:pPr>
            <a:r>
              <a:rPr dirty="0">
                <a:solidFill>
                  <a:schemeClr val="bg1"/>
                </a:solidFill>
              </a:rPr>
              <a:t>① </a:t>
            </a:r>
            <a:r>
              <a:rPr dirty="0" err="1">
                <a:solidFill>
                  <a:schemeClr val="bg1"/>
                </a:solidFill>
              </a:rPr>
              <a:t>绝密信息</a:t>
            </a:r>
            <a:r>
              <a:rPr dirty="0">
                <a:solidFill>
                  <a:schemeClr val="bg1"/>
                </a:solidFill>
              </a:rPr>
              <a:t> </a:t>
            </a:r>
            <a:r>
              <a:rPr dirty="0" err="1">
                <a:solidFill>
                  <a:schemeClr val="bg1"/>
                </a:solidFill>
              </a:rPr>
              <a:t>严禁泄露</a:t>
            </a:r>
            <a:endParaRPr dirty="0">
              <a:solidFill>
                <a:schemeClr val="bg1"/>
              </a:solidFill>
            </a:endParaRPr>
          </a:p>
        </p:txBody>
      </p:sp>
      <p:pic>
        <p:nvPicPr>
          <p:cNvPr id="25" name="图片 2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2" name="Group 41"/>
          <p:cNvGrpSpPr/>
          <p:nvPr userDrawn="1"/>
        </p:nvGrpSpPr>
        <p:grpSpPr>
          <a:xfrm>
            <a:off x="-1081337" y="-53219"/>
            <a:ext cx="646288" cy="646288"/>
            <a:chOff x="-1138755" y="0"/>
            <a:chExt cx="646288" cy="646288"/>
          </a:xfrm>
          <a:solidFill>
            <a:srgbClr val="24215F"/>
          </a:solidFill>
        </p:grpSpPr>
        <p:sp>
          <p:nvSpPr>
            <p:cNvPr id="43" name="Rectangle 42"/>
            <p:cNvSpPr/>
            <p:nvPr userDrawn="1"/>
          </p:nvSpPr>
          <p:spPr>
            <a:xfrm>
              <a:off x="-1138755" y="0"/>
              <a:ext cx="646288" cy="646288"/>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44" name="TextBox 43"/>
            <p:cNvSpPr txBox="1"/>
            <p:nvPr userDrawn="1"/>
          </p:nvSpPr>
          <p:spPr>
            <a:xfrm>
              <a:off x="-1138755" y="0"/>
              <a:ext cx="407083" cy="461665"/>
            </a:xfrm>
            <a:prstGeom prst="rect">
              <a:avLst/>
            </a:prstGeom>
            <a:grpFill/>
          </p:spPr>
          <p:txBody>
            <a:bodyPr wrap="none" rtlCol="0">
              <a:spAutoFit/>
            </a:bodyPr>
            <a:lstStyle/>
            <a:p>
              <a:r>
                <a:rPr lang="en-US" sz="800" dirty="0">
                  <a:solidFill>
                    <a:schemeClr val="bg1"/>
                  </a:solidFill>
                </a:rPr>
                <a:t>R:</a:t>
              </a:r>
              <a:r>
                <a:rPr lang="en-US" altLang="zh-CN" sz="800" dirty="0">
                  <a:solidFill>
                    <a:schemeClr val="bg1"/>
                  </a:solidFill>
                </a:rPr>
                <a:t>36</a:t>
              </a:r>
              <a:endParaRPr lang="en-US" sz="800" dirty="0">
                <a:solidFill>
                  <a:schemeClr val="bg1"/>
                </a:solidFill>
              </a:endParaRPr>
            </a:p>
            <a:p>
              <a:r>
                <a:rPr lang="en-US" sz="800" dirty="0">
                  <a:solidFill>
                    <a:schemeClr val="bg1"/>
                  </a:solidFill>
                </a:rPr>
                <a:t>G:</a:t>
              </a:r>
              <a:r>
                <a:rPr lang="en-US" altLang="zh-CN" sz="800" dirty="0">
                  <a:solidFill>
                    <a:schemeClr val="bg1"/>
                  </a:solidFill>
                </a:rPr>
                <a:t>33</a:t>
              </a:r>
              <a:endParaRPr lang="en-US" sz="800" dirty="0">
                <a:solidFill>
                  <a:schemeClr val="bg1"/>
                </a:solidFill>
              </a:endParaRPr>
            </a:p>
            <a:p>
              <a:r>
                <a:rPr lang="en-US" sz="800" dirty="0">
                  <a:solidFill>
                    <a:schemeClr val="bg1"/>
                  </a:solidFill>
                </a:rPr>
                <a:t>B:</a:t>
              </a:r>
              <a:r>
                <a:rPr lang="en-US" altLang="zh-CN" sz="800" dirty="0">
                  <a:solidFill>
                    <a:schemeClr val="bg1"/>
                  </a:solidFill>
                </a:rPr>
                <a:t>9</a:t>
              </a:r>
              <a:r>
                <a:rPr lang="en-US" sz="800" dirty="0">
                  <a:solidFill>
                    <a:schemeClr val="bg1"/>
                  </a:solidFill>
                </a:rPr>
                <a:t>5</a:t>
              </a:r>
            </a:p>
          </p:txBody>
        </p:sp>
      </p:grpSp>
      <p:grpSp>
        <p:nvGrpSpPr>
          <p:cNvPr id="45" name="Group 44"/>
          <p:cNvGrpSpPr/>
          <p:nvPr userDrawn="1"/>
        </p:nvGrpSpPr>
        <p:grpSpPr>
          <a:xfrm>
            <a:off x="-1081337" y="659218"/>
            <a:ext cx="646288" cy="646288"/>
            <a:chOff x="-1138755" y="0"/>
            <a:chExt cx="646288" cy="646288"/>
          </a:xfrm>
        </p:grpSpPr>
        <p:sp>
          <p:nvSpPr>
            <p:cNvPr id="46" name="Rectangle 45"/>
            <p:cNvSpPr/>
            <p:nvPr userDrawn="1"/>
          </p:nvSpPr>
          <p:spPr>
            <a:xfrm>
              <a:off x="-1138755" y="0"/>
              <a:ext cx="646288" cy="646288"/>
            </a:xfrm>
            <a:prstGeom prst="rect">
              <a:avLst/>
            </a:prstGeom>
            <a:solidFill>
              <a:srgbClr val="1771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47" name="TextBox 46"/>
            <p:cNvSpPr txBox="1"/>
            <p:nvPr userDrawn="1"/>
          </p:nvSpPr>
          <p:spPr>
            <a:xfrm>
              <a:off x="-1138755" y="0"/>
              <a:ext cx="466794" cy="461665"/>
            </a:xfrm>
            <a:prstGeom prst="rect">
              <a:avLst/>
            </a:prstGeom>
            <a:noFill/>
          </p:spPr>
          <p:txBody>
            <a:bodyPr wrap="none" rtlCol="0">
              <a:spAutoFit/>
            </a:bodyPr>
            <a:lstStyle/>
            <a:p>
              <a:r>
                <a:rPr lang="en-US" sz="800" dirty="0">
                  <a:solidFill>
                    <a:schemeClr val="bg1"/>
                  </a:solidFill>
                </a:rPr>
                <a:t>R:</a:t>
              </a:r>
              <a:r>
                <a:rPr lang="en-US" altLang="zh-CN" sz="800" dirty="0">
                  <a:solidFill>
                    <a:schemeClr val="bg1"/>
                  </a:solidFill>
                </a:rPr>
                <a:t>23</a:t>
              </a:r>
              <a:endParaRPr lang="en-US" sz="800" dirty="0">
                <a:solidFill>
                  <a:schemeClr val="bg1"/>
                </a:solidFill>
              </a:endParaRPr>
            </a:p>
            <a:p>
              <a:r>
                <a:rPr lang="en-US" sz="800" dirty="0">
                  <a:solidFill>
                    <a:schemeClr val="bg1"/>
                  </a:solidFill>
                </a:rPr>
                <a:t>G:1</a:t>
              </a:r>
              <a:r>
                <a:rPr lang="en-US" altLang="zh-CN" sz="800" dirty="0">
                  <a:solidFill>
                    <a:schemeClr val="bg1"/>
                  </a:solidFill>
                </a:rPr>
                <a:t>36</a:t>
              </a:r>
              <a:endParaRPr lang="en-US" sz="800" dirty="0">
                <a:solidFill>
                  <a:schemeClr val="bg1"/>
                </a:solidFill>
              </a:endParaRPr>
            </a:p>
            <a:p>
              <a:r>
                <a:rPr lang="en-US" sz="800" dirty="0">
                  <a:solidFill>
                    <a:schemeClr val="bg1"/>
                  </a:solidFill>
                </a:rPr>
                <a:t>B:</a:t>
              </a:r>
              <a:r>
                <a:rPr lang="en-US" altLang="zh-CN" sz="800" dirty="0">
                  <a:solidFill>
                    <a:schemeClr val="bg1"/>
                  </a:solidFill>
                </a:rPr>
                <a:t>238</a:t>
              </a:r>
              <a:endParaRPr lang="en-US" sz="800" dirty="0">
                <a:solidFill>
                  <a:schemeClr val="bg1"/>
                </a:solidFill>
              </a:endParaRPr>
            </a:p>
          </p:txBody>
        </p:sp>
      </p:grpSp>
      <p:grpSp>
        <p:nvGrpSpPr>
          <p:cNvPr id="48" name="Group 47"/>
          <p:cNvGrpSpPr/>
          <p:nvPr userDrawn="1"/>
        </p:nvGrpSpPr>
        <p:grpSpPr>
          <a:xfrm>
            <a:off x="-1081337" y="1371655"/>
            <a:ext cx="646288" cy="646288"/>
            <a:chOff x="-1138755" y="0"/>
            <a:chExt cx="646288" cy="646288"/>
          </a:xfrm>
        </p:grpSpPr>
        <p:sp>
          <p:nvSpPr>
            <p:cNvPr id="49" name="Rectangle 48"/>
            <p:cNvSpPr/>
            <p:nvPr userDrawn="1"/>
          </p:nvSpPr>
          <p:spPr>
            <a:xfrm>
              <a:off x="-1138755" y="0"/>
              <a:ext cx="646288" cy="646288"/>
            </a:xfrm>
            <a:prstGeom prst="rect">
              <a:avLst/>
            </a:prstGeom>
            <a:solidFill>
              <a:srgbClr val="25C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50" name="TextBox 49"/>
            <p:cNvSpPr txBox="1"/>
            <p:nvPr userDrawn="1"/>
          </p:nvSpPr>
          <p:spPr>
            <a:xfrm>
              <a:off x="-1138755" y="0"/>
              <a:ext cx="466794" cy="461665"/>
            </a:xfrm>
            <a:prstGeom prst="rect">
              <a:avLst/>
            </a:prstGeom>
            <a:noFill/>
          </p:spPr>
          <p:txBody>
            <a:bodyPr wrap="none" rtlCol="0">
              <a:spAutoFit/>
            </a:bodyPr>
            <a:lstStyle/>
            <a:p>
              <a:r>
                <a:rPr lang="en-US" sz="800" dirty="0">
                  <a:solidFill>
                    <a:schemeClr val="tx1"/>
                  </a:solidFill>
                </a:rPr>
                <a:t>R:</a:t>
              </a:r>
              <a:r>
                <a:rPr lang="en-US" altLang="zh-CN" sz="800" dirty="0">
                  <a:solidFill>
                    <a:schemeClr val="tx1"/>
                  </a:solidFill>
                </a:rPr>
                <a:t>35</a:t>
              </a:r>
              <a:endParaRPr lang="en-US" sz="800" dirty="0">
                <a:solidFill>
                  <a:schemeClr val="tx1"/>
                </a:solidFill>
              </a:endParaRPr>
            </a:p>
            <a:p>
              <a:r>
                <a:rPr lang="en-US" sz="800" dirty="0">
                  <a:solidFill>
                    <a:schemeClr val="tx1"/>
                  </a:solidFill>
                </a:rPr>
                <a:t>G:2</a:t>
              </a:r>
              <a:r>
                <a:rPr lang="en-US" altLang="zh-CN" sz="800" dirty="0">
                  <a:solidFill>
                    <a:schemeClr val="tx1"/>
                  </a:solidFill>
                </a:rPr>
                <a:t>04</a:t>
              </a:r>
              <a:endParaRPr lang="en-US" sz="800" dirty="0">
                <a:solidFill>
                  <a:schemeClr val="tx1"/>
                </a:solidFill>
              </a:endParaRPr>
            </a:p>
            <a:p>
              <a:r>
                <a:rPr lang="en-US" sz="800" dirty="0">
                  <a:solidFill>
                    <a:schemeClr val="tx1"/>
                  </a:solidFill>
                </a:rPr>
                <a:t>B:2</a:t>
              </a:r>
              <a:r>
                <a:rPr lang="en-US" altLang="zh-CN" sz="800" dirty="0">
                  <a:solidFill>
                    <a:schemeClr val="tx1"/>
                  </a:solidFill>
                </a:rPr>
                <a:t>52</a:t>
              </a:r>
              <a:endParaRPr lang="en-US" sz="800" dirty="0">
                <a:solidFill>
                  <a:schemeClr val="tx1"/>
                </a:solidFill>
              </a:endParaRPr>
            </a:p>
          </p:txBody>
        </p:sp>
      </p:grpSp>
      <p:grpSp>
        <p:nvGrpSpPr>
          <p:cNvPr id="51" name="Group 50"/>
          <p:cNvGrpSpPr/>
          <p:nvPr userDrawn="1"/>
        </p:nvGrpSpPr>
        <p:grpSpPr>
          <a:xfrm>
            <a:off x="-1081337" y="2084092"/>
            <a:ext cx="646288" cy="646288"/>
            <a:chOff x="-1138755" y="0"/>
            <a:chExt cx="646288" cy="646288"/>
          </a:xfrm>
        </p:grpSpPr>
        <p:sp>
          <p:nvSpPr>
            <p:cNvPr id="52" name="Rectangle 51"/>
            <p:cNvSpPr/>
            <p:nvPr userDrawn="1"/>
          </p:nvSpPr>
          <p:spPr>
            <a:xfrm>
              <a:off x="-1138755" y="0"/>
              <a:ext cx="646288" cy="646288"/>
            </a:xfrm>
            <a:prstGeom prst="rect">
              <a:avLst/>
            </a:prstGeom>
            <a:solidFill>
              <a:srgbClr val="24BE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53" name="TextBox 52"/>
            <p:cNvSpPr txBox="1"/>
            <p:nvPr userDrawn="1"/>
          </p:nvSpPr>
          <p:spPr>
            <a:xfrm>
              <a:off x="-1138755" y="0"/>
              <a:ext cx="466794" cy="461665"/>
            </a:xfrm>
            <a:prstGeom prst="rect">
              <a:avLst/>
            </a:prstGeom>
            <a:noFill/>
          </p:spPr>
          <p:txBody>
            <a:bodyPr wrap="none" rtlCol="0">
              <a:spAutoFit/>
            </a:bodyPr>
            <a:lstStyle/>
            <a:p>
              <a:r>
                <a:rPr lang="en-US" sz="800" dirty="0">
                  <a:solidFill>
                    <a:schemeClr val="bg1"/>
                  </a:solidFill>
                </a:rPr>
                <a:t>R:</a:t>
              </a:r>
              <a:r>
                <a:rPr lang="en-US" altLang="zh-CN" sz="800" dirty="0">
                  <a:solidFill>
                    <a:schemeClr val="bg1"/>
                  </a:solidFill>
                </a:rPr>
                <a:t>33</a:t>
              </a:r>
              <a:endParaRPr lang="en-US" sz="800" dirty="0">
                <a:solidFill>
                  <a:schemeClr val="bg1"/>
                </a:solidFill>
              </a:endParaRPr>
            </a:p>
            <a:p>
              <a:r>
                <a:rPr lang="en-US" sz="800" dirty="0">
                  <a:solidFill>
                    <a:schemeClr val="bg1"/>
                  </a:solidFill>
                </a:rPr>
                <a:t>G:</a:t>
              </a:r>
              <a:r>
                <a:rPr lang="en-US" altLang="zh-CN" sz="800" dirty="0">
                  <a:solidFill>
                    <a:schemeClr val="bg1"/>
                  </a:solidFill>
                </a:rPr>
                <a:t>200</a:t>
              </a:r>
              <a:endParaRPr lang="en-US" sz="800" dirty="0">
                <a:solidFill>
                  <a:schemeClr val="bg1"/>
                </a:solidFill>
              </a:endParaRPr>
            </a:p>
            <a:p>
              <a:r>
                <a:rPr lang="en-US" sz="800" dirty="0">
                  <a:solidFill>
                    <a:schemeClr val="bg1"/>
                  </a:solidFill>
                </a:rPr>
                <a:t>B:</a:t>
              </a:r>
              <a:r>
                <a:rPr lang="en-US" altLang="zh-CN" sz="800" dirty="0">
                  <a:solidFill>
                    <a:schemeClr val="bg1"/>
                  </a:solidFill>
                </a:rPr>
                <a:t>200</a:t>
              </a:r>
              <a:endParaRPr lang="en-US" sz="800" dirty="0">
                <a:solidFill>
                  <a:schemeClr val="bg1"/>
                </a:solidFill>
              </a:endParaRPr>
            </a:p>
          </p:txBody>
        </p:sp>
      </p:grpSp>
      <p:sp>
        <p:nvSpPr>
          <p:cNvPr id="59" name="TextBox 58"/>
          <p:cNvSpPr txBox="1"/>
          <p:nvPr userDrawn="1"/>
        </p:nvSpPr>
        <p:spPr>
          <a:xfrm>
            <a:off x="-1095448" y="3710098"/>
            <a:ext cx="646288" cy="415498"/>
          </a:xfrm>
          <a:prstGeom prst="rect">
            <a:avLst/>
          </a:prstGeom>
          <a:noFill/>
        </p:spPr>
        <p:txBody>
          <a:bodyPr wrap="square" rtlCol="0">
            <a:spAutoFit/>
          </a:bodyPr>
          <a:lstStyle/>
          <a:p>
            <a:r>
              <a:rPr lang="zh-CN" altLang="en-US" sz="700" dirty="0">
                <a:solidFill>
                  <a:schemeClr val="bg1"/>
                </a:solidFill>
              </a:rPr>
              <a:t>中文字体：</a:t>
            </a:r>
            <a:endParaRPr lang="en-US" altLang="zh-CN" sz="700" dirty="0">
              <a:solidFill>
                <a:srgbClr val="1EA19F"/>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zh-CN" altLang="en-US" sz="1400" b="0" i="0" dirty="0">
                <a:solidFill>
                  <a:srgbClr val="FFFFFF"/>
                </a:solidFill>
                <a:latin typeface="Heiti SC Medium"/>
                <a:ea typeface="Heiti SC Medium"/>
                <a:cs typeface="Heiti SC Medium"/>
              </a:rPr>
              <a:t>黑体</a:t>
            </a:r>
            <a:endParaRPr lang="en-US" altLang="zh-CN" sz="1400" b="0" i="0" dirty="0">
              <a:solidFill>
                <a:srgbClr val="FFFFFF"/>
              </a:solidFill>
              <a:latin typeface="Heiti SC Medium"/>
              <a:ea typeface="Heiti SC Medium"/>
              <a:cs typeface="Heiti SC Medium"/>
            </a:endParaRPr>
          </a:p>
        </p:txBody>
      </p:sp>
      <p:grpSp>
        <p:nvGrpSpPr>
          <p:cNvPr id="60" name="Group 59"/>
          <p:cNvGrpSpPr/>
          <p:nvPr userDrawn="1"/>
        </p:nvGrpSpPr>
        <p:grpSpPr>
          <a:xfrm>
            <a:off x="-1081337" y="2796527"/>
            <a:ext cx="646288" cy="646288"/>
            <a:chOff x="-1138755" y="0"/>
            <a:chExt cx="646288" cy="646288"/>
          </a:xfrm>
        </p:grpSpPr>
        <p:sp>
          <p:nvSpPr>
            <p:cNvPr id="61" name="Rectangle 60"/>
            <p:cNvSpPr/>
            <p:nvPr userDrawn="1"/>
          </p:nvSpPr>
          <p:spPr>
            <a:xfrm>
              <a:off x="-1138755" y="0"/>
              <a:ext cx="646288" cy="646288"/>
            </a:xfrm>
            <a:prstGeom prst="rect">
              <a:avLst/>
            </a:prstGeom>
            <a:solidFill>
              <a:srgbClr val="9F5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62" name="TextBox 61"/>
            <p:cNvSpPr txBox="1"/>
            <p:nvPr userDrawn="1"/>
          </p:nvSpPr>
          <p:spPr>
            <a:xfrm>
              <a:off x="-1138755" y="0"/>
              <a:ext cx="466794" cy="461665"/>
            </a:xfrm>
            <a:prstGeom prst="rect">
              <a:avLst/>
            </a:prstGeom>
            <a:noFill/>
          </p:spPr>
          <p:txBody>
            <a:bodyPr wrap="none" rtlCol="0">
              <a:spAutoFit/>
            </a:bodyPr>
            <a:lstStyle/>
            <a:p>
              <a:r>
                <a:rPr lang="en-US" sz="800" dirty="0">
                  <a:solidFill>
                    <a:schemeClr val="bg1"/>
                  </a:solidFill>
                </a:rPr>
                <a:t>R:</a:t>
              </a:r>
              <a:r>
                <a:rPr lang="zh-CN" altLang="zh-CN" sz="800" dirty="0">
                  <a:solidFill>
                    <a:schemeClr val="bg1"/>
                  </a:solidFill>
                </a:rPr>
                <a:t>1</a:t>
              </a:r>
              <a:r>
                <a:rPr lang="en-US" altLang="zh-CN" sz="800" dirty="0">
                  <a:solidFill>
                    <a:schemeClr val="bg1"/>
                  </a:solidFill>
                </a:rPr>
                <a:t>76</a:t>
              </a:r>
              <a:endParaRPr lang="en-US" sz="800" dirty="0">
                <a:solidFill>
                  <a:schemeClr val="bg1"/>
                </a:solidFill>
              </a:endParaRPr>
            </a:p>
            <a:p>
              <a:r>
                <a:rPr lang="en-US" sz="800" dirty="0">
                  <a:solidFill>
                    <a:schemeClr val="bg1"/>
                  </a:solidFill>
                </a:rPr>
                <a:t>G:</a:t>
              </a:r>
              <a:r>
                <a:rPr lang="zh-CN" altLang="zh-CN" sz="800" dirty="0">
                  <a:solidFill>
                    <a:schemeClr val="bg1"/>
                  </a:solidFill>
                </a:rPr>
                <a:t>1</a:t>
              </a:r>
              <a:r>
                <a:rPr lang="en-US" altLang="zh-CN" sz="800" dirty="0">
                  <a:solidFill>
                    <a:schemeClr val="bg1"/>
                  </a:solidFill>
                </a:rPr>
                <a:t>15</a:t>
              </a:r>
              <a:endParaRPr lang="en-US" sz="800" dirty="0">
                <a:solidFill>
                  <a:schemeClr val="bg1"/>
                </a:solidFill>
              </a:endParaRPr>
            </a:p>
            <a:p>
              <a:r>
                <a:rPr lang="en-US" sz="800" dirty="0">
                  <a:solidFill>
                    <a:schemeClr val="bg1"/>
                  </a:solidFill>
                </a:rPr>
                <a:t>B:</a:t>
              </a:r>
              <a:r>
                <a:rPr lang="zh-CN" altLang="zh-CN" sz="800" dirty="0">
                  <a:solidFill>
                    <a:schemeClr val="bg1"/>
                  </a:solidFill>
                </a:rPr>
                <a:t>2</a:t>
              </a:r>
              <a:r>
                <a:rPr lang="en-US" altLang="zh-CN" sz="800" dirty="0">
                  <a:solidFill>
                    <a:schemeClr val="bg1"/>
                  </a:solidFill>
                </a:rPr>
                <a:t>52</a:t>
              </a:r>
              <a:endParaRPr lang="en-US" sz="800" dirty="0">
                <a:solidFill>
                  <a:schemeClr val="bg1"/>
                </a:solidFill>
              </a:endParaRPr>
            </a:p>
          </p:txBody>
        </p:sp>
      </p:grpSp>
      <p:sp>
        <p:nvSpPr>
          <p:cNvPr id="63" name="Rectangle 62"/>
          <p:cNvSpPr/>
          <p:nvPr userDrawn="1"/>
        </p:nvSpPr>
        <p:spPr>
          <a:xfrm>
            <a:off x="-1095448" y="4158940"/>
            <a:ext cx="770893" cy="446276"/>
          </a:xfrm>
          <a:prstGeom prst="rect">
            <a:avLst/>
          </a:prstGeom>
        </p:spPr>
        <p:txBody>
          <a:bodyPr wrap="square">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CN" altLang="en-US" sz="700" dirty="0">
                <a:solidFill>
                  <a:schemeClr val="bg1"/>
                </a:solidFill>
              </a:rPr>
              <a:t>英文字体：</a:t>
            </a:r>
            <a:endParaRPr lang="en-US" altLang="zh-CN" sz="700" b="1" i="0" dirty="0">
              <a:solidFill>
                <a:srgbClr val="FFFFFF"/>
              </a:solidFill>
              <a:latin typeface="Arial"/>
              <a:cs typeface="Arial"/>
            </a:endParaRPr>
          </a:p>
          <a:p>
            <a:r>
              <a:rPr lang="en-US" altLang="zh-CN" sz="1600" b="1" i="0" dirty="0">
                <a:solidFill>
                  <a:srgbClr val="FFFFFF"/>
                </a:solidFill>
                <a:latin typeface="Arial"/>
                <a:cs typeface="Arial"/>
              </a:rPr>
              <a:t>Arial</a:t>
            </a:r>
          </a:p>
        </p:txBody>
      </p:sp>
      <p:grpSp>
        <p:nvGrpSpPr>
          <p:cNvPr id="76" name="Group 75"/>
          <p:cNvGrpSpPr/>
          <p:nvPr userDrawn="1"/>
        </p:nvGrpSpPr>
        <p:grpSpPr>
          <a:xfrm>
            <a:off x="-201085" y="208515"/>
            <a:ext cx="136829" cy="4388332"/>
            <a:chOff x="-279703" y="208515"/>
            <a:chExt cx="243417" cy="4388332"/>
          </a:xfrm>
        </p:grpSpPr>
        <p:cxnSp>
          <p:nvCxnSpPr>
            <p:cNvPr id="77" name="Straight Connector 76"/>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78" name="Group 77"/>
            <p:cNvGrpSpPr/>
            <p:nvPr userDrawn="1"/>
          </p:nvGrpSpPr>
          <p:grpSpPr>
            <a:xfrm>
              <a:off x="-279703" y="4254803"/>
              <a:ext cx="243417" cy="342044"/>
              <a:chOff x="-243418" y="1063625"/>
              <a:chExt cx="243417" cy="342044"/>
            </a:xfrm>
          </p:grpSpPr>
          <p:cxnSp>
            <p:nvCxnSpPr>
              <p:cNvPr id="82" name="Straight Connector 81"/>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79" name="Group 78"/>
            <p:cNvGrpSpPr/>
            <p:nvPr userDrawn="1"/>
          </p:nvGrpSpPr>
          <p:grpSpPr>
            <a:xfrm>
              <a:off x="-279703" y="208515"/>
              <a:ext cx="243417" cy="864155"/>
              <a:chOff x="-243418" y="1063625"/>
              <a:chExt cx="243417" cy="864155"/>
            </a:xfrm>
          </p:grpSpPr>
          <p:cxnSp>
            <p:nvCxnSpPr>
              <p:cNvPr id="80" name="Straight Connector 79"/>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cxnSp>
          <p:nvCxnSpPr>
            <p:cNvPr id="94" name="Straight Connector 93"/>
            <p:cNvCxnSpPr/>
            <p:nvPr userDrawn="1"/>
          </p:nvCxnSpPr>
          <p:spPr>
            <a:xfrm flipH="1">
              <a:off x="-279703" y="55055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96" name="Group 95"/>
          <p:cNvGrpSpPr/>
          <p:nvPr userDrawn="1"/>
        </p:nvGrpSpPr>
        <p:grpSpPr>
          <a:xfrm>
            <a:off x="9196915" y="208515"/>
            <a:ext cx="136829" cy="4388332"/>
            <a:chOff x="-279703" y="208515"/>
            <a:chExt cx="243417" cy="4388332"/>
          </a:xfrm>
        </p:grpSpPr>
        <p:cxnSp>
          <p:nvCxnSpPr>
            <p:cNvPr id="97" name="Straight Connector 96"/>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98" name="Group 97"/>
            <p:cNvGrpSpPr/>
            <p:nvPr userDrawn="1"/>
          </p:nvGrpSpPr>
          <p:grpSpPr>
            <a:xfrm>
              <a:off x="-279703" y="4254803"/>
              <a:ext cx="243417" cy="342044"/>
              <a:chOff x="-243418" y="1063625"/>
              <a:chExt cx="243417" cy="342044"/>
            </a:xfrm>
          </p:grpSpPr>
          <p:cxnSp>
            <p:nvCxnSpPr>
              <p:cNvPr id="103" name="Straight Connector 102"/>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99" name="Group 98"/>
            <p:cNvGrpSpPr/>
            <p:nvPr userDrawn="1"/>
          </p:nvGrpSpPr>
          <p:grpSpPr>
            <a:xfrm>
              <a:off x="-279703" y="208515"/>
              <a:ext cx="243417" cy="864155"/>
              <a:chOff x="-243418" y="1063625"/>
              <a:chExt cx="243417" cy="864155"/>
            </a:xfrm>
          </p:grpSpPr>
          <p:cxnSp>
            <p:nvCxnSpPr>
              <p:cNvPr id="101" name="Straight Connector 100"/>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02" name="Straight Connector 101"/>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cxnSp>
          <p:nvCxnSpPr>
            <p:cNvPr id="100" name="Straight Connector 99"/>
            <p:cNvCxnSpPr/>
            <p:nvPr userDrawn="1"/>
          </p:nvCxnSpPr>
          <p:spPr>
            <a:xfrm flipH="1">
              <a:off x="-279703" y="55055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sp>
        <p:nvSpPr>
          <p:cNvPr id="54" name="Rectangle 2"/>
          <p:cNvSpPr>
            <a:spLocks noGrp="1" noChangeArrowheads="1"/>
          </p:cNvSpPr>
          <p:nvPr>
            <p:ph type="title"/>
          </p:nvPr>
        </p:nvSpPr>
        <p:spPr bwMode="auto">
          <a:xfrm>
            <a:off x="453872" y="222365"/>
            <a:ext cx="8396441" cy="5257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zh-CN" altLang="en-US" dirty="0"/>
              <a:t>单击此处编辑母版标题样式</a:t>
            </a:r>
            <a:endParaRPr lang="en-US" dirty="0"/>
          </a:p>
        </p:txBody>
      </p:sp>
      <p:sp>
        <p:nvSpPr>
          <p:cNvPr id="56" name="Rectangle 3"/>
          <p:cNvSpPr>
            <a:spLocks noGrp="1" noChangeArrowheads="1"/>
          </p:cNvSpPr>
          <p:nvPr>
            <p:ph type="body" idx="1"/>
          </p:nvPr>
        </p:nvSpPr>
        <p:spPr bwMode="auto">
          <a:xfrm>
            <a:off x="453872" y="1082837"/>
            <a:ext cx="8396441" cy="366855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79" r:id="rId1"/>
    <p:sldLayoutId id="2147493475" r:id="rId2"/>
    <p:sldLayoutId id="2147493460" r:id="rId3"/>
    <p:sldLayoutId id="2147493468" r:id="rId4"/>
    <p:sldLayoutId id="2147493469" r:id="rId5"/>
    <p:sldLayoutId id="2147493472" r:id="rId6"/>
    <p:sldLayoutId id="2147493477" r:id="rId7"/>
    <p:sldLayoutId id="2147493482" r:id="rId8"/>
    <p:sldLayoutId id="2147493481" r:id="rId9"/>
    <p:sldLayoutId id="2147493471" r:id="rId10"/>
  </p:sldLayoutIdLst>
  <p:hf hdr="0" ftr="0" dt="0"/>
  <p:txStyles>
    <p:titleStyle>
      <a:lvl1pPr algn="l" defTabSz="457200" rtl="0" eaLnBrk="1" latinLnBrk="0" hangingPunct="1">
        <a:spcBef>
          <a:spcPct val="0"/>
        </a:spcBef>
        <a:buNone/>
        <a:defRPr sz="1600" b="1" i="0" kern="1200">
          <a:solidFill>
            <a:schemeClr val="tx1"/>
          </a:solidFill>
          <a:latin typeface="Microsoft YaHei" charset="-122"/>
          <a:ea typeface="Microsoft YaHei" charset="-122"/>
          <a:cs typeface="Microsoft YaHei" charset="-122"/>
        </a:defRPr>
      </a:lvl1pPr>
    </p:titleStyle>
    <p:bodyStyle>
      <a:lvl1pPr marL="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1pPr>
      <a:lvl2pPr marL="4572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2pPr>
      <a:lvl3pPr marL="9144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3pPr>
      <a:lvl4pPr marL="13716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4pPr>
      <a:lvl5pPr marL="18288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771EB"/>
        </a:solidFill>
        <a:effectLst/>
      </p:bgPr>
    </p:bg>
    <p:spTree>
      <p:nvGrpSpPr>
        <p:cNvPr id="1" name=""/>
        <p:cNvGrpSpPr/>
        <p:nvPr/>
      </p:nvGrpSpPr>
      <p:grpSpPr>
        <a:xfrm>
          <a:off x="0" y="0"/>
          <a:ext cx="0" cy="0"/>
          <a:chOff x="0" y="0"/>
          <a:chExt cx="0" cy="0"/>
        </a:xfrm>
      </p:grpSpPr>
      <p:sp>
        <p:nvSpPr>
          <p:cNvPr id="8" name="Text Placeholder 4"/>
          <p:cNvSpPr txBox="1">
            <a:spLocks/>
          </p:cNvSpPr>
          <p:nvPr/>
        </p:nvSpPr>
        <p:spPr bwMode="auto">
          <a:xfrm>
            <a:off x="856193" y="2915704"/>
            <a:ext cx="2369607" cy="250829"/>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000" b="0" i="0" kern="1200">
                <a:solidFill>
                  <a:schemeClr val="bg1"/>
                </a:solidFill>
                <a:latin typeface="Microsoft YaHei" charset="-122"/>
                <a:ea typeface="Microsoft YaHei" charset="-122"/>
                <a:cs typeface="Microsoft YaHei" charset="-122"/>
              </a:defRPr>
            </a:lvl1pPr>
            <a:lvl2pPr marL="457200" indent="0" algn="l" defTabSz="457200" rtl="0" eaLnBrk="1" latinLnBrk="0" hangingPunct="1">
              <a:spcBef>
                <a:spcPct val="20000"/>
              </a:spcBef>
              <a:buFont typeface="Arial"/>
              <a:buNone/>
              <a:defRPr sz="1600" b="0" i="0" kern="1200">
                <a:solidFill>
                  <a:schemeClr val="tx1"/>
                </a:solidFill>
                <a:latin typeface="Arial"/>
                <a:ea typeface="+mn-ea"/>
                <a:cs typeface="Arial"/>
              </a:defRPr>
            </a:lvl2pPr>
            <a:lvl3pPr marL="914400" indent="0" algn="l" defTabSz="457200" rtl="0" eaLnBrk="1" latinLnBrk="0" hangingPunct="1">
              <a:spcBef>
                <a:spcPct val="20000"/>
              </a:spcBef>
              <a:buFont typeface="Arial"/>
              <a:buNone/>
              <a:defRPr sz="1600" b="0" i="0" kern="1200">
                <a:solidFill>
                  <a:schemeClr val="tx1"/>
                </a:solidFill>
                <a:latin typeface="Arial"/>
                <a:ea typeface="+mn-ea"/>
                <a:cs typeface="Arial"/>
              </a:defRPr>
            </a:lvl3pPr>
            <a:lvl4pPr marL="1371600" indent="0" algn="l" defTabSz="457200" rtl="0" eaLnBrk="1" latinLnBrk="0" hangingPunct="1">
              <a:spcBef>
                <a:spcPct val="20000"/>
              </a:spcBef>
              <a:buFont typeface="Arial"/>
              <a:buNone/>
              <a:defRPr sz="1600" b="0" i="0" kern="1200">
                <a:solidFill>
                  <a:schemeClr val="tx1"/>
                </a:solidFill>
                <a:latin typeface="Arial"/>
                <a:ea typeface="+mn-ea"/>
                <a:cs typeface="Arial"/>
              </a:defRPr>
            </a:lvl4pPr>
            <a:lvl5pPr marL="1828800" indent="0" algn="l" defTabSz="457200" rtl="0" eaLnBrk="1" latinLnBrk="0" hangingPunct="1">
              <a:spcBef>
                <a:spcPct val="20000"/>
              </a:spcBef>
              <a:buFont typeface="Arial"/>
              <a:buNone/>
              <a:defRPr sz="1600" b="0"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1600" b="1" dirty="0"/>
              <a:t>KIS</a:t>
            </a:r>
            <a:r>
              <a:rPr lang="zh-CN" altLang="en-US" sz="1600" b="1" dirty="0"/>
              <a:t>旗舰产品部 张书煜</a:t>
            </a:r>
            <a:endParaRPr lang="en-US" altLang="zh-CN" sz="1600" b="1" dirty="0"/>
          </a:p>
        </p:txBody>
      </p:sp>
      <p:sp>
        <p:nvSpPr>
          <p:cNvPr id="13" name="Title 1"/>
          <p:cNvSpPr txBox="1">
            <a:spLocks/>
          </p:cNvSpPr>
          <p:nvPr/>
        </p:nvSpPr>
        <p:spPr bwMode="auto">
          <a:xfrm>
            <a:off x="856193" y="1420171"/>
            <a:ext cx="3890735" cy="1122215"/>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algn="l" defTabSz="457200" rtl="0" eaLnBrk="1" latinLnBrk="0" hangingPunct="1">
              <a:lnSpc>
                <a:spcPct val="100000"/>
              </a:lnSpc>
              <a:spcBef>
                <a:spcPct val="0"/>
              </a:spcBef>
              <a:buNone/>
              <a:defRPr sz="3200" b="1" i="0" kern="1200" baseline="0">
                <a:solidFill>
                  <a:schemeClr val="bg1"/>
                </a:solidFill>
                <a:latin typeface="Microsoft YaHei" charset="-122"/>
                <a:ea typeface="Microsoft YaHei" charset="-122"/>
                <a:cs typeface="Microsoft YaHei" charset="-122"/>
              </a:defRPr>
            </a:lvl1pPr>
          </a:lstStyle>
          <a:p>
            <a:r>
              <a:rPr lang="en-US" altLang="zh-CN" dirty="0"/>
              <a:t>KIS</a:t>
            </a:r>
            <a:r>
              <a:rPr lang="zh-CN" altLang="en-US" dirty="0"/>
              <a:t>云</a:t>
            </a:r>
            <a:r>
              <a:rPr lang="en-US" altLang="zh-CN" dirty="0"/>
              <a:t>·</a:t>
            </a:r>
            <a:r>
              <a:rPr lang="zh-CN" altLang="en-US" dirty="0"/>
              <a:t>旗舰版</a:t>
            </a:r>
            <a:endParaRPr lang="en-US" altLang="zh-CN" dirty="0"/>
          </a:p>
          <a:p>
            <a:r>
              <a:rPr lang="zh-CN" altLang="en-US" dirty="0"/>
              <a:t>新产品功能概述</a:t>
            </a:r>
            <a:endParaRPr lang="en-US" dirty="0"/>
          </a:p>
        </p:txBody>
      </p:sp>
      <p:sp>
        <p:nvSpPr>
          <p:cNvPr id="4" name="Text Placeholder 4"/>
          <p:cNvSpPr txBox="1">
            <a:spLocks/>
          </p:cNvSpPr>
          <p:nvPr/>
        </p:nvSpPr>
        <p:spPr bwMode="auto">
          <a:xfrm>
            <a:off x="856193" y="3200400"/>
            <a:ext cx="2369607" cy="250829"/>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000" b="0" i="0" kern="1200">
                <a:solidFill>
                  <a:schemeClr val="bg1"/>
                </a:solidFill>
                <a:latin typeface="Microsoft YaHei" charset="-122"/>
                <a:ea typeface="Microsoft YaHei" charset="-122"/>
                <a:cs typeface="Microsoft YaHei" charset="-122"/>
              </a:defRPr>
            </a:lvl1pPr>
            <a:lvl2pPr marL="457200" indent="0" algn="l" defTabSz="457200" rtl="0" eaLnBrk="1" latinLnBrk="0" hangingPunct="1">
              <a:spcBef>
                <a:spcPct val="20000"/>
              </a:spcBef>
              <a:buFont typeface="Arial"/>
              <a:buNone/>
              <a:defRPr sz="1600" b="0" i="0" kern="1200">
                <a:solidFill>
                  <a:schemeClr val="tx1"/>
                </a:solidFill>
                <a:latin typeface="Arial"/>
                <a:ea typeface="+mn-ea"/>
                <a:cs typeface="Arial"/>
              </a:defRPr>
            </a:lvl2pPr>
            <a:lvl3pPr marL="914400" indent="0" algn="l" defTabSz="457200" rtl="0" eaLnBrk="1" latinLnBrk="0" hangingPunct="1">
              <a:spcBef>
                <a:spcPct val="20000"/>
              </a:spcBef>
              <a:buFont typeface="Arial"/>
              <a:buNone/>
              <a:defRPr sz="1600" b="0" i="0" kern="1200">
                <a:solidFill>
                  <a:schemeClr val="tx1"/>
                </a:solidFill>
                <a:latin typeface="Arial"/>
                <a:ea typeface="+mn-ea"/>
                <a:cs typeface="Arial"/>
              </a:defRPr>
            </a:lvl3pPr>
            <a:lvl4pPr marL="1371600" indent="0" algn="l" defTabSz="457200" rtl="0" eaLnBrk="1" latinLnBrk="0" hangingPunct="1">
              <a:spcBef>
                <a:spcPct val="20000"/>
              </a:spcBef>
              <a:buFont typeface="Arial"/>
              <a:buNone/>
              <a:defRPr sz="1600" b="0" i="0" kern="1200">
                <a:solidFill>
                  <a:schemeClr val="tx1"/>
                </a:solidFill>
                <a:latin typeface="Arial"/>
                <a:ea typeface="+mn-ea"/>
                <a:cs typeface="Arial"/>
              </a:defRPr>
            </a:lvl4pPr>
            <a:lvl5pPr marL="1828800" indent="0" algn="l" defTabSz="457200" rtl="0" eaLnBrk="1" latinLnBrk="0" hangingPunct="1">
              <a:spcBef>
                <a:spcPct val="20000"/>
              </a:spcBef>
              <a:buFont typeface="Arial"/>
              <a:buNone/>
              <a:defRPr sz="1600" b="0"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1400" dirty="0"/>
              <a:t>2019.7.11</a:t>
            </a:r>
          </a:p>
        </p:txBody>
      </p:sp>
    </p:spTree>
    <p:extLst>
      <p:ext uri="{BB962C8B-B14F-4D97-AF65-F5344CB8AC3E}">
        <p14:creationId xmlns:p14="http://schemas.microsoft.com/office/powerpoint/2010/main" val="2850651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z="2400" dirty="0">
                <a:solidFill>
                  <a:srgbClr val="0080E8"/>
                </a:solidFill>
              </a:rPr>
              <a:t>新产品功能要点（一）</a:t>
            </a:r>
          </a:p>
        </p:txBody>
      </p:sp>
      <p:sp>
        <p:nvSpPr>
          <p:cNvPr id="5" name="TextBox 10"/>
          <p:cNvSpPr txBox="1"/>
          <p:nvPr/>
        </p:nvSpPr>
        <p:spPr>
          <a:xfrm>
            <a:off x="720361" y="964663"/>
            <a:ext cx="3328096"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latin typeface="Microsoft YaHei" charset="-122"/>
                <a:ea typeface="Microsoft YaHei" charset="-122"/>
                <a:cs typeface="Microsoft YaHei" charset="-122"/>
              </a:rPr>
              <a:t>支持企业会计制度最新报表</a:t>
            </a:r>
            <a:endParaRPr lang="en-US" altLang="zh-CN" sz="1600" b="1" dirty="0">
              <a:latin typeface="Microsoft YaHei" charset="-122"/>
              <a:ea typeface="Microsoft YaHei" charset="-122"/>
              <a:cs typeface="Microsoft YaHei" charset="-122"/>
            </a:endParaRPr>
          </a:p>
        </p:txBody>
      </p:sp>
      <p:sp>
        <p:nvSpPr>
          <p:cNvPr id="3" name="文本框 2">
            <a:extLst>
              <a:ext uri="{FF2B5EF4-FFF2-40B4-BE49-F238E27FC236}">
                <a16:creationId xmlns:a16="http://schemas.microsoft.com/office/drawing/2014/main" id="{92003C43-16BB-F74B-A8E1-01BA1F8BE23B}"/>
              </a:ext>
            </a:extLst>
          </p:cNvPr>
          <p:cNvSpPr txBox="1"/>
          <p:nvPr/>
        </p:nvSpPr>
        <p:spPr>
          <a:xfrm>
            <a:off x="901070" y="1475277"/>
            <a:ext cx="5493579" cy="646331"/>
          </a:xfrm>
          <a:prstGeom prst="rect">
            <a:avLst/>
          </a:prstGeom>
          <a:noFill/>
        </p:spPr>
        <p:txBody>
          <a:bodyPr wrap="square" rtlCol="0">
            <a:spAutoFit/>
          </a:bodyPr>
          <a:lstStyle/>
          <a:p>
            <a:r>
              <a:rPr lang="zh-CN" altLang="en-US" sz="1200" dirty="0">
                <a:latin typeface="+mn-ea"/>
              </a:rPr>
              <a:t>根据财政部</a:t>
            </a:r>
            <a:r>
              <a:rPr lang="en-US" altLang="zh-CN" sz="1200" dirty="0">
                <a:latin typeface="+mn-ea"/>
              </a:rPr>
              <a:t>2019</a:t>
            </a:r>
            <a:r>
              <a:rPr lang="zh-CN" altLang="en-US" sz="1200" dirty="0">
                <a:latin typeface="+mn-ea"/>
              </a:rPr>
              <a:t>年</a:t>
            </a:r>
            <a:r>
              <a:rPr lang="en-US" altLang="zh-CN" sz="1200" dirty="0">
                <a:latin typeface="+mn-ea"/>
              </a:rPr>
              <a:t>4</a:t>
            </a:r>
            <a:r>
              <a:rPr lang="zh-CN" altLang="en-US" sz="1200" dirty="0">
                <a:latin typeface="+mn-ea"/>
              </a:rPr>
              <a:t>月</a:t>
            </a:r>
            <a:r>
              <a:rPr lang="en-US" altLang="zh-CN" sz="1200" dirty="0">
                <a:latin typeface="+mn-ea"/>
              </a:rPr>
              <a:t>30</a:t>
            </a:r>
            <a:r>
              <a:rPr lang="zh-CN" altLang="en-US" sz="1200" dirty="0">
                <a:latin typeface="+mn-ea"/>
              </a:rPr>
              <a:t>日公布的</a:t>
            </a:r>
            <a:r>
              <a:rPr lang="en-US" altLang="zh-CN" sz="1200" dirty="0">
                <a:latin typeface="+mn-ea"/>
              </a:rPr>
              <a:t>《</a:t>
            </a:r>
            <a:r>
              <a:rPr lang="zh-CN" altLang="en-US" sz="1200" dirty="0">
                <a:latin typeface="+mn-ea"/>
              </a:rPr>
              <a:t>关于修订印发</a:t>
            </a:r>
            <a:r>
              <a:rPr lang="en-US" altLang="zh-CN" sz="1200" dirty="0">
                <a:latin typeface="+mn-ea"/>
              </a:rPr>
              <a:t>2019</a:t>
            </a:r>
            <a:r>
              <a:rPr lang="zh-CN" altLang="en-US" sz="1200" dirty="0">
                <a:latin typeface="+mn-ea"/>
              </a:rPr>
              <a:t>年度一般企业财务报表格式的通知</a:t>
            </a:r>
            <a:r>
              <a:rPr lang="en-US" altLang="zh-CN" sz="1200" dirty="0">
                <a:latin typeface="+mn-ea"/>
              </a:rPr>
              <a:t>》</a:t>
            </a:r>
            <a:r>
              <a:rPr lang="zh-CN" altLang="en-US" sz="1200" dirty="0">
                <a:latin typeface="+mn-ea"/>
              </a:rPr>
              <a:t>财会</a:t>
            </a:r>
            <a:r>
              <a:rPr lang="en-US" altLang="zh-CN" sz="1200" dirty="0">
                <a:latin typeface="+mn-ea"/>
              </a:rPr>
              <a:t>〔2019〕6</a:t>
            </a:r>
            <a:r>
              <a:rPr lang="zh-CN" altLang="en-US" sz="1200" dirty="0">
                <a:latin typeface="+mn-ea"/>
              </a:rPr>
              <a:t>号发文，对执行企业会计准则的非金融企业的一般企业财务报表格式（未执行新收入准则）进行了修订</a:t>
            </a:r>
            <a:endParaRPr kumimoji="1" lang="zh-CN" altLang="en-US" sz="1200" dirty="0">
              <a:latin typeface="+mn-ea"/>
            </a:endParaRPr>
          </a:p>
        </p:txBody>
      </p:sp>
      <p:sp>
        <p:nvSpPr>
          <p:cNvPr id="6" name="TextBox 10">
            <a:extLst>
              <a:ext uri="{FF2B5EF4-FFF2-40B4-BE49-F238E27FC236}">
                <a16:creationId xmlns:a16="http://schemas.microsoft.com/office/drawing/2014/main" id="{C34123BD-CA47-3D4D-8AF5-7E80FE1899AB}"/>
              </a:ext>
            </a:extLst>
          </p:cNvPr>
          <p:cNvSpPr txBox="1"/>
          <p:nvPr/>
        </p:nvSpPr>
        <p:spPr>
          <a:xfrm>
            <a:off x="720361" y="2684050"/>
            <a:ext cx="3328096"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latin typeface="Microsoft YaHei" charset="-122"/>
                <a:ea typeface="Microsoft YaHei" charset="-122"/>
                <a:cs typeface="Microsoft YaHei" charset="-122"/>
              </a:rPr>
              <a:t>支持财务多组织报表</a:t>
            </a:r>
            <a:endParaRPr lang="en-US" altLang="zh-CN" sz="1600" b="1" dirty="0">
              <a:latin typeface="Microsoft YaHei" charset="-122"/>
              <a:ea typeface="Microsoft YaHei" charset="-122"/>
              <a:cs typeface="Microsoft YaHei" charset="-122"/>
            </a:endParaRPr>
          </a:p>
        </p:txBody>
      </p:sp>
      <p:sp>
        <p:nvSpPr>
          <p:cNvPr id="7" name="文本框 6">
            <a:extLst>
              <a:ext uri="{FF2B5EF4-FFF2-40B4-BE49-F238E27FC236}">
                <a16:creationId xmlns:a16="http://schemas.microsoft.com/office/drawing/2014/main" id="{FA996772-69D4-5D47-89CA-43644FAAA957}"/>
              </a:ext>
            </a:extLst>
          </p:cNvPr>
          <p:cNvSpPr txBox="1"/>
          <p:nvPr/>
        </p:nvSpPr>
        <p:spPr>
          <a:xfrm>
            <a:off x="901070" y="3332221"/>
            <a:ext cx="5493579" cy="276999"/>
          </a:xfrm>
          <a:prstGeom prst="rect">
            <a:avLst/>
          </a:prstGeom>
          <a:noFill/>
        </p:spPr>
        <p:txBody>
          <a:bodyPr wrap="square" rtlCol="0">
            <a:spAutoFit/>
          </a:bodyPr>
          <a:lstStyle>
            <a:defPPr>
              <a:defRPr lang="en-US"/>
            </a:defPPr>
            <a:lvl1pPr>
              <a:defRPr sz="1200"/>
            </a:lvl1pPr>
          </a:lstStyle>
          <a:p>
            <a:r>
              <a:rPr lang="zh-CN" altLang="zh-CN" dirty="0">
                <a:latin typeface="+mn-ea"/>
              </a:rPr>
              <a:t>增加多账簿</a:t>
            </a:r>
            <a:r>
              <a:rPr lang="zh-CN" altLang="en-US" dirty="0">
                <a:latin typeface="+mn-ea"/>
              </a:rPr>
              <a:t>科目余额</a:t>
            </a:r>
            <a:r>
              <a:rPr lang="zh-CN" altLang="zh-CN" dirty="0">
                <a:latin typeface="+mn-ea"/>
              </a:rPr>
              <a:t>表，帮助多公司管理者实时统计多个公司的财务数据。</a:t>
            </a:r>
          </a:p>
        </p:txBody>
      </p:sp>
    </p:spTree>
    <p:extLst>
      <p:ext uri="{BB962C8B-B14F-4D97-AF65-F5344CB8AC3E}">
        <p14:creationId xmlns:p14="http://schemas.microsoft.com/office/powerpoint/2010/main" val="1589229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794411" y="963603"/>
            <a:ext cx="3328096"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solidFill>
                  <a:schemeClr val="bg1"/>
                </a:solidFill>
                <a:latin typeface="Microsoft YaHei" charset="-122"/>
                <a:ea typeface="Microsoft YaHei" charset="-122"/>
                <a:cs typeface="Microsoft YaHei" charset="-122"/>
              </a:rPr>
              <a:t>徐少春公众号</a:t>
            </a:r>
            <a:endParaRPr lang="en-US" altLang="zh-CN" sz="1600" b="1" dirty="0">
              <a:solidFill>
                <a:schemeClr val="bg1"/>
              </a:solidFill>
              <a:latin typeface="Microsoft YaHei" charset="-122"/>
              <a:ea typeface="Microsoft YaHei" charset="-122"/>
              <a:cs typeface="Microsoft YaHei" charset="-122"/>
            </a:endParaRPr>
          </a:p>
        </p:txBody>
      </p:sp>
      <p:sp>
        <p:nvSpPr>
          <p:cNvPr id="2" name="标题 1"/>
          <p:cNvSpPr>
            <a:spLocks noGrp="1"/>
          </p:cNvSpPr>
          <p:nvPr>
            <p:ph type="title"/>
          </p:nvPr>
        </p:nvSpPr>
        <p:spPr>
          <a:xfrm>
            <a:off x="453872" y="281357"/>
            <a:ext cx="8396441" cy="525716"/>
          </a:xfrm>
        </p:spPr>
        <p:txBody>
          <a:bodyPr/>
          <a:lstStyle/>
          <a:p>
            <a:r>
              <a:rPr kumimoji="1" lang="zh-CN" altLang="en-US" sz="2400" dirty="0">
                <a:solidFill>
                  <a:srgbClr val="FFC000"/>
                </a:solidFill>
              </a:rPr>
              <a:t>新产品功能要点（二）</a:t>
            </a:r>
          </a:p>
        </p:txBody>
      </p:sp>
      <p:sp>
        <p:nvSpPr>
          <p:cNvPr id="3" name="文本框 2">
            <a:extLst>
              <a:ext uri="{FF2B5EF4-FFF2-40B4-BE49-F238E27FC236}">
                <a16:creationId xmlns:a16="http://schemas.microsoft.com/office/drawing/2014/main" id="{8B56B58F-9BF4-E34A-B906-AAB1481B6DF9}"/>
              </a:ext>
            </a:extLst>
          </p:cNvPr>
          <p:cNvSpPr txBox="1"/>
          <p:nvPr/>
        </p:nvSpPr>
        <p:spPr>
          <a:xfrm>
            <a:off x="1126104" y="1453396"/>
            <a:ext cx="2250141" cy="295145"/>
          </a:xfrm>
          <a:prstGeom prst="rect">
            <a:avLst/>
          </a:prstGeom>
          <a:noFill/>
        </p:spPr>
        <p:txBody>
          <a:bodyPr wrap="square" rtlCol="0">
            <a:spAutoFit/>
          </a:bodyPr>
          <a:lstStyle>
            <a:defPPr>
              <a:defRPr lang="en-US"/>
            </a:defPPr>
            <a:lvl1pPr marL="171450" indent="-171450">
              <a:lnSpc>
                <a:spcPct val="120000"/>
              </a:lnSpc>
              <a:spcBef>
                <a:spcPts val="600"/>
              </a:spcBef>
              <a:buFont typeface="Arial"/>
              <a:buChar char="•"/>
              <a:defRPr sz="1200">
                <a:solidFill>
                  <a:schemeClr val="bg1"/>
                </a:solidFill>
                <a:latin typeface="Microsoft YaHei" charset="-122"/>
                <a:ea typeface="Microsoft YaHei" charset="-122"/>
                <a:cs typeface="Microsoft YaHei" charset="-122"/>
              </a:defRPr>
            </a:lvl1pPr>
          </a:lstStyle>
          <a:p>
            <a:pPr marL="0" indent="0">
              <a:buNone/>
            </a:pPr>
            <a:r>
              <a:rPr lang="zh-CN" altLang="en-US" dirty="0">
                <a:latin typeface="+mn-ea"/>
                <a:ea typeface="+mn-ea"/>
              </a:rPr>
              <a:t>直达并成就客户</a:t>
            </a:r>
          </a:p>
        </p:txBody>
      </p:sp>
      <p:sp>
        <p:nvSpPr>
          <p:cNvPr id="5" name="TextBox 10">
            <a:extLst>
              <a:ext uri="{FF2B5EF4-FFF2-40B4-BE49-F238E27FC236}">
                <a16:creationId xmlns:a16="http://schemas.microsoft.com/office/drawing/2014/main" id="{86FBD984-BA7F-DF47-9F45-7F18E52E940E}"/>
              </a:ext>
            </a:extLst>
          </p:cNvPr>
          <p:cNvSpPr txBox="1"/>
          <p:nvPr/>
        </p:nvSpPr>
        <p:spPr>
          <a:xfrm>
            <a:off x="794411" y="1942913"/>
            <a:ext cx="3328096"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solidFill>
                  <a:schemeClr val="bg1"/>
                </a:solidFill>
                <a:latin typeface="Microsoft YaHei" charset="-122"/>
                <a:ea typeface="Microsoft YaHei" charset="-122"/>
                <a:cs typeface="Microsoft YaHei" charset="-122"/>
              </a:rPr>
              <a:t>二维码功能增强</a:t>
            </a:r>
            <a:endParaRPr lang="en-US" altLang="zh-CN" sz="1600" b="1" dirty="0">
              <a:solidFill>
                <a:schemeClr val="bg1"/>
              </a:solidFill>
              <a:latin typeface="Microsoft YaHei" charset="-122"/>
              <a:ea typeface="Microsoft YaHei" charset="-122"/>
              <a:cs typeface="Microsoft YaHei" charset="-122"/>
            </a:endParaRPr>
          </a:p>
        </p:txBody>
      </p:sp>
      <p:sp>
        <p:nvSpPr>
          <p:cNvPr id="6" name="文本框 5">
            <a:extLst>
              <a:ext uri="{FF2B5EF4-FFF2-40B4-BE49-F238E27FC236}">
                <a16:creationId xmlns:a16="http://schemas.microsoft.com/office/drawing/2014/main" id="{00E48C9A-B545-B243-B4C1-CD37A649C4DC}"/>
              </a:ext>
            </a:extLst>
          </p:cNvPr>
          <p:cNvSpPr txBox="1"/>
          <p:nvPr/>
        </p:nvSpPr>
        <p:spPr>
          <a:xfrm>
            <a:off x="1126104" y="2500013"/>
            <a:ext cx="5633284" cy="284501"/>
          </a:xfrm>
          <a:prstGeom prst="rect">
            <a:avLst/>
          </a:prstGeom>
          <a:noFill/>
        </p:spPr>
        <p:txBody>
          <a:bodyPr wrap="square" rtlCol="0">
            <a:spAutoFit/>
          </a:bodyPr>
          <a:lstStyle>
            <a:defPPr>
              <a:defRPr lang="en-US"/>
            </a:defPPr>
            <a:lvl1pPr marL="171450" indent="-171450">
              <a:lnSpc>
                <a:spcPct val="120000"/>
              </a:lnSpc>
              <a:spcBef>
                <a:spcPts val="600"/>
              </a:spcBef>
              <a:buFont typeface="Arial"/>
              <a:buChar char="•"/>
              <a:defRPr sz="1200">
                <a:solidFill>
                  <a:schemeClr val="bg1"/>
                </a:solidFill>
                <a:latin typeface="Microsoft YaHei" charset="-122"/>
                <a:ea typeface="Microsoft YaHei" charset="-122"/>
                <a:cs typeface="Microsoft YaHei" charset="-122"/>
              </a:defRPr>
            </a:lvl1pPr>
          </a:lstStyle>
          <a:p>
            <a:pPr marL="0" indent="0">
              <a:buNone/>
            </a:pPr>
            <a:r>
              <a:rPr lang="zh-CN" altLang="en-US" dirty="0">
                <a:latin typeface="+mn-ea"/>
                <a:ea typeface="+mn-ea"/>
              </a:rPr>
              <a:t>物料二维码支持打印常用计量单位、实收数量、防伪码</a:t>
            </a:r>
          </a:p>
        </p:txBody>
      </p:sp>
      <p:sp>
        <p:nvSpPr>
          <p:cNvPr id="7" name="TextBox 10">
            <a:extLst>
              <a:ext uri="{FF2B5EF4-FFF2-40B4-BE49-F238E27FC236}">
                <a16:creationId xmlns:a16="http://schemas.microsoft.com/office/drawing/2014/main" id="{9C063FEA-D5F4-EA4E-B42F-4E30CB0ADE4F}"/>
              </a:ext>
            </a:extLst>
          </p:cNvPr>
          <p:cNvSpPr txBox="1"/>
          <p:nvPr/>
        </p:nvSpPr>
        <p:spPr>
          <a:xfrm>
            <a:off x="794411" y="2957724"/>
            <a:ext cx="3328096" cy="362728"/>
          </a:xfrm>
          <a:prstGeom prst="rect">
            <a:avLst/>
          </a:prstGeom>
          <a:noFill/>
        </p:spPr>
        <p:txBody>
          <a:bodyPr wrap="square" rtlCol="0">
            <a:spAutoFit/>
          </a:bodyPr>
          <a:lstStyle/>
          <a:p>
            <a:pPr marL="171450" indent="-171450">
              <a:lnSpc>
                <a:spcPct val="120000"/>
              </a:lnSpc>
              <a:spcBef>
                <a:spcPts val="600"/>
              </a:spcBef>
              <a:buFont typeface="Arial"/>
              <a:buChar char="•"/>
            </a:pPr>
            <a:r>
              <a:rPr lang="en-US" altLang="zh-CN" sz="1600" b="1" dirty="0">
                <a:solidFill>
                  <a:schemeClr val="bg1"/>
                </a:solidFill>
                <a:latin typeface="Microsoft YaHei" charset="-122"/>
                <a:ea typeface="Microsoft YaHei" charset="-122"/>
                <a:cs typeface="Microsoft YaHei" charset="-122"/>
              </a:rPr>
              <a:t>BOM</a:t>
            </a:r>
            <a:r>
              <a:rPr lang="zh-CN" altLang="en-US" sz="1600" b="1" dirty="0">
                <a:solidFill>
                  <a:schemeClr val="bg1"/>
                </a:solidFill>
                <a:latin typeface="Microsoft YaHei" charset="-122"/>
                <a:ea typeface="Microsoft YaHei" charset="-122"/>
                <a:cs typeface="Microsoft YaHei" charset="-122"/>
              </a:rPr>
              <a:t>树形报表</a:t>
            </a:r>
            <a:endParaRPr lang="en-US" altLang="zh-CN" sz="1600" b="1" dirty="0">
              <a:solidFill>
                <a:schemeClr val="bg1"/>
              </a:solidFill>
              <a:latin typeface="Microsoft YaHei" charset="-122"/>
              <a:ea typeface="Microsoft YaHei" charset="-122"/>
              <a:cs typeface="Microsoft YaHei" charset="-122"/>
            </a:endParaRPr>
          </a:p>
        </p:txBody>
      </p:sp>
      <p:sp>
        <p:nvSpPr>
          <p:cNvPr id="8" name="文本框 7">
            <a:extLst>
              <a:ext uri="{FF2B5EF4-FFF2-40B4-BE49-F238E27FC236}">
                <a16:creationId xmlns:a16="http://schemas.microsoft.com/office/drawing/2014/main" id="{A5FDB233-2833-D447-8825-355984A86E3A}"/>
              </a:ext>
            </a:extLst>
          </p:cNvPr>
          <p:cNvSpPr txBox="1"/>
          <p:nvPr/>
        </p:nvSpPr>
        <p:spPr>
          <a:xfrm>
            <a:off x="1133811" y="3436597"/>
            <a:ext cx="6118636" cy="284501"/>
          </a:xfrm>
          <a:prstGeom prst="rect">
            <a:avLst/>
          </a:prstGeom>
          <a:noFill/>
        </p:spPr>
        <p:txBody>
          <a:bodyPr wrap="square" rtlCol="0">
            <a:spAutoFit/>
          </a:bodyPr>
          <a:lstStyle>
            <a:defPPr>
              <a:defRPr lang="en-US"/>
            </a:defPPr>
            <a:lvl1pPr marL="171450" indent="-171450">
              <a:lnSpc>
                <a:spcPct val="120000"/>
              </a:lnSpc>
              <a:spcBef>
                <a:spcPts val="600"/>
              </a:spcBef>
              <a:buFont typeface="Arial"/>
              <a:buChar char="•"/>
              <a:defRPr sz="1200">
                <a:solidFill>
                  <a:schemeClr val="bg1"/>
                </a:solidFill>
                <a:latin typeface="Microsoft YaHei" charset="-122"/>
                <a:ea typeface="Microsoft YaHei" charset="-122"/>
                <a:cs typeface="Microsoft YaHei" charset="-122"/>
              </a:defRPr>
            </a:lvl1pPr>
          </a:lstStyle>
          <a:p>
            <a:pPr marL="0" indent="0">
              <a:buNone/>
            </a:pPr>
            <a:r>
              <a:rPr lang="en-US" altLang="zh-CN" dirty="0">
                <a:latin typeface="+mn-ea"/>
                <a:ea typeface="+mn-ea"/>
              </a:rPr>
              <a:t>BOM</a:t>
            </a:r>
            <a:r>
              <a:rPr lang="zh-CN" altLang="en-US" dirty="0">
                <a:latin typeface="+mn-ea"/>
                <a:ea typeface="+mn-ea"/>
              </a:rPr>
              <a:t>查询新增“</a:t>
            </a:r>
            <a:r>
              <a:rPr lang="en-US" altLang="zh-CN" dirty="0">
                <a:latin typeface="+mn-ea"/>
                <a:ea typeface="+mn-ea"/>
              </a:rPr>
              <a:t>BOM</a:t>
            </a:r>
            <a:r>
              <a:rPr lang="zh-CN" altLang="en-US" dirty="0">
                <a:latin typeface="+mn-ea"/>
                <a:ea typeface="+mn-ea"/>
              </a:rPr>
              <a:t>树形查看”报表，支持按树形展开物料清单</a:t>
            </a:r>
          </a:p>
        </p:txBody>
      </p:sp>
    </p:spTree>
    <p:extLst>
      <p:ext uri="{BB962C8B-B14F-4D97-AF65-F5344CB8AC3E}">
        <p14:creationId xmlns:p14="http://schemas.microsoft.com/office/powerpoint/2010/main" val="518116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z="2400" dirty="0">
                <a:solidFill>
                  <a:srgbClr val="FFC000"/>
                </a:solidFill>
              </a:rPr>
              <a:t>新产品功能要点（三）</a:t>
            </a:r>
            <a:endParaRPr kumimoji="1" lang="zh-CN" altLang="en-US" sz="2400" dirty="0"/>
          </a:p>
        </p:txBody>
      </p:sp>
      <p:sp>
        <p:nvSpPr>
          <p:cNvPr id="5" name="TextBox 10"/>
          <p:cNvSpPr txBox="1"/>
          <p:nvPr/>
        </p:nvSpPr>
        <p:spPr>
          <a:xfrm>
            <a:off x="443869" y="874921"/>
            <a:ext cx="3328096"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latin typeface="Microsoft YaHei" charset="-122"/>
                <a:ea typeface="Microsoft YaHei" charset="-122"/>
                <a:cs typeface="Microsoft YaHei" charset="-122"/>
              </a:rPr>
              <a:t>生产过程管理</a:t>
            </a:r>
            <a:endParaRPr lang="en-US" altLang="zh-CN" sz="1600" b="1" dirty="0">
              <a:latin typeface="Microsoft YaHei" charset="-122"/>
              <a:ea typeface="Microsoft YaHei" charset="-122"/>
              <a:cs typeface="Microsoft YaHei" charset="-122"/>
            </a:endParaRPr>
          </a:p>
        </p:txBody>
      </p:sp>
      <p:sp>
        <p:nvSpPr>
          <p:cNvPr id="4" name="文本框 3">
            <a:extLst>
              <a:ext uri="{FF2B5EF4-FFF2-40B4-BE49-F238E27FC236}">
                <a16:creationId xmlns:a16="http://schemas.microsoft.com/office/drawing/2014/main" id="{976C217A-D199-C842-94E3-E3C7FC2C9FC9}"/>
              </a:ext>
            </a:extLst>
          </p:cNvPr>
          <p:cNvSpPr txBox="1"/>
          <p:nvPr/>
        </p:nvSpPr>
        <p:spPr>
          <a:xfrm>
            <a:off x="690280" y="1320574"/>
            <a:ext cx="7530353" cy="646331"/>
          </a:xfrm>
          <a:prstGeom prst="rect">
            <a:avLst/>
          </a:prstGeom>
          <a:noFill/>
        </p:spPr>
        <p:txBody>
          <a:bodyPr wrap="square" rtlCol="0">
            <a:spAutoFit/>
          </a:bodyPr>
          <a:lstStyle/>
          <a:p>
            <a:r>
              <a:rPr kumimoji="1" lang="zh-CN" altLang="en-US" sz="1200" dirty="0">
                <a:latin typeface="+mn-ea"/>
              </a:rPr>
              <a:t>支持灵活的生产过程管理流程定义</a:t>
            </a:r>
            <a:endParaRPr kumimoji="1" lang="en-US" altLang="zh-CN" sz="1200" dirty="0">
              <a:latin typeface="+mn-ea"/>
            </a:endParaRPr>
          </a:p>
          <a:p>
            <a:r>
              <a:rPr kumimoji="1" lang="zh-CN" altLang="en-US" sz="1200" dirty="0">
                <a:latin typeface="+mn-ea"/>
              </a:rPr>
              <a:t>完善的计时计件工资处理</a:t>
            </a:r>
            <a:endParaRPr kumimoji="1" lang="en-US" altLang="zh-CN" sz="1200" dirty="0">
              <a:latin typeface="+mn-ea"/>
            </a:endParaRPr>
          </a:p>
          <a:p>
            <a:r>
              <a:rPr kumimoji="1" lang="zh-CN" altLang="en-US" sz="1200" dirty="0">
                <a:latin typeface="+mn-ea"/>
              </a:rPr>
              <a:t>工序返修处理</a:t>
            </a:r>
          </a:p>
        </p:txBody>
      </p:sp>
      <p:sp>
        <p:nvSpPr>
          <p:cNvPr id="7" name="TextBox 10">
            <a:extLst>
              <a:ext uri="{FF2B5EF4-FFF2-40B4-BE49-F238E27FC236}">
                <a16:creationId xmlns:a16="http://schemas.microsoft.com/office/drawing/2014/main" id="{E73256B6-D0AA-D541-9278-E010C52EA3A5}"/>
              </a:ext>
            </a:extLst>
          </p:cNvPr>
          <p:cNvSpPr txBox="1"/>
          <p:nvPr/>
        </p:nvSpPr>
        <p:spPr>
          <a:xfrm>
            <a:off x="443869" y="2193997"/>
            <a:ext cx="3328096"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latin typeface="Microsoft YaHei" charset="-122"/>
                <a:ea typeface="Microsoft YaHei" charset="-122"/>
                <a:cs typeface="Microsoft YaHei" charset="-122"/>
              </a:rPr>
              <a:t>单机版发票纸电一体化</a:t>
            </a:r>
            <a:endParaRPr lang="en-US" altLang="zh-CN" sz="1600" b="1" dirty="0">
              <a:latin typeface="Microsoft YaHei" charset="-122"/>
              <a:ea typeface="Microsoft YaHei" charset="-122"/>
              <a:cs typeface="Microsoft YaHei" charset="-122"/>
            </a:endParaRPr>
          </a:p>
        </p:txBody>
      </p:sp>
      <p:sp>
        <p:nvSpPr>
          <p:cNvPr id="8" name="文本框 7">
            <a:extLst>
              <a:ext uri="{FF2B5EF4-FFF2-40B4-BE49-F238E27FC236}">
                <a16:creationId xmlns:a16="http://schemas.microsoft.com/office/drawing/2014/main" id="{14BF195D-85C0-C34C-B051-AA387CDDDA56}"/>
              </a:ext>
            </a:extLst>
          </p:cNvPr>
          <p:cNvSpPr txBox="1"/>
          <p:nvPr/>
        </p:nvSpPr>
        <p:spPr>
          <a:xfrm>
            <a:off x="690279" y="2683528"/>
            <a:ext cx="7530353" cy="276999"/>
          </a:xfrm>
          <a:prstGeom prst="rect">
            <a:avLst/>
          </a:prstGeom>
          <a:noFill/>
        </p:spPr>
        <p:txBody>
          <a:bodyPr wrap="square" rtlCol="0">
            <a:spAutoFit/>
          </a:bodyPr>
          <a:lstStyle/>
          <a:p>
            <a:r>
              <a:rPr kumimoji="1" lang="zh-CN" altLang="en-US" sz="1200" dirty="0">
                <a:latin typeface="+mn-ea"/>
              </a:rPr>
              <a:t>支持单机版电票税盘，用户多种选择</a:t>
            </a:r>
          </a:p>
        </p:txBody>
      </p:sp>
      <p:sp>
        <p:nvSpPr>
          <p:cNvPr id="9" name="TextBox 10">
            <a:extLst>
              <a:ext uri="{FF2B5EF4-FFF2-40B4-BE49-F238E27FC236}">
                <a16:creationId xmlns:a16="http://schemas.microsoft.com/office/drawing/2014/main" id="{55E56CEF-B6BF-8B47-9983-36F5F19512C7}"/>
              </a:ext>
            </a:extLst>
          </p:cNvPr>
          <p:cNvSpPr txBox="1"/>
          <p:nvPr/>
        </p:nvSpPr>
        <p:spPr>
          <a:xfrm>
            <a:off x="443869" y="3153270"/>
            <a:ext cx="3328096"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latin typeface="Microsoft YaHei" charset="-122"/>
                <a:ea typeface="Microsoft YaHei" charset="-122"/>
                <a:cs typeface="Microsoft YaHei" charset="-122"/>
              </a:rPr>
              <a:t>加盟店</a:t>
            </a:r>
            <a:endParaRPr lang="en-US" altLang="zh-CN" sz="1600" b="1" dirty="0">
              <a:latin typeface="Microsoft YaHei" charset="-122"/>
              <a:ea typeface="Microsoft YaHei" charset="-122"/>
              <a:cs typeface="Microsoft YaHei" charset="-122"/>
            </a:endParaRPr>
          </a:p>
        </p:txBody>
      </p:sp>
      <p:sp>
        <p:nvSpPr>
          <p:cNvPr id="10" name="文本框 9">
            <a:extLst>
              <a:ext uri="{FF2B5EF4-FFF2-40B4-BE49-F238E27FC236}">
                <a16:creationId xmlns:a16="http://schemas.microsoft.com/office/drawing/2014/main" id="{6871721F-1583-054C-9724-3F2220CAA259}"/>
              </a:ext>
            </a:extLst>
          </p:cNvPr>
          <p:cNvSpPr txBox="1"/>
          <p:nvPr/>
        </p:nvSpPr>
        <p:spPr>
          <a:xfrm>
            <a:off x="600633" y="3665538"/>
            <a:ext cx="7530353" cy="276999"/>
          </a:xfrm>
          <a:prstGeom prst="rect">
            <a:avLst/>
          </a:prstGeom>
          <a:noFill/>
        </p:spPr>
        <p:txBody>
          <a:bodyPr wrap="square" rtlCol="0">
            <a:spAutoFit/>
          </a:bodyPr>
          <a:lstStyle/>
          <a:p>
            <a:r>
              <a:rPr kumimoji="1" lang="zh-CN" altLang="en-US" sz="1200" dirty="0">
                <a:latin typeface="+mn-ea"/>
              </a:rPr>
              <a:t>支持开单收银、门店要货、库存调整、库存查询以及查看门店管理报表</a:t>
            </a:r>
          </a:p>
        </p:txBody>
      </p:sp>
    </p:spTree>
    <p:extLst>
      <p:ext uri="{BB962C8B-B14F-4D97-AF65-F5344CB8AC3E}">
        <p14:creationId xmlns:p14="http://schemas.microsoft.com/office/powerpoint/2010/main" val="566980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53872" y="811693"/>
            <a:ext cx="1700536"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solidFill>
                  <a:schemeClr val="bg1"/>
                </a:solidFill>
                <a:latin typeface="Microsoft YaHei" charset="-122"/>
                <a:ea typeface="Microsoft YaHei" charset="-122"/>
                <a:cs typeface="Microsoft YaHei" charset="-122"/>
              </a:rPr>
              <a:t>电商功能更新</a:t>
            </a:r>
            <a:endParaRPr lang="en-US" altLang="zh-CN" sz="1600" b="1" dirty="0">
              <a:solidFill>
                <a:schemeClr val="bg1"/>
              </a:solidFill>
              <a:latin typeface="Microsoft YaHei" charset="-122"/>
              <a:ea typeface="Microsoft YaHei" charset="-122"/>
              <a:cs typeface="Microsoft YaHei" charset="-122"/>
            </a:endParaRPr>
          </a:p>
        </p:txBody>
      </p:sp>
      <p:sp>
        <p:nvSpPr>
          <p:cNvPr id="2" name="标题 1"/>
          <p:cNvSpPr>
            <a:spLocks noGrp="1"/>
          </p:cNvSpPr>
          <p:nvPr>
            <p:ph type="title"/>
          </p:nvPr>
        </p:nvSpPr>
        <p:spPr>
          <a:xfrm>
            <a:off x="453872" y="281357"/>
            <a:ext cx="8396441" cy="711700"/>
          </a:xfrm>
        </p:spPr>
        <p:txBody>
          <a:bodyPr/>
          <a:lstStyle/>
          <a:p>
            <a:r>
              <a:rPr kumimoji="1" lang="zh-CN" altLang="en-US" sz="2400" dirty="0">
                <a:solidFill>
                  <a:srgbClr val="FFC000"/>
                </a:solidFill>
              </a:rPr>
              <a:t>新产品功能要点（四）</a:t>
            </a:r>
            <a:endParaRPr kumimoji="1" lang="zh-CN" altLang="en-US" sz="2400" dirty="0"/>
          </a:p>
        </p:txBody>
      </p:sp>
      <p:sp>
        <p:nvSpPr>
          <p:cNvPr id="3" name="文本框 2">
            <a:extLst>
              <a:ext uri="{FF2B5EF4-FFF2-40B4-BE49-F238E27FC236}">
                <a16:creationId xmlns:a16="http://schemas.microsoft.com/office/drawing/2014/main" id="{1E151A3B-5015-A84E-8A69-446EA55B49C1}"/>
              </a:ext>
            </a:extLst>
          </p:cNvPr>
          <p:cNvSpPr txBox="1"/>
          <p:nvPr/>
        </p:nvSpPr>
        <p:spPr>
          <a:xfrm>
            <a:off x="744070" y="1237829"/>
            <a:ext cx="6768353" cy="1015663"/>
          </a:xfrm>
          <a:prstGeom prst="rect">
            <a:avLst/>
          </a:prstGeom>
          <a:noFill/>
        </p:spPr>
        <p:txBody>
          <a:bodyPr wrap="square" rtlCol="0">
            <a:spAutoFit/>
          </a:bodyPr>
          <a:lstStyle/>
          <a:p>
            <a:r>
              <a:rPr kumimoji="1" lang="zh-CN" altLang="en-US" sz="1200" dirty="0">
                <a:solidFill>
                  <a:schemeClr val="bg1"/>
                </a:solidFill>
                <a:latin typeface="+mn-ea"/>
              </a:rPr>
              <a:t>菜鸟云打印加密一致性</a:t>
            </a:r>
            <a:endParaRPr kumimoji="1" lang="en-US" altLang="zh-CN" sz="1200" dirty="0">
              <a:solidFill>
                <a:schemeClr val="bg1"/>
              </a:solidFill>
              <a:latin typeface="+mn-ea"/>
            </a:endParaRPr>
          </a:p>
          <a:p>
            <a:r>
              <a:rPr kumimoji="1" lang="zh-CN" altLang="en-US" sz="1200" dirty="0">
                <a:solidFill>
                  <a:schemeClr val="bg1"/>
                </a:solidFill>
                <a:latin typeface="+mn-ea"/>
              </a:rPr>
              <a:t>菜鸟快运</a:t>
            </a:r>
            <a:endParaRPr kumimoji="1" lang="en-US" altLang="zh-CN" sz="1200" dirty="0">
              <a:solidFill>
                <a:schemeClr val="bg1"/>
              </a:solidFill>
              <a:latin typeface="+mn-ea"/>
            </a:endParaRPr>
          </a:p>
          <a:p>
            <a:r>
              <a:rPr kumimoji="1" lang="zh-CN" altLang="en-US" sz="1200" dirty="0">
                <a:solidFill>
                  <a:schemeClr val="bg1"/>
                </a:solidFill>
                <a:latin typeface="+mn-ea"/>
              </a:rPr>
              <a:t>拼多多云打印</a:t>
            </a:r>
            <a:endParaRPr kumimoji="1" lang="en-US" altLang="zh-CN" sz="1200" dirty="0">
              <a:solidFill>
                <a:schemeClr val="bg1"/>
              </a:solidFill>
              <a:latin typeface="+mn-ea"/>
            </a:endParaRPr>
          </a:p>
          <a:p>
            <a:r>
              <a:rPr kumimoji="1" lang="zh-CN" altLang="en-US" sz="1200" dirty="0">
                <a:solidFill>
                  <a:schemeClr val="bg1"/>
                </a:solidFill>
                <a:latin typeface="+mn-ea"/>
              </a:rPr>
              <a:t>电商地址库更新</a:t>
            </a:r>
            <a:endParaRPr kumimoji="1" lang="en-US" altLang="zh-CN" sz="1200" dirty="0">
              <a:solidFill>
                <a:schemeClr val="bg1"/>
              </a:solidFill>
              <a:latin typeface="+mn-ea"/>
            </a:endParaRPr>
          </a:p>
          <a:p>
            <a:r>
              <a:rPr kumimoji="1" lang="zh-CN" altLang="en-US" sz="1200" dirty="0">
                <a:solidFill>
                  <a:schemeClr val="bg1"/>
                </a:solidFill>
                <a:latin typeface="+mn-ea"/>
              </a:rPr>
              <a:t>新增抖音、爱库存、云集</a:t>
            </a:r>
            <a:r>
              <a:rPr kumimoji="1" lang="en-US" altLang="zh-CN" sz="1200" dirty="0">
                <a:solidFill>
                  <a:schemeClr val="bg1"/>
                </a:solidFill>
                <a:latin typeface="+mn-ea"/>
              </a:rPr>
              <a:t>POP</a:t>
            </a:r>
            <a:r>
              <a:rPr kumimoji="1" lang="zh-CN" altLang="en-US" sz="1200" dirty="0">
                <a:solidFill>
                  <a:schemeClr val="bg1"/>
                </a:solidFill>
                <a:latin typeface="+mn-ea"/>
              </a:rPr>
              <a:t>等平台</a:t>
            </a:r>
          </a:p>
        </p:txBody>
      </p:sp>
      <p:sp>
        <p:nvSpPr>
          <p:cNvPr id="5" name="TextBox 10">
            <a:extLst>
              <a:ext uri="{FF2B5EF4-FFF2-40B4-BE49-F238E27FC236}">
                <a16:creationId xmlns:a16="http://schemas.microsoft.com/office/drawing/2014/main" id="{34F9D424-D977-5D46-9839-12BAC1BE71A8}"/>
              </a:ext>
            </a:extLst>
          </p:cNvPr>
          <p:cNvSpPr txBox="1"/>
          <p:nvPr/>
        </p:nvSpPr>
        <p:spPr>
          <a:xfrm>
            <a:off x="453872" y="2498264"/>
            <a:ext cx="1700536"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solidFill>
                  <a:schemeClr val="bg1"/>
                </a:solidFill>
                <a:latin typeface="Microsoft YaHei" charset="-122"/>
                <a:ea typeface="Microsoft YaHei" charset="-122"/>
                <a:cs typeface="Microsoft YaHei" charset="-122"/>
              </a:rPr>
              <a:t>其他</a:t>
            </a:r>
            <a:endParaRPr lang="en-US" altLang="zh-CN" sz="1600" b="1" dirty="0">
              <a:solidFill>
                <a:schemeClr val="bg1"/>
              </a:solidFill>
              <a:latin typeface="Microsoft YaHei" charset="-122"/>
              <a:ea typeface="Microsoft YaHei" charset="-122"/>
              <a:cs typeface="Microsoft YaHei" charset="-122"/>
            </a:endParaRPr>
          </a:p>
        </p:txBody>
      </p:sp>
      <p:sp>
        <p:nvSpPr>
          <p:cNvPr id="6" name="文本框 5">
            <a:extLst>
              <a:ext uri="{FF2B5EF4-FFF2-40B4-BE49-F238E27FC236}">
                <a16:creationId xmlns:a16="http://schemas.microsoft.com/office/drawing/2014/main" id="{B8EED827-0AB8-7646-82A1-A35917059FA6}"/>
              </a:ext>
            </a:extLst>
          </p:cNvPr>
          <p:cNvSpPr txBox="1"/>
          <p:nvPr/>
        </p:nvSpPr>
        <p:spPr>
          <a:xfrm>
            <a:off x="744069" y="3002518"/>
            <a:ext cx="6768353" cy="1015663"/>
          </a:xfrm>
          <a:prstGeom prst="rect">
            <a:avLst/>
          </a:prstGeom>
          <a:noFill/>
        </p:spPr>
        <p:txBody>
          <a:bodyPr wrap="square" rtlCol="0">
            <a:spAutoFit/>
          </a:bodyPr>
          <a:lstStyle/>
          <a:p>
            <a:r>
              <a:rPr kumimoji="1" lang="zh-CN" altLang="en-US" sz="1200" dirty="0">
                <a:solidFill>
                  <a:schemeClr val="bg1"/>
                </a:solidFill>
                <a:latin typeface="+mn-ea"/>
              </a:rPr>
              <a:t>营销短信与云之家移动审批强行绑定功能取消</a:t>
            </a:r>
            <a:endParaRPr kumimoji="1" lang="en-US" altLang="zh-CN" sz="1200" dirty="0">
              <a:solidFill>
                <a:schemeClr val="bg1"/>
              </a:solidFill>
              <a:latin typeface="+mn-ea"/>
            </a:endParaRPr>
          </a:p>
          <a:p>
            <a:r>
              <a:rPr kumimoji="1" lang="zh-CN" altLang="en-US" sz="1200" dirty="0">
                <a:solidFill>
                  <a:schemeClr val="bg1"/>
                </a:solidFill>
                <a:latin typeface="+mn-ea"/>
              </a:rPr>
              <a:t>微商城上架商品设置可见范围</a:t>
            </a:r>
            <a:endParaRPr kumimoji="1" lang="en-US" altLang="zh-CN" sz="1200" dirty="0">
              <a:solidFill>
                <a:schemeClr val="bg1"/>
              </a:solidFill>
              <a:latin typeface="+mn-ea"/>
            </a:endParaRPr>
          </a:p>
          <a:p>
            <a:r>
              <a:rPr kumimoji="1" lang="zh-CN" altLang="en-US" sz="1200" dirty="0">
                <a:solidFill>
                  <a:schemeClr val="bg1"/>
                </a:solidFill>
                <a:latin typeface="+mn-ea"/>
              </a:rPr>
              <a:t>物流费用设置地区没有北京</a:t>
            </a:r>
            <a:endParaRPr kumimoji="1" lang="en-US" altLang="zh-CN" sz="1200" dirty="0">
              <a:solidFill>
                <a:schemeClr val="bg1"/>
              </a:solidFill>
              <a:latin typeface="+mn-ea"/>
            </a:endParaRPr>
          </a:p>
          <a:p>
            <a:r>
              <a:rPr kumimoji="1" lang="zh-CN" altLang="en-US" sz="1200" dirty="0">
                <a:solidFill>
                  <a:schemeClr val="bg1"/>
                </a:solidFill>
                <a:latin typeface="+mn-ea"/>
              </a:rPr>
              <a:t>促销方案单位显示所在单位组</a:t>
            </a:r>
            <a:endParaRPr kumimoji="1" lang="en-US" altLang="zh-CN" sz="1200" dirty="0">
              <a:solidFill>
                <a:schemeClr val="bg1"/>
              </a:solidFill>
              <a:latin typeface="+mn-ea"/>
            </a:endParaRPr>
          </a:p>
          <a:p>
            <a:r>
              <a:rPr kumimoji="1" lang="en-US" altLang="zh-CN" sz="1200" dirty="0">
                <a:solidFill>
                  <a:schemeClr val="bg1"/>
                </a:solidFill>
                <a:latin typeface="+mn-ea"/>
              </a:rPr>
              <a:t>……</a:t>
            </a:r>
            <a:endParaRPr kumimoji="1" lang="zh-CN" altLang="en-US" sz="1200" dirty="0">
              <a:solidFill>
                <a:schemeClr val="bg1"/>
              </a:solidFill>
              <a:latin typeface="+mn-ea"/>
            </a:endParaRPr>
          </a:p>
        </p:txBody>
      </p:sp>
      <p:sp>
        <p:nvSpPr>
          <p:cNvPr id="7" name="TextBox 10">
            <a:extLst>
              <a:ext uri="{FF2B5EF4-FFF2-40B4-BE49-F238E27FC236}">
                <a16:creationId xmlns:a16="http://schemas.microsoft.com/office/drawing/2014/main" id="{A2FE6953-AE99-B640-8AF6-B38AEAC986AD}"/>
              </a:ext>
            </a:extLst>
          </p:cNvPr>
          <p:cNvSpPr txBox="1"/>
          <p:nvPr/>
        </p:nvSpPr>
        <p:spPr>
          <a:xfrm>
            <a:off x="453871" y="4210910"/>
            <a:ext cx="2710669" cy="362728"/>
          </a:xfrm>
          <a:prstGeom prst="rect">
            <a:avLst/>
          </a:prstGeom>
          <a:noFill/>
        </p:spPr>
        <p:txBody>
          <a:bodyPr wrap="square" rtlCol="0">
            <a:spAutoFit/>
          </a:bodyPr>
          <a:lstStyle/>
          <a:p>
            <a:pPr marL="171450" indent="-171450">
              <a:lnSpc>
                <a:spcPct val="120000"/>
              </a:lnSpc>
              <a:spcBef>
                <a:spcPts val="600"/>
              </a:spcBef>
              <a:buFont typeface="Arial"/>
              <a:buChar char="•"/>
            </a:pPr>
            <a:r>
              <a:rPr lang="zh-CN" altLang="en-US" sz="1600" b="1" dirty="0">
                <a:solidFill>
                  <a:schemeClr val="bg1"/>
                </a:solidFill>
                <a:latin typeface="Microsoft YaHei" charset="-122"/>
                <a:ea typeface="Microsoft YaHei" charset="-122"/>
                <a:cs typeface="Microsoft YaHei" charset="-122"/>
              </a:rPr>
              <a:t>历史版本问题修复</a:t>
            </a:r>
            <a:endParaRPr lang="en-US" altLang="zh-CN" sz="1600" b="1" dirty="0">
              <a:solidFill>
                <a:schemeClr val="bg1"/>
              </a:solidFill>
              <a:latin typeface="Microsoft YaHei" charset="-122"/>
              <a:ea typeface="Microsoft YaHei" charset="-122"/>
              <a:cs typeface="Microsoft YaHei" charset="-122"/>
            </a:endParaRPr>
          </a:p>
        </p:txBody>
      </p:sp>
    </p:spTree>
    <p:extLst>
      <p:ext uri="{BB962C8B-B14F-4D97-AF65-F5344CB8AC3E}">
        <p14:creationId xmlns:p14="http://schemas.microsoft.com/office/powerpoint/2010/main" val="229018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8534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F2769-7194-4217-93D3-3AF3A4742282}">
  <ds:schemaRefs>
    <ds:schemaRef ds:uri="http://schemas.microsoft.com/office/2006/metadata/properties"/>
    <ds:schemaRef ds:uri="http://schemas.microsoft.com/office/infopath/2007/PartnerControls"/>
    <ds:schemaRef ds:uri="http://schemas.microsoft.com/sharepoint/v3/fields"/>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7477</TotalTime>
  <Words>301</Words>
  <Application>Microsoft Macintosh PowerPoint</Application>
  <PresentationFormat>全屏显示(16:9)</PresentationFormat>
  <Paragraphs>40</Paragraphs>
  <Slides>6</Slides>
  <Notes>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vt:i4>
      </vt:variant>
    </vt:vector>
  </HeadingPairs>
  <TitlesOfParts>
    <vt:vector size="15" baseType="lpstr">
      <vt:lpstr>宋体</vt:lpstr>
      <vt:lpstr>Microsoft YaHei</vt:lpstr>
      <vt:lpstr>Microsoft YaHei</vt:lpstr>
      <vt:lpstr>Heiti SC Medium</vt:lpstr>
      <vt:lpstr>Arial</vt:lpstr>
      <vt:lpstr>Arial Narrow</vt:lpstr>
      <vt:lpstr>Calibri</vt:lpstr>
      <vt:lpstr>Goudy Old Style</vt:lpstr>
      <vt:lpstr>Office Theme</vt:lpstr>
      <vt:lpstr>PowerPoint 演示文稿</vt:lpstr>
      <vt:lpstr>新产品功能要点（一）</vt:lpstr>
      <vt:lpstr>新产品功能要点（二）</vt:lpstr>
      <vt:lpstr>新产品功能要点（三）</vt:lpstr>
      <vt:lpstr>新产品功能要点（四）</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张 书煜</cp:lastModifiedBy>
  <cp:revision>231</cp:revision>
  <dcterms:created xsi:type="dcterms:W3CDTF">2010-04-12T23:12:02Z</dcterms:created>
  <dcterms:modified xsi:type="dcterms:W3CDTF">2019-07-11T04:43:10Z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