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8"/>
  </p:notesMasterIdLst>
  <p:sldIdLst>
    <p:sldId id="256" r:id="rId2"/>
    <p:sldId id="426" r:id="rId3"/>
    <p:sldId id="413" r:id="rId4"/>
    <p:sldId id="401" r:id="rId5"/>
    <p:sldId id="416" r:id="rId6"/>
    <p:sldId id="414" r:id="rId7"/>
    <p:sldId id="415" r:id="rId8"/>
    <p:sldId id="418" r:id="rId9"/>
    <p:sldId id="421" r:id="rId10"/>
    <p:sldId id="419" r:id="rId11"/>
    <p:sldId id="424" r:id="rId12"/>
    <p:sldId id="420" r:id="rId13"/>
    <p:sldId id="422" r:id="rId14"/>
    <p:sldId id="423" r:id="rId15"/>
    <p:sldId id="425" r:id="rId16"/>
    <p:sldId id="257" r:id="rId17"/>
  </p:sldIdLst>
  <p:sldSz cx="12193588" cy="6858000"/>
  <p:notesSz cx="6858000" cy="9144000"/>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7">
          <p15:clr>
            <a:srgbClr val="A4A3A4"/>
          </p15:clr>
        </p15:guide>
        <p15:guide id="2" orient="horz" pos="3974" userDrawn="1">
          <p15:clr>
            <a:srgbClr val="A4A3A4"/>
          </p15:clr>
        </p15:guide>
        <p15:guide id="3" orient="horz" pos="1187">
          <p15:clr>
            <a:srgbClr val="A4A3A4"/>
          </p15:clr>
        </p15:guide>
        <p15:guide id="4" pos="2655">
          <p15:clr>
            <a:srgbClr val="A4A3A4"/>
          </p15:clr>
        </p15:guide>
        <p15:guide id="5" pos="382">
          <p15:clr>
            <a:srgbClr val="A4A3A4"/>
          </p15:clr>
        </p15:guide>
        <p15:guide id="6" pos="700">
          <p15:clr>
            <a:srgbClr val="A4A3A4"/>
          </p15:clr>
        </p15:guide>
        <p15:guide id="7" pos="39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1EA"/>
    <a:srgbClr val="00B9EF"/>
    <a:srgbClr val="23CCFC"/>
    <a:srgbClr val="1771EB"/>
    <a:srgbClr val="21C8C8"/>
    <a:srgbClr val="24BEBC"/>
    <a:srgbClr val="6699FF"/>
    <a:srgbClr val="25C1FB"/>
    <a:srgbClr val="17C8C8"/>
    <a:srgbClr val="B073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2047" autoAdjust="0"/>
  </p:normalViewPr>
  <p:slideViewPr>
    <p:cSldViewPr snapToGrid="0" snapToObjects="1">
      <p:cViewPr varScale="1">
        <p:scale>
          <a:sx n="78" d="100"/>
          <a:sy n="78" d="100"/>
        </p:scale>
        <p:origin x="798" y="96"/>
      </p:cViewPr>
      <p:guideLst>
        <p:guide orient="horz" pos="887"/>
        <p:guide orient="horz" pos="3974"/>
        <p:guide orient="horz" pos="1187"/>
        <p:guide pos="2655"/>
        <p:guide pos="382"/>
        <p:guide pos="700"/>
        <p:guide pos="397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pPr/>
              <a:t>7/11/2019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pPr/>
              <a:t>‹#›</a:t>
            </a:fld>
            <a:endParaRPr lang="en-US"/>
          </a:p>
        </p:txBody>
      </p:sp>
    </p:spTree>
    <p:extLst>
      <p:ext uri="{BB962C8B-B14F-4D97-AF65-F5344CB8AC3E}">
        <p14:creationId xmlns:p14="http://schemas.microsoft.com/office/powerpoint/2010/main" val="1914445804"/>
      </p:ext>
    </p:extLst>
  </p:cSld>
  <p:clrMap bg1="lt1" tx1="dk1" bg2="lt2" tx2="dk2" accent1="accent1" accent2="accent2" accent3="accent3" accent4="accent4" accent5="accent5" accent6="accent6" hlink="hlink" folHlink="folHlink"/>
  <p:notesStyle>
    <a:lvl1pPr marL="0" algn="l" defTabSz="609600" rtl="0" eaLnBrk="1" latinLnBrk="0" hangingPunct="1">
      <a:defRPr sz="1600" kern="1200">
        <a:solidFill>
          <a:schemeClr val="tx1"/>
        </a:solidFill>
        <a:latin typeface="+mn-lt"/>
        <a:ea typeface="+mn-ea"/>
        <a:cs typeface="+mn-cs"/>
      </a:defRPr>
    </a:lvl1pPr>
    <a:lvl2pPr marL="609600" algn="l" defTabSz="609600" rtl="0" eaLnBrk="1" latinLnBrk="0" hangingPunct="1">
      <a:defRPr sz="1600" kern="1200">
        <a:solidFill>
          <a:schemeClr val="tx1"/>
        </a:solidFill>
        <a:latin typeface="+mn-lt"/>
        <a:ea typeface="+mn-ea"/>
        <a:cs typeface="+mn-cs"/>
      </a:defRPr>
    </a:lvl2pPr>
    <a:lvl3pPr marL="1219200" algn="l" defTabSz="609600" rtl="0" eaLnBrk="1" latinLnBrk="0" hangingPunct="1">
      <a:defRPr sz="1600" kern="1200">
        <a:solidFill>
          <a:schemeClr val="tx1"/>
        </a:solidFill>
        <a:latin typeface="+mn-lt"/>
        <a:ea typeface="+mn-ea"/>
        <a:cs typeface="+mn-cs"/>
      </a:defRPr>
    </a:lvl3pPr>
    <a:lvl4pPr marL="1828800" algn="l" defTabSz="609600" rtl="0" eaLnBrk="1" latinLnBrk="0" hangingPunct="1">
      <a:defRPr sz="1600" kern="1200">
        <a:solidFill>
          <a:schemeClr val="tx1"/>
        </a:solidFill>
        <a:latin typeface="+mn-lt"/>
        <a:ea typeface="+mn-ea"/>
        <a:cs typeface="+mn-cs"/>
      </a:defRPr>
    </a:lvl4pPr>
    <a:lvl5pPr marL="2438400" algn="l" defTabSz="609600" rtl="0" eaLnBrk="1" latinLnBrk="0" hangingPunct="1">
      <a:defRPr sz="1600" kern="1200">
        <a:solidFill>
          <a:schemeClr val="tx1"/>
        </a:solidFill>
        <a:latin typeface="+mn-lt"/>
        <a:ea typeface="+mn-ea"/>
        <a:cs typeface="+mn-cs"/>
      </a:defRPr>
    </a:lvl5pPr>
    <a:lvl6pPr marL="3048000" algn="l" defTabSz="609600" rtl="0" eaLnBrk="1" latinLnBrk="0" hangingPunct="1">
      <a:defRPr sz="1600" kern="1200">
        <a:solidFill>
          <a:schemeClr val="tx1"/>
        </a:solidFill>
        <a:latin typeface="+mn-lt"/>
        <a:ea typeface="+mn-ea"/>
        <a:cs typeface="+mn-cs"/>
      </a:defRPr>
    </a:lvl6pPr>
    <a:lvl7pPr marL="3657600" algn="l" defTabSz="609600" rtl="0" eaLnBrk="1" latinLnBrk="0" hangingPunct="1">
      <a:defRPr sz="1600" kern="1200">
        <a:solidFill>
          <a:schemeClr val="tx1"/>
        </a:solidFill>
        <a:latin typeface="+mn-lt"/>
        <a:ea typeface="+mn-ea"/>
        <a:cs typeface="+mn-cs"/>
      </a:defRPr>
    </a:lvl7pPr>
    <a:lvl8pPr marL="4267200" algn="l" defTabSz="609600" rtl="0" eaLnBrk="1" latinLnBrk="0" hangingPunct="1">
      <a:defRPr sz="1600" kern="1200">
        <a:solidFill>
          <a:schemeClr val="tx1"/>
        </a:solidFill>
        <a:latin typeface="+mn-lt"/>
        <a:ea typeface="+mn-ea"/>
        <a:cs typeface="+mn-cs"/>
      </a:defRPr>
    </a:lvl8pPr>
    <a:lvl9pPr marL="4876800" algn="l" defTabSz="6096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D7B0E1F-4EC3-CD47-9A99-59421DE59B0D}" type="slidenum">
              <a:rPr lang="en-US" smtClean="0"/>
              <a:pPr/>
              <a:t>10</a:t>
            </a:fld>
            <a:endParaRPr lang="en-US"/>
          </a:p>
        </p:txBody>
      </p:sp>
    </p:spTree>
    <p:extLst>
      <p:ext uri="{BB962C8B-B14F-4D97-AF65-F5344CB8AC3E}">
        <p14:creationId xmlns:p14="http://schemas.microsoft.com/office/powerpoint/2010/main" val="105593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D7B0E1F-4EC3-CD47-9A99-59421DE59B0D}" type="slidenum">
              <a:rPr lang="en-US" smtClean="0"/>
              <a:pPr/>
              <a:t>11</a:t>
            </a:fld>
            <a:endParaRPr lang="en-US"/>
          </a:p>
        </p:txBody>
      </p:sp>
    </p:spTree>
    <p:extLst>
      <p:ext uri="{BB962C8B-B14F-4D97-AF65-F5344CB8AC3E}">
        <p14:creationId xmlns:p14="http://schemas.microsoft.com/office/powerpoint/2010/main" val="97379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D7B0E1F-4EC3-CD47-9A99-59421DE59B0D}" type="slidenum">
              <a:rPr lang="en-US" smtClean="0"/>
              <a:pPr/>
              <a:t>12</a:t>
            </a:fld>
            <a:endParaRPr lang="en-US"/>
          </a:p>
        </p:txBody>
      </p:sp>
    </p:spTree>
    <p:extLst>
      <p:ext uri="{BB962C8B-B14F-4D97-AF65-F5344CB8AC3E}">
        <p14:creationId xmlns:p14="http://schemas.microsoft.com/office/powerpoint/2010/main" val="3511724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D7B0E1F-4EC3-CD47-9A99-59421DE59B0D}" type="slidenum">
              <a:rPr lang="en-US" smtClean="0"/>
              <a:pPr/>
              <a:t>13</a:t>
            </a:fld>
            <a:endParaRPr lang="en-US"/>
          </a:p>
        </p:txBody>
      </p:sp>
    </p:spTree>
    <p:extLst>
      <p:ext uri="{BB962C8B-B14F-4D97-AF65-F5344CB8AC3E}">
        <p14:creationId xmlns:p14="http://schemas.microsoft.com/office/powerpoint/2010/main" val="263625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D7B0E1F-4EC3-CD47-9A99-59421DE59B0D}" type="slidenum">
              <a:rPr lang="en-US" smtClean="0"/>
              <a:pPr/>
              <a:t>14</a:t>
            </a:fld>
            <a:endParaRPr lang="en-US"/>
          </a:p>
        </p:txBody>
      </p:sp>
    </p:spTree>
    <p:extLst>
      <p:ext uri="{BB962C8B-B14F-4D97-AF65-F5344CB8AC3E}">
        <p14:creationId xmlns:p14="http://schemas.microsoft.com/office/powerpoint/2010/main" val="2664880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D7B0E1F-4EC3-CD47-9A99-59421DE59B0D}" type="slidenum">
              <a:rPr lang="en-US" smtClean="0"/>
              <a:pPr/>
              <a:t>15</a:t>
            </a:fld>
            <a:endParaRPr lang="en-US"/>
          </a:p>
        </p:txBody>
      </p:sp>
    </p:spTree>
    <p:extLst>
      <p:ext uri="{BB962C8B-B14F-4D97-AF65-F5344CB8AC3E}">
        <p14:creationId xmlns:p14="http://schemas.microsoft.com/office/powerpoint/2010/main" val="4124089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D7B0E1F-4EC3-CD47-9A99-59421DE59B0D}" type="slidenum">
              <a:rPr lang="en-US" smtClean="0"/>
              <a:pPr/>
              <a:t>2</a:t>
            </a:fld>
            <a:endParaRPr lang="en-US"/>
          </a:p>
        </p:txBody>
      </p:sp>
    </p:spTree>
    <p:extLst>
      <p:ext uri="{BB962C8B-B14F-4D97-AF65-F5344CB8AC3E}">
        <p14:creationId xmlns:p14="http://schemas.microsoft.com/office/powerpoint/2010/main" val="68275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每日</a:t>
            </a:r>
          </a:p>
        </p:txBody>
      </p:sp>
      <p:sp>
        <p:nvSpPr>
          <p:cNvPr id="4" name="幻灯片编号占位符 3"/>
          <p:cNvSpPr>
            <a:spLocks noGrp="1"/>
          </p:cNvSpPr>
          <p:nvPr>
            <p:ph type="sldNum" sz="quarter" idx="10"/>
          </p:nvPr>
        </p:nvSpPr>
        <p:spPr/>
        <p:txBody>
          <a:bodyPr/>
          <a:lstStyle/>
          <a:p>
            <a:fld id="{BD7B0E1F-4EC3-CD47-9A99-59421DE59B0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8004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D7B0E1F-4EC3-CD47-9A99-59421DE59B0D}" type="slidenum">
              <a:rPr lang="en-US" smtClean="0"/>
              <a:pPr/>
              <a:t>4</a:t>
            </a:fld>
            <a:endParaRPr lang="en-US"/>
          </a:p>
        </p:txBody>
      </p:sp>
    </p:spTree>
    <p:extLst>
      <p:ext uri="{BB962C8B-B14F-4D97-AF65-F5344CB8AC3E}">
        <p14:creationId xmlns:p14="http://schemas.microsoft.com/office/powerpoint/2010/main" val="186529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D7B0E1F-4EC3-CD47-9A99-59421DE59B0D}" type="slidenum">
              <a:rPr lang="en-US" smtClean="0"/>
              <a:pPr/>
              <a:t>5</a:t>
            </a:fld>
            <a:endParaRPr lang="en-US"/>
          </a:p>
        </p:txBody>
      </p:sp>
    </p:spTree>
    <p:extLst>
      <p:ext uri="{BB962C8B-B14F-4D97-AF65-F5344CB8AC3E}">
        <p14:creationId xmlns:p14="http://schemas.microsoft.com/office/powerpoint/2010/main" val="111712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D7B0E1F-4EC3-CD47-9A99-59421DE59B0D}" type="slidenum">
              <a:rPr lang="en-US" smtClean="0"/>
              <a:pPr/>
              <a:t>6</a:t>
            </a:fld>
            <a:endParaRPr lang="en-US"/>
          </a:p>
        </p:txBody>
      </p:sp>
    </p:spTree>
    <p:extLst>
      <p:ext uri="{BB962C8B-B14F-4D97-AF65-F5344CB8AC3E}">
        <p14:creationId xmlns:p14="http://schemas.microsoft.com/office/powerpoint/2010/main" val="79087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D7B0E1F-4EC3-CD47-9A99-59421DE59B0D}" type="slidenum">
              <a:rPr lang="en-US" smtClean="0"/>
              <a:pPr/>
              <a:t>7</a:t>
            </a:fld>
            <a:endParaRPr lang="en-US"/>
          </a:p>
        </p:txBody>
      </p:sp>
    </p:spTree>
    <p:extLst>
      <p:ext uri="{BB962C8B-B14F-4D97-AF65-F5344CB8AC3E}">
        <p14:creationId xmlns:p14="http://schemas.microsoft.com/office/powerpoint/2010/main" val="253967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D7B0E1F-4EC3-CD47-9A99-59421DE59B0D}" type="slidenum">
              <a:rPr lang="en-US" smtClean="0"/>
              <a:pPr/>
              <a:t>8</a:t>
            </a:fld>
            <a:endParaRPr lang="en-US"/>
          </a:p>
        </p:txBody>
      </p:sp>
    </p:spTree>
    <p:extLst>
      <p:ext uri="{BB962C8B-B14F-4D97-AF65-F5344CB8AC3E}">
        <p14:creationId xmlns:p14="http://schemas.microsoft.com/office/powerpoint/2010/main" val="368197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D7B0E1F-4EC3-CD47-9A99-59421DE59B0D}" type="slidenum">
              <a:rPr lang="en-US" smtClean="0"/>
              <a:pPr/>
              <a:t>9</a:t>
            </a:fld>
            <a:endParaRPr lang="en-US"/>
          </a:p>
        </p:txBody>
      </p:sp>
    </p:spTree>
    <p:extLst>
      <p:ext uri="{BB962C8B-B14F-4D97-AF65-F5344CB8AC3E}">
        <p14:creationId xmlns:p14="http://schemas.microsoft.com/office/powerpoint/2010/main" val="3265057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1141740" y="6322504"/>
            <a:ext cx="3834339" cy="406400"/>
          </a:xfrm>
          <a:prstGeom prst="rect">
            <a:avLst/>
          </a:prstGeom>
          <a:noFill/>
          <a:ln>
            <a:noFill/>
          </a:ln>
        </p:spPr>
        <p:txBody>
          <a:bodyPr lIns="0" tIns="0" rIns="0" bIns="0" anchor="ctr"/>
          <a:lstStyle/>
          <a:p>
            <a:pPr algn="l"/>
            <a:r>
              <a:rPr lang="zh-CN" altLang="en-US" sz="935"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935" b="0" i="0" spc="0" baseline="0" dirty="0">
                <a:solidFill>
                  <a:schemeClr val="bg1">
                    <a:alpha val="50000"/>
                  </a:schemeClr>
                </a:solidFill>
                <a:latin typeface="微软雅黑" pitchFamily="34" charset="-122"/>
                <a:ea typeface="微软雅黑" pitchFamily="34" charset="-122"/>
                <a:cs typeface="微软雅黑"/>
                <a:sym typeface="Helvetica Neue" panose="02000503000000020004" charset="0"/>
              </a:rPr>
              <a:t>©1993-2019 </a:t>
            </a:r>
            <a:r>
              <a:rPr lang="zh-CN" altLang="en-US" sz="935"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p:cNvPicPr/>
          <p:nvPr userDrawn="1"/>
        </p:nvPicPr>
        <p:blipFill>
          <a:blip r:embed="rId2"/>
          <a:stretch>
            <a:fillRect/>
          </a:stretch>
        </p:blipFill>
        <p:spPr>
          <a:xfrm>
            <a:off x="338173" y="244511"/>
            <a:ext cx="2260461" cy="1155511"/>
          </a:xfrm>
          <a:prstGeom prst="rect">
            <a:avLst/>
          </a:prstGeom>
          <a:ln w="12700">
            <a:miter lim="400000"/>
            <a:headEnd/>
            <a:tailEnd/>
          </a:ln>
        </p:spPr>
      </p:pic>
      <p:sp>
        <p:nvSpPr>
          <p:cNvPr id="8" name="文本框 16"/>
          <p:cNvSpPr txBox="1"/>
          <p:nvPr userDrawn="1"/>
        </p:nvSpPr>
        <p:spPr>
          <a:xfrm>
            <a:off x="3350267" y="6453922"/>
            <a:ext cx="1625812"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panose="020B0604030504040204"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812165"/>
            <a:r>
              <a:rPr lang="zh-CN" altLang="en-US" sz="935"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p:cNvPicPr>
            <a:picLocks noChangeAspect="1"/>
          </p:cNvPicPr>
          <p:nvPr userDrawn="1"/>
        </p:nvPicPr>
        <p:blipFill rotWithShape="1">
          <a:blip r:embed="rId3"/>
          <a:srcRect r="22730" b="39405"/>
          <a:stretch>
            <a:fillRect/>
          </a:stretch>
        </p:blipFill>
        <p:spPr>
          <a:xfrm>
            <a:off x="5836768" y="3793067"/>
            <a:ext cx="6356820" cy="30649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p:nvPr userDrawn="1"/>
        </p:nvGrpSpPr>
        <p:grpSpPr bwMode="auto">
          <a:xfrm>
            <a:off x="1026997" y="2805688"/>
            <a:ext cx="4368113" cy="2078134"/>
            <a:chOff x="3404219" y="1273911"/>
            <a:chExt cx="3278240" cy="1563795"/>
          </a:xfrm>
        </p:grpSpPr>
        <p:sp>
          <p:nvSpPr>
            <p:cNvPr id="9" name="Rectangle 4"/>
            <p:cNvSpPr/>
            <p:nvPr/>
          </p:nvSpPr>
          <p:spPr bwMode="auto">
            <a:xfrm>
              <a:off x="4512800" y="1435314"/>
              <a:ext cx="1812986" cy="74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1100455"/>
              <a:r>
                <a:rPr lang="en-US" altLang="zh-CN" sz="6400" b="0" kern="0" dirty="0">
                  <a:solidFill>
                    <a:srgbClr val="FFFFFF"/>
                  </a:solidFill>
                  <a:latin typeface="Goudy Old Style" charset="0"/>
                  <a:ea typeface="Helvetica Neue" panose="02000503000000020004"/>
                  <a:cs typeface="宋体" panose="02010600030101010101" pitchFamily="2" charset="-122"/>
                  <a:sym typeface="Helvetica Neue UltraLight" charset="0"/>
                </a:rPr>
                <a:t>Thanks</a:t>
              </a:r>
            </a:p>
          </p:txBody>
        </p:sp>
        <p:sp>
          <p:nvSpPr>
            <p:cNvPr id="10" name="Rectangle 5"/>
            <p:cNvSpPr/>
            <p:nvPr/>
          </p:nvSpPr>
          <p:spPr bwMode="auto">
            <a:xfrm>
              <a:off x="4153256" y="2220539"/>
              <a:ext cx="792805" cy="2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1100455"/>
              <a:r>
                <a:rPr lang="en-US" altLang="zh-CN" sz="1865" b="0" kern="0">
                  <a:solidFill>
                    <a:srgbClr val="FFFFFF"/>
                  </a:solidFill>
                  <a:latin typeface="Arial Narrow" panose="020B0606020202030204" charset="0"/>
                  <a:ea typeface="Helvetica Neue" panose="02000503000000020004"/>
                  <a:cs typeface="宋体" panose="02010600030101010101" pitchFamily="2" charset="-122"/>
                  <a:sym typeface="Arial Narrow" panose="020B0606020202030204" charset="0"/>
                </a:rPr>
                <a:t>terima kasih</a:t>
              </a:r>
            </a:p>
          </p:txBody>
        </p:sp>
        <p:sp>
          <p:nvSpPr>
            <p:cNvPr id="11" name="Rectangle 6"/>
            <p:cNvSpPr/>
            <p:nvPr/>
          </p:nvSpPr>
          <p:spPr bwMode="auto">
            <a:xfrm>
              <a:off x="3481596" y="1274682"/>
              <a:ext cx="923937" cy="55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1100455"/>
              <a:r>
                <a:rPr lang="zh-CN" altLang="en-US" sz="4800" b="0" kern="0" dirty="0">
                  <a:solidFill>
                    <a:srgbClr val="FFFFFF"/>
                  </a:solidFill>
                  <a:latin typeface="Arial" panose="020B0604020202090204" pitchFamily="34" charset="0"/>
                  <a:ea typeface="Helvetica Neue" panose="02000503000000020004"/>
                  <a:cs typeface="宋体" panose="02010600030101010101" pitchFamily="2" charset="-122"/>
                  <a:sym typeface="Arial" panose="020B0604020202090204" pitchFamily="34" charset="0"/>
                </a:rPr>
                <a:t>感謝</a:t>
              </a:r>
            </a:p>
          </p:txBody>
        </p:sp>
        <p:sp>
          <p:nvSpPr>
            <p:cNvPr id="12" name="Rectangle 7"/>
            <p:cNvSpPr/>
            <p:nvPr/>
          </p:nvSpPr>
          <p:spPr bwMode="auto">
            <a:xfrm>
              <a:off x="5193000" y="2096580"/>
              <a:ext cx="1231916" cy="74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1100455"/>
              <a:r>
                <a:rPr lang="zh-CN" altLang="en-US" sz="6400" b="0" kern="0" dirty="0">
                  <a:solidFill>
                    <a:srgbClr val="FFFFFF"/>
                  </a:solidFill>
                  <a:latin typeface="微软雅黑" pitchFamily="34" charset="-122"/>
                  <a:ea typeface="微软雅黑" pitchFamily="34" charset="-122"/>
                  <a:cs typeface="微软雅黑" pitchFamily="34" charset="-122"/>
                  <a:sym typeface="Microsoft YaHei Bold" charset="-122"/>
                </a:rPr>
                <a:t>谢谢</a:t>
              </a:r>
            </a:p>
          </p:txBody>
        </p:sp>
        <p:sp>
          <p:nvSpPr>
            <p:cNvPr id="13" name="Rectangle 8"/>
            <p:cNvSpPr/>
            <p:nvPr/>
          </p:nvSpPr>
          <p:spPr bwMode="auto">
            <a:xfrm>
              <a:off x="5142564" y="1273911"/>
              <a:ext cx="1539895" cy="3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1100455"/>
              <a:r>
                <a:rPr lang="zh-CN" altLang="en-US" sz="3200" b="0" kern="0">
                  <a:solidFill>
                    <a:srgbClr val="FFFFFF"/>
                  </a:solidFill>
                  <a:latin typeface="Arial" panose="020B0604020202090204" pitchFamily="34" charset="0"/>
                  <a:ea typeface="Helvetica Neue" panose="02000503000000020004"/>
                  <a:cs typeface="宋体" panose="02010600030101010101" pitchFamily="2" charset="-122"/>
                  <a:sym typeface="Arial" panose="020B0604020202090204" pitchFamily="34" charset="0"/>
                </a:rPr>
                <a:t>ありがとう</a:t>
              </a:r>
            </a:p>
          </p:txBody>
        </p:sp>
        <p:sp>
          <p:nvSpPr>
            <p:cNvPr id="14" name="Rectangle 9"/>
            <p:cNvSpPr/>
            <p:nvPr/>
          </p:nvSpPr>
          <p:spPr bwMode="auto">
            <a:xfrm>
              <a:off x="3404219" y="1890316"/>
              <a:ext cx="763932" cy="27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1100455"/>
              <a:r>
                <a:rPr lang="en-US" altLang="zh-CN" sz="2400" b="0" kern="0">
                  <a:solidFill>
                    <a:srgbClr val="FFFFFF"/>
                  </a:solidFill>
                  <a:latin typeface="Arial" panose="020B0604020202090204" pitchFamily="34" charset="0"/>
                  <a:ea typeface="Helvetica Neue" panose="02000503000000020004"/>
                  <a:cs typeface="宋体" panose="02010600030101010101" pitchFamily="2" charset="-122"/>
                  <a:sym typeface="Arial" panose="020B0604020202090204" pitchFamily="34" charset="0"/>
                </a:rPr>
                <a:t>ขอบคุณ</a:t>
              </a:r>
            </a:p>
          </p:txBody>
        </p:sp>
      </p:grpSp>
      <p:sp>
        <p:nvSpPr>
          <p:cNvPr id="15" name="Rectangle 37"/>
          <p:cNvSpPr/>
          <p:nvPr userDrawn="1"/>
        </p:nvSpPr>
        <p:spPr bwMode="auto">
          <a:xfrm>
            <a:off x="1141740" y="6322504"/>
            <a:ext cx="3834339" cy="406400"/>
          </a:xfrm>
          <a:prstGeom prst="rect">
            <a:avLst/>
          </a:prstGeom>
          <a:noFill/>
          <a:ln>
            <a:noFill/>
          </a:ln>
        </p:spPr>
        <p:txBody>
          <a:bodyPr lIns="0" tIns="0" rIns="0" bIns="0" anchor="ctr"/>
          <a:lstStyle/>
          <a:p>
            <a:pPr algn="l"/>
            <a:r>
              <a:rPr lang="zh-CN" altLang="en-US" sz="935"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935" b="0" i="0" spc="0" baseline="0" dirty="0">
                <a:solidFill>
                  <a:schemeClr val="bg1">
                    <a:alpha val="50000"/>
                  </a:schemeClr>
                </a:solidFill>
                <a:latin typeface="微软雅黑" pitchFamily="34" charset="-122"/>
                <a:ea typeface="微软雅黑" pitchFamily="34" charset="-122"/>
                <a:cs typeface="微软雅黑"/>
                <a:sym typeface="Helvetica Neue" panose="02000503000000020004" charset="0"/>
              </a:rPr>
              <a:t>©1993-2019 </a:t>
            </a:r>
            <a:r>
              <a:rPr lang="zh-CN" altLang="en-US" sz="935"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sp>
        <p:nvSpPr>
          <p:cNvPr id="16" name="Text Box 2"/>
          <p:cNvSpPr txBox="1">
            <a:spLocks noChangeArrowheads="1"/>
          </p:cNvSpPr>
          <p:nvPr userDrawn="1"/>
        </p:nvSpPr>
        <p:spPr bwMode="auto">
          <a:xfrm>
            <a:off x="9694670" y="6370825"/>
            <a:ext cx="2163515" cy="333375"/>
          </a:xfrm>
          <a:prstGeom prst="rect">
            <a:avLst/>
          </a:prstGeom>
          <a:noFill/>
          <a:ln>
            <a:noFill/>
          </a:ln>
        </p:spPr>
        <p:txBody>
          <a:bodyPr lIns="74295" tIns="8891" rIns="74295" bIns="8891"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400"/>
              </a:lnSpc>
            </a:pPr>
            <a:r>
              <a:rPr kumimoji="0" lang="en-US" altLang="zh-CN" sz="935" dirty="0">
                <a:solidFill>
                  <a:schemeClr val="bg1">
                    <a:alpha val="50000"/>
                  </a:schemeClr>
                </a:solidFill>
                <a:latin typeface="微软雅黑" pitchFamily="34" charset="-122"/>
                <a:ea typeface="微软雅黑" pitchFamily="34" charset="-122"/>
              </a:rPr>
              <a:t>①</a:t>
            </a:r>
            <a:r>
              <a:rPr kumimoji="0" lang="zh-CN" altLang="en-US" sz="935" dirty="0">
                <a:solidFill>
                  <a:schemeClr val="bg1">
                    <a:alpha val="50000"/>
                  </a:schemeClr>
                </a:solidFill>
                <a:latin typeface="微软雅黑" pitchFamily="34" charset="-122"/>
                <a:ea typeface="微软雅黑" pitchFamily="34" charset="-122"/>
              </a:rPr>
              <a:t> 绝密信息 严禁泄露</a:t>
            </a:r>
          </a:p>
        </p:txBody>
      </p:sp>
      <p:pic>
        <p:nvPicPr>
          <p:cNvPr id="19" name="【最终版本】11S定版本.gif" descr="【最终版本】11S定版本.gif"/>
          <p:cNvPicPr/>
          <p:nvPr userDrawn="1"/>
        </p:nvPicPr>
        <p:blipFill>
          <a:blip r:embed="rId2"/>
          <a:stretch>
            <a:fillRect/>
          </a:stretch>
        </p:blipFill>
        <p:spPr>
          <a:xfrm>
            <a:off x="338173" y="244511"/>
            <a:ext cx="2260461" cy="1155511"/>
          </a:xfrm>
          <a:prstGeom prst="rect">
            <a:avLst/>
          </a:prstGeom>
          <a:ln w="12700">
            <a:miter lim="400000"/>
            <a:headEnd/>
            <a:tailEnd/>
          </a:ln>
        </p:spPr>
      </p:pic>
      <p:pic>
        <p:nvPicPr>
          <p:cNvPr id="17" name="图片 16"/>
          <p:cNvPicPr>
            <a:picLocks noChangeAspect="1"/>
          </p:cNvPicPr>
          <p:nvPr userDrawn="1"/>
        </p:nvPicPr>
        <p:blipFill rotWithShape="1">
          <a:blip r:embed="rId3"/>
          <a:srcRect t="19867" r="15798"/>
          <a:stretch>
            <a:fillRect/>
          </a:stretch>
        </p:blipFill>
        <p:spPr>
          <a:xfrm>
            <a:off x="6056207" y="-2"/>
            <a:ext cx="6137382" cy="389339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深底文本">
    <p:spTree>
      <p:nvGrpSpPr>
        <p:cNvPr id="1" name=""/>
        <p:cNvGrpSpPr/>
        <p:nvPr/>
      </p:nvGrpSpPr>
      <p:grpSpPr>
        <a:xfrm>
          <a:off x="0" y="0"/>
          <a:ext cx="0" cy="0"/>
          <a:chOff x="0" y="0"/>
          <a:chExt cx="0" cy="0"/>
        </a:xfrm>
      </p:grpSpPr>
      <p:sp>
        <p:nvSpPr>
          <p:cNvPr id="14" name="Text Box 5"/>
          <p:cNvSpPr txBox="1">
            <a:spLocks noChangeArrowheads="1"/>
          </p:cNvSpPr>
          <p:nvPr userDrawn="1"/>
        </p:nvSpPr>
        <p:spPr bwMode="auto">
          <a:xfrm>
            <a:off x="11602966" y="6403331"/>
            <a:ext cx="3069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r">
              <a:spcBef>
                <a:spcPct val="50000"/>
              </a:spcBef>
              <a:defRPr/>
            </a:pPr>
            <a:fld id="{046AD7C7-DE3F-5E43-A3A8-CA80750AE375}" type="slidenum">
              <a:rPr kumimoji="0" lang="en-US" altLang="zh-CN" sz="1300" smtClean="0">
                <a:solidFill>
                  <a:schemeClr val="bg1"/>
                </a:solidFill>
                <a:latin typeface="Verdana" panose="020B0604030504040204" charset="0"/>
                <a:cs typeface="MS PGothic" charset="0"/>
              </a:rPr>
              <a:pPr algn="r">
                <a:spcBef>
                  <a:spcPct val="50000"/>
                </a:spcBef>
                <a:defRPr/>
              </a:pPr>
              <a:t>‹#›</a:t>
            </a:fld>
            <a:endParaRPr kumimoji="0" lang="en-US" altLang="zh-CN" sz="1300" dirty="0">
              <a:solidFill>
                <a:schemeClr val="bg1"/>
              </a:solidFill>
              <a:latin typeface="Verdana" panose="020B0604030504040204" charset="0"/>
              <a:cs typeface="MS PGothic" charset="0"/>
            </a:endParaRPr>
          </a:p>
        </p:txBody>
      </p:sp>
      <p:pic>
        <p:nvPicPr>
          <p:cNvPr id="15" name="Picture 14"/>
          <p:cNvPicPr>
            <a:picLocks noChangeAspect="1"/>
          </p:cNvPicPr>
          <p:nvPr userDrawn="1"/>
        </p:nvPicPr>
        <p:blipFill>
          <a:blip r:embed="rId2" cstate="print"/>
          <a:stretch>
            <a:fillRect/>
          </a:stretch>
        </p:blipFill>
        <p:spPr>
          <a:xfrm>
            <a:off x="593953" y="6191328"/>
            <a:ext cx="1438311" cy="493504"/>
          </a:xfrm>
          <a:prstGeom prst="rect">
            <a:avLst/>
          </a:prstGeom>
        </p:spPr>
      </p:pic>
      <p:sp>
        <p:nvSpPr>
          <p:cNvPr id="8" name="Title 14"/>
          <p:cNvSpPr>
            <a:spLocks noGrp="1"/>
          </p:cNvSpPr>
          <p:nvPr>
            <p:ph type="title" hasCustomPrompt="1"/>
          </p:nvPr>
        </p:nvSpPr>
        <p:spPr>
          <a:xfrm>
            <a:off x="593949" y="274649"/>
            <a:ext cx="10988631" cy="1155287"/>
          </a:xfrm>
        </p:spPr>
        <p:txBody>
          <a:bodyPr anchor="t">
            <a:normAutofit/>
          </a:bodyPr>
          <a:lstStyle>
            <a:lvl1pPr algn="l">
              <a:lnSpc>
                <a:spcPct val="80000"/>
              </a:lnSpc>
              <a:defRPr sz="3200" b="1" i="0" baseline="0">
                <a:solidFill>
                  <a:schemeClr val="bg1"/>
                </a:solidFill>
                <a:latin typeface="Microsoft YaHei" charset="-122"/>
                <a:ea typeface="Microsoft YaHei" charset="-122"/>
                <a:cs typeface="Microsoft YaHei" charset="-122"/>
              </a:defRPr>
            </a:lvl1pPr>
          </a:lstStyle>
          <a:p>
            <a:r>
              <a:rPr lang="en-US" altLang="zh-CN" dirty="0"/>
              <a:t>CLICK TO EDIT MASTER TITLE STYLE</a:t>
            </a:r>
            <a:endParaRPr lang="en-US" dirty="0"/>
          </a:p>
        </p:txBody>
      </p:sp>
      <p:sp>
        <p:nvSpPr>
          <p:cNvPr id="9" name="Text Placeholder 11"/>
          <p:cNvSpPr>
            <a:spLocks noGrp="1"/>
          </p:cNvSpPr>
          <p:nvPr>
            <p:ph type="body" sz="quarter" idx="10"/>
          </p:nvPr>
        </p:nvSpPr>
        <p:spPr>
          <a:xfrm>
            <a:off x="596775" y="1881485"/>
            <a:ext cx="10987135" cy="4252619"/>
          </a:xfrm>
        </p:spPr>
        <p:txBody>
          <a:bodyPr/>
          <a:lstStyle>
            <a:lvl1pPr>
              <a:defRPr sz="3200" b="1" i="0">
                <a:solidFill>
                  <a:schemeClr val="bg1"/>
                </a:solidFill>
                <a:latin typeface="Microsoft YaHei" charset="-122"/>
                <a:ea typeface="Microsoft YaHei" charset="-122"/>
                <a:cs typeface="Microsoft YaHei" charset="-122"/>
              </a:defRPr>
            </a:lvl1pPr>
            <a:lvl2pPr>
              <a:defRPr sz="2400" b="1" i="0">
                <a:solidFill>
                  <a:schemeClr val="bg1"/>
                </a:solidFill>
                <a:latin typeface="Microsoft YaHei" charset="-122"/>
                <a:ea typeface="Microsoft YaHei" charset="-122"/>
                <a:cs typeface="Microsoft YaHei" charset="-122"/>
              </a:defRPr>
            </a:lvl2pPr>
          </a:lstStyle>
          <a:p>
            <a:pPr lvl="0"/>
            <a:r>
              <a:rPr lang="en-US" altLang="zh-CN" dirty="0"/>
              <a:t>Click to edit Master text styles</a:t>
            </a:r>
          </a:p>
          <a:p>
            <a:pPr lvl="1"/>
            <a:r>
              <a:rPr lang="en-US" altLang="zh-CN" dirty="0"/>
              <a:t>Second level</a:t>
            </a:r>
          </a:p>
          <a:p>
            <a:pPr lvl="0"/>
            <a:r>
              <a:rPr lang="en-US" altLang="zh-CN" dirty="0"/>
              <a:t>Click to edit Master text styles</a:t>
            </a:r>
          </a:p>
          <a:p>
            <a:pPr lvl="1"/>
            <a:r>
              <a:rPr lang="en-US" altLang="zh-CN" dirty="0"/>
              <a:t>Second level</a:t>
            </a:r>
          </a:p>
          <a:p>
            <a:pPr lvl="0"/>
            <a:r>
              <a:rPr lang="en-US" altLang="zh-CN" dirty="0"/>
              <a:t>Click to edit Master text styles</a:t>
            </a:r>
          </a:p>
          <a:p>
            <a:pPr lvl="1"/>
            <a:r>
              <a:rPr lang="en-US" altLang="zh-CN" dirty="0"/>
              <a:t>Second level</a:t>
            </a:r>
          </a:p>
          <a:p>
            <a:pPr lvl="1"/>
            <a:endParaRPr lang="en-US" altLang="zh-CN" dirty="0"/>
          </a:p>
        </p:txBody>
      </p:sp>
      <p:sp>
        <p:nvSpPr>
          <p:cNvPr id="11" name="Rectangle 9"/>
          <p:cNvSpPr/>
          <p:nvPr userDrawn="1"/>
        </p:nvSpPr>
        <p:spPr>
          <a:xfrm>
            <a:off x="0" y="0"/>
            <a:ext cx="12193588" cy="6858000"/>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lIns="121907" tIns="60954" rIns="121907" bIns="60954" rtlCol="0" anchor="ctr"/>
          <a:lstStyle/>
          <a:p>
            <a:pPr algn="ctr"/>
            <a:endParaRPr lang="en-US"/>
          </a:p>
        </p:txBody>
      </p:sp>
      <p:pic>
        <p:nvPicPr>
          <p:cNvPr id="12" name="Picture 14"/>
          <p:cNvPicPr>
            <a:picLocks noChangeAspect="1"/>
          </p:cNvPicPr>
          <p:nvPr userDrawn="1"/>
        </p:nvPicPr>
        <p:blipFill>
          <a:blip r:embed="rId2" cstate="print"/>
          <a:stretch>
            <a:fillRect/>
          </a:stretch>
        </p:blipFill>
        <p:spPr>
          <a:xfrm>
            <a:off x="10567777" y="196496"/>
            <a:ext cx="1438311" cy="49350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96051" y="752538"/>
            <a:ext cx="66490" cy="466663"/>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9093" y="34925"/>
            <a:ext cx="2464592" cy="660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68147" y="278020"/>
            <a:ext cx="182462" cy="5851109"/>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591903" y="1439342"/>
            <a:ext cx="11207934" cy="4890199"/>
          </a:xfrm>
        </p:spPr>
        <p:txBody>
          <a:bodyPr/>
          <a:lstStyle>
            <a:lvl1pPr>
              <a:spcBef>
                <a:spcPts val="1335"/>
              </a:spcBef>
              <a:defRPr sz="1600" baseline="0">
                <a:solidFill>
                  <a:srgbClr val="646464"/>
                </a:solidFill>
                <a:latin typeface="Microsoft YaHei" charset="-122"/>
                <a:ea typeface="Microsoft YaHei" charset="-122"/>
                <a:cs typeface="Microsoft YaHei" charset="-122"/>
              </a:defRPr>
            </a:lvl1pPr>
            <a:lvl2pPr marL="230505" indent="-158750">
              <a:defRPr sz="1600">
                <a:solidFill>
                  <a:srgbClr val="646464"/>
                </a:solidFill>
                <a:latin typeface="Microsoft YaHei" charset="-122"/>
                <a:ea typeface="Microsoft YaHei" charset="-122"/>
                <a:cs typeface="Microsoft YaHei" charset="-122"/>
              </a:defRPr>
            </a:lvl2pPr>
            <a:lvl3pPr marL="490855" indent="-205105">
              <a:defRPr sz="1600">
                <a:solidFill>
                  <a:srgbClr val="646464"/>
                </a:solidFill>
                <a:latin typeface="Microsoft YaHei" charset="-122"/>
                <a:ea typeface="Microsoft YaHei" charset="-122"/>
                <a:cs typeface="Microsoft YaHei" charset="-122"/>
              </a:defRPr>
            </a:lvl3pPr>
            <a:lvl4pPr marL="711200" indent="-165100">
              <a:defRPr sz="1600">
                <a:solidFill>
                  <a:srgbClr val="646464"/>
                </a:solidFill>
                <a:latin typeface="Microsoft YaHei" charset="-122"/>
                <a:ea typeface="Microsoft YaHei" charset="-122"/>
                <a:cs typeface="Microsoft YaHei" charset="-122"/>
              </a:defRPr>
            </a:lvl4pPr>
            <a:lvl5pPr marL="973455" indent="-213995">
              <a:defRPr sz="1600">
                <a:solidFill>
                  <a:srgbClr val="646464"/>
                </a:solidFill>
                <a:latin typeface="Microsoft YaHei" charset="-122"/>
                <a:ea typeface="Microsoft YaHei" charset="-122"/>
                <a:cs typeface="Microsoft YaHe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 name="Title 1"/>
          <p:cNvSpPr>
            <a:spLocks noGrp="1"/>
          </p:cNvSpPr>
          <p:nvPr>
            <p:ph type="title"/>
          </p:nvPr>
        </p:nvSpPr>
        <p:spPr>
          <a:xfrm>
            <a:off x="591903" y="296787"/>
            <a:ext cx="11205818" cy="700704"/>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a:fillRect/>
          </a:stretch>
        </p:blipFill>
        <p:spPr>
          <a:xfrm>
            <a:off x="10416539" y="257035"/>
            <a:ext cx="1381181" cy="465455"/>
          </a:xfrm>
          <a:prstGeom prst="rect">
            <a:avLst/>
          </a:prstGeom>
        </p:spPr>
      </p:pic>
      <p:sp>
        <p:nvSpPr>
          <p:cNvPr id="22" name="Text Box 5"/>
          <p:cNvSpPr txBox="1">
            <a:spLocks noChangeArrowheads="1"/>
          </p:cNvSpPr>
          <p:nvPr userDrawn="1"/>
        </p:nvSpPr>
        <p:spPr bwMode="auto">
          <a:xfrm>
            <a:off x="11578092" y="6558512"/>
            <a:ext cx="615496" cy="169277"/>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410845" fontAlgn="base">
              <a:spcBef>
                <a:spcPct val="50000"/>
              </a:spcBef>
              <a:spcAft>
                <a:spcPct val="0"/>
              </a:spcAft>
              <a:defRPr/>
            </a:pPr>
            <a:fld id="{046AD7C7-DE3F-5E43-A3A8-CA80750AE375}" type="slidenum">
              <a:rPr kumimoji="0" lang="en-US" altLang="zh-CN" sz="1100" b="0" kern="0" smtClean="0">
                <a:solidFill>
                  <a:schemeClr val="tx1"/>
                </a:solidFill>
                <a:latin typeface="Arial" panose="020B0604020202090204"/>
                <a:cs typeface="Arial" panose="020B0604020202090204"/>
                <a:sym typeface="Helvetica Neue" panose="02000503000000020004"/>
              </a:rPr>
              <a:pPr defTabSz="410845" fontAlgn="base">
                <a:spcBef>
                  <a:spcPct val="50000"/>
                </a:spcBef>
                <a:spcAft>
                  <a:spcPct val="0"/>
                </a:spcAft>
                <a:defRPr/>
              </a:pPr>
              <a:t>‹#›</a:t>
            </a:fld>
            <a:endParaRPr kumimoji="0" lang="en-US" altLang="zh-CN" sz="1100" b="0" kern="0" dirty="0">
              <a:solidFill>
                <a:schemeClr val="tx1"/>
              </a:solidFill>
              <a:latin typeface="Arial" panose="020B0604020202090204"/>
              <a:cs typeface="Arial" panose="020B0604020202090204"/>
              <a:sym typeface="Helvetica Neue" panose="02000503000000020004"/>
            </a:endParaRPr>
          </a:p>
        </p:txBody>
      </p:sp>
      <p:sp>
        <p:nvSpPr>
          <p:cNvPr id="23" name="Text Box 2"/>
          <p:cNvSpPr txBox="1"/>
          <p:nvPr userDrawn="1"/>
        </p:nvSpPr>
        <p:spPr>
          <a:xfrm>
            <a:off x="9252352" y="6538679"/>
            <a:ext cx="2163516" cy="184668"/>
          </a:xfrm>
          <a:prstGeom prst="rect">
            <a:avLst/>
          </a:prstGeom>
          <a:ln w="12700">
            <a:miter lim="400000"/>
          </a:ln>
        </p:spPr>
        <p:txBody>
          <a:bodyPr lIns="8891" tIns="8891" rIns="8891" bIns="8891" anchor="ctr">
            <a:spAutoFit/>
          </a:bodyPr>
          <a:lstStyle/>
          <a:p>
            <a:pPr algn="r">
              <a:lnSpc>
                <a:spcPts val="1335"/>
              </a:lnSpc>
              <a:defRPr sz="700">
                <a:solidFill>
                  <a:srgbClr val="FFFFFF">
                    <a:alpha val="50000"/>
                  </a:srgbClr>
                </a:solidFill>
                <a:latin typeface="微软雅黑"/>
                <a:ea typeface="微软雅黑"/>
                <a:cs typeface="微软雅黑"/>
                <a:sym typeface="微软雅黑"/>
              </a:defRPr>
            </a:pPr>
            <a:r>
              <a:rPr sz="935" dirty="0">
                <a:solidFill>
                  <a:schemeClr val="tx1"/>
                </a:solidFill>
              </a:rPr>
              <a:t>① </a:t>
            </a:r>
            <a:r>
              <a:rPr sz="935" dirty="0" err="1">
                <a:solidFill>
                  <a:schemeClr val="tx1"/>
                </a:solidFill>
              </a:rPr>
              <a:t>绝密信息</a:t>
            </a:r>
            <a:r>
              <a:rPr sz="935" dirty="0">
                <a:solidFill>
                  <a:schemeClr val="tx1"/>
                </a:solidFill>
              </a:rPr>
              <a:t> </a:t>
            </a:r>
            <a:r>
              <a:rPr sz="935" dirty="0" err="1">
                <a:solidFill>
                  <a:schemeClr val="tx1"/>
                </a:solidFill>
              </a:rPr>
              <a:t>严禁泄露</a:t>
            </a:r>
            <a:endParaRPr sz="935"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A154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591903" y="1439342"/>
            <a:ext cx="11207934" cy="4890199"/>
          </a:xfrm>
        </p:spPr>
        <p:txBody>
          <a:bodyPr/>
          <a:lstStyle>
            <a:lvl1pPr>
              <a:spcBef>
                <a:spcPts val="1335"/>
              </a:spcBef>
              <a:defRPr sz="1600" baseline="0">
                <a:solidFill>
                  <a:schemeClr val="bg1"/>
                </a:solidFill>
                <a:latin typeface="Microsoft YaHei" charset="-122"/>
                <a:ea typeface="Microsoft YaHei" charset="-122"/>
                <a:cs typeface="Microsoft YaHei" charset="-122"/>
              </a:defRPr>
            </a:lvl1pPr>
            <a:lvl2pPr marL="230505" indent="-158750">
              <a:defRPr sz="1600">
                <a:solidFill>
                  <a:schemeClr val="bg1"/>
                </a:solidFill>
                <a:latin typeface="Microsoft YaHei" charset="-122"/>
                <a:ea typeface="Microsoft YaHei" charset="-122"/>
                <a:cs typeface="Microsoft YaHei" charset="-122"/>
              </a:defRPr>
            </a:lvl2pPr>
            <a:lvl3pPr marL="490855" indent="-205105">
              <a:defRPr sz="1600">
                <a:solidFill>
                  <a:schemeClr val="bg1"/>
                </a:solidFill>
                <a:latin typeface="Microsoft YaHei" charset="-122"/>
                <a:ea typeface="Microsoft YaHei" charset="-122"/>
                <a:cs typeface="Microsoft YaHei" charset="-122"/>
              </a:defRPr>
            </a:lvl3pPr>
            <a:lvl4pPr marL="711200" indent="-165100">
              <a:defRPr sz="1600">
                <a:solidFill>
                  <a:schemeClr val="bg1"/>
                </a:solidFill>
                <a:latin typeface="Microsoft YaHei" charset="-122"/>
                <a:ea typeface="Microsoft YaHei" charset="-122"/>
                <a:cs typeface="Microsoft YaHei" charset="-122"/>
              </a:defRPr>
            </a:lvl4pPr>
            <a:lvl5pPr marL="973455" indent="-213995">
              <a:defRPr sz="1600">
                <a:solidFill>
                  <a:schemeClr val="bg1"/>
                </a:solidFill>
                <a:latin typeface="Microsoft YaHei" charset="-122"/>
                <a:ea typeface="Microsoft YaHei" charset="-122"/>
                <a:cs typeface="Microsoft YaHe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a:fillRect/>
          </a:stretch>
        </p:blipFill>
        <p:spPr>
          <a:xfrm>
            <a:off x="10437140" y="191912"/>
            <a:ext cx="1360581" cy="507405"/>
          </a:xfrm>
          <a:prstGeom prst="rect">
            <a:avLst/>
          </a:prstGeom>
        </p:spPr>
      </p:pic>
      <p:sp>
        <p:nvSpPr>
          <p:cNvPr id="6" name="Text Box 5"/>
          <p:cNvSpPr txBox="1">
            <a:spLocks noChangeArrowheads="1"/>
          </p:cNvSpPr>
          <p:nvPr userDrawn="1"/>
        </p:nvSpPr>
        <p:spPr bwMode="auto">
          <a:xfrm>
            <a:off x="11578092" y="6558512"/>
            <a:ext cx="615496" cy="169277"/>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410845" fontAlgn="base">
              <a:spcBef>
                <a:spcPct val="50000"/>
              </a:spcBef>
              <a:spcAft>
                <a:spcPct val="0"/>
              </a:spcAft>
              <a:defRPr/>
            </a:pPr>
            <a:fld id="{046AD7C7-DE3F-5E43-A3A8-CA80750AE375}" type="slidenum">
              <a:rPr kumimoji="0" lang="en-US" altLang="zh-CN" sz="1100" b="0" kern="0" smtClean="0">
                <a:solidFill>
                  <a:schemeClr val="bg1"/>
                </a:solidFill>
                <a:latin typeface="Arial" panose="020B0604020202090204"/>
                <a:cs typeface="Arial" panose="020B0604020202090204"/>
                <a:sym typeface="Helvetica Neue" panose="02000503000000020004"/>
              </a:rPr>
              <a:pPr defTabSz="410845" fontAlgn="base">
                <a:spcBef>
                  <a:spcPct val="50000"/>
                </a:spcBef>
                <a:spcAft>
                  <a:spcPct val="0"/>
                </a:spcAft>
                <a:defRPr/>
              </a:pPr>
              <a:t>‹#›</a:t>
            </a:fld>
            <a:endParaRPr kumimoji="0" lang="en-US" altLang="zh-CN" sz="1100" b="0" kern="0" dirty="0">
              <a:solidFill>
                <a:schemeClr val="bg1"/>
              </a:solidFill>
              <a:latin typeface="Arial" panose="020B0604020202090204"/>
              <a:cs typeface="Arial" panose="020B0604020202090204"/>
              <a:sym typeface="Helvetica Neue" panose="02000503000000020004"/>
            </a:endParaRPr>
          </a:p>
        </p:txBody>
      </p:sp>
      <p:sp>
        <p:nvSpPr>
          <p:cNvPr id="8" name="Text Box 2"/>
          <p:cNvSpPr txBox="1"/>
          <p:nvPr userDrawn="1"/>
        </p:nvSpPr>
        <p:spPr>
          <a:xfrm>
            <a:off x="9252352" y="6538679"/>
            <a:ext cx="2163516" cy="184668"/>
          </a:xfrm>
          <a:prstGeom prst="rect">
            <a:avLst/>
          </a:prstGeom>
          <a:ln w="12700">
            <a:miter lim="400000"/>
          </a:ln>
        </p:spPr>
        <p:txBody>
          <a:bodyPr lIns="8891" tIns="8891" rIns="8891" bIns="8891" anchor="ctr">
            <a:spAutoFit/>
          </a:bodyPr>
          <a:lstStyle/>
          <a:p>
            <a:pPr algn="r">
              <a:lnSpc>
                <a:spcPts val="1335"/>
              </a:lnSpc>
              <a:defRPr sz="700">
                <a:solidFill>
                  <a:srgbClr val="FFFFFF">
                    <a:alpha val="50000"/>
                  </a:srgbClr>
                </a:solidFill>
                <a:latin typeface="微软雅黑"/>
                <a:ea typeface="微软雅黑"/>
                <a:cs typeface="微软雅黑"/>
                <a:sym typeface="微软雅黑"/>
              </a:defRPr>
            </a:pPr>
            <a:r>
              <a:rPr sz="935" dirty="0">
                <a:solidFill>
                  <a:schemeClr val="bg1"/>
                </a:solidFill>
              </a:rPr>
              <a:t>① </a:t>
            </a:r>
            <a:r>
              <a:rPr sz="935" dirty="0" err="1">
                <a:solidFill>
                  <a:schemeClr val="bg1"/>
                </a:solidFill>
              </a:rPr>
              <a:t>绝密信息</a:t>
            </a:r>
            <a:r>
              <a:rPr sz="935" dirty="0">
                <a:solidFill>
                  <a:schemeClr val="bg1"/>
                </a:solidFill>
              </a:rPr>
              <a:t> </a:t>
            </a:r>
            <a:r>
              <a:rPr sz="935" dirty="0" err="1">
                <a:solidFill>
                  <a:schemeClr val="bg1"/>
                </a:solidFill>
              </a:rPr>
              <a:t>严禁泄露</a:t>
            </a:r>
            <a:endParaRPr sz="935" dirty="0">
              <a:solidFill>
                <a:schemeClr val="bg1"/>
              </a:solidFill>
            </a:endParaRPr>
          </a:p>
        </p:txBody>
      </p:sp>
      <p:sp>
        <p:nvSpPr>
          <p:cNvPr id="11" name="Rectangle 2"/>
          <p:cNvSpPr>
            <a:spLocks noGrp="1" noChangeArrowheads="1"/>
          </p:cNvSpPr>
          <p:nvPr>
            <p:ph type="title" hasCustomPrompt="1"/>
          </p:nvPr>
        </p:nvSpPr>
        <p:spPr bwMode="auto">
          <a:xfrm>
            <a:off x="605242" y="296487"/>
            <a:ext cx="11196713" cy="700955"/>
          </a:xfrm>
          <a:prstGeom prst="rect">
            <a:avLst/>
          </a:prstGeom>
          <a:noFill/>
          <a:ln w="9525">
            <a:noFill/>
            <a:miter lim="800000"/>
          </a:ln>
        </p:spPr>
        <p:txBody>
          <a:bodyPr vert="horz" wrap="square" lIns="0" tIns="0" rIns="0" bIns="0" numCol="1" anchor="t" anchorCtr="0" compatLnSpc="1"/>
          <a:lstStyle>
            <a:lvl1pPr>
              <a:defRPr sz="2135"/>
            </a:lvl1pPr>
          </a:lstStyle>
          <a:p>
            <a:r>
              <a:rPr kumimoji="1" lang="zh-CN" altLang="en-US" sz="3200" dirty="0">
                <a:solidFill>
                  <a:srgbClr val="FFC000"/>
                </a:solidFill>
                <a:latin typeface="Microsoft YaHei" charset="-122"/>
                <a:ea typeface="Microsoft YaHei" charset="-122"/>
              </a:rPr>
              <a:t>单击此处编辑标题</a:t>
            </a:r>
            <a:r>
              <a:rPr lang="zh-CN" altLang="en-US" sz="3200" dirty="0">
                <a:solidFill>
                  <a:schemeClr val="bg1"/>
                </a:solidFill>
                <a:latin typeface="微软雅黑" pitchFamily="34" charset="-122"/>
                <a:ea typeface="微软雅黑" pitchFamily="34" charset="-122"/>
              </a:rPr>
              <a:t/>
            </a:r>
            <a:br>
              <a:rPr lang="zh-CN" altLang="en-US" sz="3200" dirty="0">
                <a:solidFill>
                  <a:schemeClr val="bg1"/>
                </a:solidFill>
                <a:latin typeface="微软雅黑" pitchFamily="34" charset="-122"/>
                <a:ea typeface="微软雅黑" pitchFamily="34" charset="-122"/>
              </a:rPr>
            </a:br>
            <a:r>
              <a:rPr kumimoji="1" lang="zh-CN" altLang="en-US" sz="3200" dirty="0">
                <a:solidFill>
                  <a:schemeClr val="bg1"/>
                </a:solidFill>
              </a:rPr>
              <a:t> </a:t>
            </a:r>
            <a:r>
              <a:rPr kumimoji="1" lang="en-US" altLang="zh-CN" sz="3200" dirty="0">
                <a:solidFill>
                  <a:schemeClr val="bg1"/>
                </a:solidFill>
              </a:rPr>
              <a:t/>
            </a:r>
            <a:br>
              <a:rPr kumimoji="1" lang="en-US" altLang="zh-CN" sz="3200" dirty="0">
                <a:solidFill>
                  <a:schemeClr val="bg1"/>
                </a:solidFill>
              </a:rPr>
            </a:br>
            <a:r>
              <a:rPr lang="en-US" altLang="zh-CN" sz="3200" dirty="0">
                <a:solidFill>
                  <a:schemeClr val="bg1"/>
                </a:solidFill>
                <a:latin typeface="微软雅黑" pitchFamily="34" charset="-122"/>
                <a:ea typeface="微软雅黑" pitchFamily="34" charset="-122"/>
              </a:rPr>
              <a:t/>
            </a:r>
            <a:br>
              <a:rPr lang="en-US" altLang="zh-CN" sz="3200" dirty="0">
                <a:solidFill>
                  <a:schemeClr val="bg1"/>
                </a:solidFill>
                <a:latin typeface="微软雅黑" pitchFamily="34" charset="-122"/>
                <a:ea typeface="微软雅黑" pitchFamily="34" charset="-122"/>
              </a:rPr>
            </a:br>
            <a:endParaRPr kumimoji="1" lang="en-US" altLang="zh-CN" sz="320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591903" y="1439342"/>
            <a:ext cx="11207934" cy="4890199"/>
          </a:xfrm>
        </p:spPr>
        <p:txBody>
          <a:bodyPr/>
          <a:lstStyle>
            <a:lvl1pPr>
              <a:spcBef>
                <a:spcPts val="1335"/>
              </a:spcBef>
              <a:defRPr sz="1600" baseline="0">
                <a:solidFill>
                  <a:srgbClr val="FFFFFF"/>
                </a:solidFill>
                <a:latin typeface="Microsoft YaHei" charset="-122"/>
                <a:ea typeface="Microsoft YaHei" charset="-122"/>
                <a:cs typeface="Microsoft YaHei" charset="-122"/>
              </a:defRPr>
            </a:lvl1pPr>
            <a:lvl2pPr marL="230505" indent="-158750">
              <a:defRPr sz="1600">
                <a:solidFill>
                  <a:srgbClr val="FFFFFF"/>
                </a:solidFill>
                <a:latin typeface="Microsoft YaHei" charset="-122"/>
                <a:ea typeface="Microsoft YaHei" charset="-122"/>
                <a:cs typeface="Microsoft YaHei" charset="-122"/>
              </a:defRPr>
            </a:lvl2pPr>
            <a:lvl3pPr marL="490855" indent="-205105">
              <a:defRPr sz="1600">
                <a:solidFill>
                  <a:srgbClr val="FFFFFF"/>
                </a:solidFill>
                <a:latin typeface="Microsoft YaHei" charset="-122"/>
                <a:ea typeface="Microsoft YaHei" charset="-122"/>
                <a:cs typeface="Microsoft YaHei" charset="-122"/>
              </a:defRPr>
            </a:lvl3pPr>
            <a:lvl4pPr marL="711200" indent="-165100">
              <a:defRPr sz="1600">
                <a:solidFill>
                  <a:srgbClr val="FFFFFF"/>
                </a:solidFill>
                <a:latin typeface="Microsoft YaHei" charset="-122"/>
                <a:ea typeface="Microsoft YaHei" charset="-122"/>
                <a:cs typeface="Microsoft YaHei" charset="-122"/>
              </a:defRPr>
            </a:lvl4pPr>
            <a:lvl5pPr marL="973455" indent="-213995">
              <a:defRPr sz="1600">
                <a:solidFill>
                  <a:srgbClr val="FFFFFF"/>
                </a:solidFill>
                <a:latin typeface="Microsoft YaHei" charset="-122"/>
                <a:ea typeface="Microsoft YaHei" charset="-122"/>
                <a:cs typeface="Microsoft YaHe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Title 1"/>
          <p:cNvSpPr>
            <a:spLocks noGrp="1"/>
          </p:cNvSpPr>
          <p:nvPr>
            <p:ph type="title"/>
          </p:nvPr>
        </p:nvSpPr>
        <p:spPr>
          <a:xfrm>
            <a:off x="591903" y="296787"/>
            <a:ext cx="11205818" cy="700704"/>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a:fillRect/>
          </a:stretch>
        </p:blipFill>
        <p:spPr>
          <a:xfrm>
            <a:off x="10437140" y="191912"/>
            <a:ext cx="1360581" cy="507405"/>
          </a:xfrm>
          <a:prstGeom prst="rect">
            <a:avLst/>
          </a:prstGeom>
        </p:spPr>
      </p:pic>
      <p:sp>
        <p:nvSpPr>
          <p:cNvPr id="6" name="Text Box 5"/>
          <p:cNvSpPr txBox="1">
            <a:spLocks noChangeArrowheads="1"/>
          </p:cNvSpPr>
          <p:nvPr userDrawn="1"/>
        </p:nvSpPr>
        <p:spPr bwMode="auto">
          <a:xfrm>
            <a:off x="11578092" y="6558512"/>
            <a:ext cx="615496" cy="169277"/>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410845" fontAlgn="base">
              <a:spcBef>
                <a:spcPct val="50000"/>
              </a:spcBef>
              <a:spcAft>
                <a:spcPct val="0"/>
              </a:spcAft>
              <a:defRPr/>
            </a:pPr>
            <a:fld id="{046AD7C7-DE3F-5E43-A3A8-CA80750AE375}" type="slidenum">
              <a:rPr kumimoji="0" lang="en-US" altLang="zh-CN" sz="1100" b="0" kern="0" smtClean="0">
                <a:solidFill>
                  <a:schemeClr val="bg1"/>
                </a:solidFill>
                <a:latin typeface="Arial" panose="020B0604020202090204"/>
                <a:cs typeface="Arial" panose="020B0604020202090204"/>
                <a:sym typeface="Helvetica Neue" panose="02000503000000020004"/>
              </a:rPr>
              <a:pPr defTabSz="410845" fontAlgn="base">
                <a:spcBef>
                  <a:spcPct val="50000"/>
                </a:spcBef>
                <a:spcAft>
                  <a:spcPct val="0"/>
                </a:spcAft>
                <a:defRPr/>
              </a:pPr>
              <a:t>‹#›</a:t>
            </a:fld>
            <a:endParaRPr kumimoji="0" lang="en-US" altLang="zh-CN" sz="1100" b="0" kern="0" dirty="0">
              <a:solidFill>
                <a:schemeClr val="bg1"/>
              </a:solidFill>
              <a:latin typeface="Arial" panose="020B0604020202090204"/>
              <a:cs typeface="Arial" panose="020B0604020202090204"/>
              <a:sym typeface="Helvetica Neue" panose="02000503000000020004"/>
            </a:endParaRPr>
          </a:p>
        </p:txBody>
      </p:sp>
      <p:sp>
        <p:nvSpPr>
          <p:cNvPr id="8" name="Text Box 2"/>
          <p:cNvSpPr txBox="1"/>
          <p:nvPr userDrawn="1"/>
        </p:nvSpPr>
        <p:spPr>
          <a:xfrm>
            <a:off x="9252352" y="6538679"/>
            <a:ext cx="2163516" cy="184668"/>
          </a:xfrm>
          <a:prstGeom prst="rect">
            <a:avLst/>
          </a:prstGeom>
          <a:ln w="12700">
            <a:miter lim="400000"/>
          </a:ln>
        </p:spPr>
        <p:txBody>
          <a:bodyPr lIns="8891" tIns="8891" rIns="8891" bIns="8891" anchor="ctr">
            <a:spAutoFit/>
          </a:bodyPr>
          <a:lstStyle/>
          <a:p>
            <a:pPr algn="r">
              <a:lnSpc>
                <a:spcPts val="1335"/>
              </a:lnSpc>
              <a:defRPr sz="700">
                <a:solidFill>
                  <a:srgbClr val="FFFFFF">
                    <a:alpha val="50000"/>
                  </a:srgbClr>
                </a:solidFill>
                <a:latin typeface="微软雅黑"/>
                <a:ea typeface="微软雅黑"/>
                <a:cs typeface="微软雅黑"/>
                <a:sym typeface="微软雅黑"/>
              </a:defRPr>
            </a:pPr>
            <a:r>
              <a:rPr sz="935" dirty="0">
                <a:solidFill>
                  <a:schemeClr val="bg1"/>
                </a:solidFill>
              </a:rPr>
              <a:t>① </a:t>
            </a:r>
            <a:r>
              <a:rPr sz="935" dirty="0" err="1">
                <a:solidFill>
                  <a:schemeClr val="bg1"/>
                </a:solidFill>
              </a:rPr>
              <a:t>绝密信息</a:t>
            </a:r>
            <a:r>
              <a:rPr sz="935" dirty="0">
                <a:solidFill>
                  <a:schemeClr val="bg1"/>
                </a:solidFill>
              </a:rPr>
              <a:t> </a:t>
            </a:r>
            <a:r>
              <a:rPr sz="935" dirty="0" err="1">
                <a:solidFill>
                  <a:schemeClr val="bg1"/>
                </a:solidFill>
              </a:rPr>
              <a:t>严禁泄露</a:t>
            </a:r>
            <a:endParaRPr sz="935"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591903" y="1439342"/>
            <a:ext cx="11207934" cy="4890199"/>
          </a:xfrm>
        </p:spPr>
        <p:txBody>
          <a:bodyPr/>
          <a:lstStyle>
            <a:lvl1pPr>
              <a:spcBef>
                <a:spcPts val="1335"/>
              </a:spcBef>
              <a:defRPr sz="1600" baseline="0">
                <a:solidFill>
                  <a:srgbClr val="FFFFFF"/>
                </a:solidFill>
                <a:latin typeface="Microsoft YaHei" charset="-122"/>
                <a:ea typeface="Microsoft YaHei" charset="-122"/>
                <a:cs typeface="Microsoft YaHei" charset="-122"/>
              </a:defRPr>
            </a:lvl1pPr>
            <a:lvl2pPr marL="230505" indent="-158750">
              <a:defRPr sz="1600">
                <a:solidFill>
                  <a:srgbClr val="FFFFFF"/>
                </a:solidFill>
                <a:latin typeface="Microsoft YaHei" charset="-122"/>
                <a:ea typeface="Microsoft YaHei" charset="-122"/>
                <a:cs typeface="Microsoft YaHei" charset="-122"/>
              </a:defRPr>
            </a:lvl2pPr>
            <a:lvl3pPr marL="490855" indent="-205105">
              <a:defRPr sz="1600">
                <a:solidFill>
                  <a:srgbClr val="FFFFFF"/>
                </a:solidFill>
                <a:latin typeface="Microsoft YaHei" charset="-122"/>
                <a:ea typeface="Microsoft YaHei" charset="-122"/>
                <a:cs typeface="Microsoft YaHei" charset="-122"/>
              </a:defRPr>
            </a:lvl3pPr>
            <a:lvl4pPr marL="711200" indent="-165100">
              <a:defRPr sz="1600">
                <a:solidFill>
                  <a:srgbClr val="FFFFFF"/>
                </a:solidFill>
                <a:latin typeface="Microsoft YaHei" charset="-122"/>
                <a:ea typeface="Microsoft YaHei" charset="-122"/>
                <a:cs typeface="Microsoft YaHei" charset="-122"/>
              </a:defRPr>
            </a:lvl4pPr>
            <a:lvl5pPr marL="973455" indent="-213995">
              <a:defRPr sz="1600">
                <a:solidFill>
                  <a:srgbClr val="FFFFFF"/>
                </a:solidFill>
                <a:latin typeface="Microsoft YaHei" charset="-122"/>
                <a:ea typeface="Microsoft YaHei" charset="-122"/>
                <a:cs typeface="Microsoft YaHe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Title 1"/>
          <p:cNvSpPr>
            <a:spLocks noGrp="1"/>
          </p:cNvSpPr>
          <p:nvPr>
            <p:ph type="title"/>
          </p:nvPr>
        </p:nvSpPr>
        <p:spPr>
          <a:xfrm>
            <a:off x="591903" y="296787"/>
            <a:ext cx="11205818" cy="700704"/>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a:fillRect/>
          </a:stretch>
        </p:blipFill>
        <p:spPr>
          <a:xfrm>
            <a:off x="10437140" y="191912"/>
            <a:ext cx="1360581" cy="507405"/>
          </a:xfrm>
          <a:prstGeom prst="rect">
            <a:avLst/>
          </a:prstGeom>
        </p:spPr>
      </p:pic>
      <p:sp>
        <p:nvSpPr>
          <p:cNvPr id="6" name="Text Box 5"/>
          <p:cNvSpPr txBox="1">
            <a:spLocks noChangeArrowheads="1"/>
          </p:cNvSpPr>
          <p:nvPr userDrawn="1"/>
        </p:nvSpPr>
        <p:spPr bwMode="auto">
          <a:xfrm>
            <a:off x="11578092" y="6558512"/>
            <a:ext cx="615496" cy="169277"/>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410845" fontAlgn="base">
              <a:spcBef>
                <a:spcPct val="50000"/>
              </a:spcBef>
              <a:spcAft>
                <a:spcPct val="0"/>
              </a:spcAft>
              <a:defRPr/>
            </a:pPr>
            <a:fld id="{046AD7C7-DE3F-5E43-A3A8-CA80750AE375}" type="slidenum">
              <a:rPr kumimoji="0" lang="en-US" altLang="zh-CN" sz="1100" b="0" kern="0" smtClean="0">
                <a:solidFill>
                  <a:schemeClr val="bg1"/>
                </a:solidFill>
                <a:latin typeface="Arial" panose="020B0604020202090204"/>
                <a:cs typeface="Arial" panose="020B0604020202090204"/>
                <a:sym typeface="Helvetica Neue" panose="02000503000000020004"/>
              </a:rPr>
              <a:pPr defTabSz="410845" fontAlgn="base">
                <a:spcBef>
                  <a:spcPct val="50000"/>
                </a:spcBef>
                <a:spcAft>
                  <a:spcPct val="0"/>
                </a:spcAft>
                <a:defRPr/>
              </a:pPr>
              <a:t>‹#›</a:t>
            </a:fld>
            <a:endParaRPr kumimoji="0" lang="en-US" altLang="zh-CN" sz="1100" b="0" kern="0" dirty="0">
              <a:solidFill>
                <a:schemeClr val="bg1"/>
              </a:solidFill>
              <a:latin typeface="Arial" panose="020B0604020202090204"/>
              <a:cs typeface="Arial" panose="020B0604020202090204"/>
              <a:sym typeface="Helvetica Neue" panose="02000503000000020004"/>
            </a:endParaRPr>
          </a:p>
        </p:txBody>
      </p:sp>
      <p:sp>
        <p:nvSpPr>
          <p:cNvPr id="8" name="Text Box 2"/>
          <p:cNvSpPr txBox="1"/>
          <p:nvPr userDrawn="1"/>
        </p:nvSpPr>
        <p:spPr>
          <a:xfrm>
            <a:off x="9252352" y="6538679"/>
            <a:ext cx="2163516" cy="184668"/>
          </a:xfrm>
          <a:prstGeom prst="rect">
            <a:avLst/>
          </a:prstGeom>
          <a:ln w="12700">
            <a:miter lim="400000"/>
          </a:ln>
        </p:spPr>
        <p:txBody>
          <a:bodyPr lIns="8891" tIns="8891" rIns="8891" bIns="8891" anchor="ctr">
            <a:spAutoFit/>
          </a:bodyPr>
          <a:lstStyle/>
          <a:p>
            <a:pPr algn="r">
              <a:lnSpc>
                <a:spcPts val="1335"/>
              </a:lnSpc>
              <a:defRPr sz="700">
                <a:solidFill>
                  <a:srgbClr val="FFFFFF">
                    <a:alpha val="50000"/>
                  </a:srgbClr>
                </a:solidFill>
                <a:latin typeface="微软雅黑"/>
                <a:ea typeface="微软雅黑"/>
                <a:cs typeface="微软雅黑"/>
                <a:sym typeface="微软雅黑"/>
              </a:defRPr>
            </a:pPr>
            <a:r>
              <a:rPr sz="935" dirty="0">
                <a:solidFill>
                  <a:schemeClr val="bg1"/>
                </a:solidFill>
              </a:rPr>
              <a:t>① </a:t>
            </a:r>
            <a:r>
              <a:rPr sz="935" dirty="0" err="1">
                <a:solidFill>
                  <a:schemeClr val="bg1"/>
                </a:solidFill>
              </a:rPr>
              <a:t>绝密信息</a:t>
            </a:r>
            <a:r>
              <a:rPr sz="935" dirty="0">
                <a:solidFill>
                  <a:schemeClr val="bg1"/>
                </a:solidFill>
              </a:rPr>
              <a:t> </a:t>
            </a:r>
            <a:r>
              <a:rPr sz="935" dirty="0" err="1">
                <a:solidFill>
                  <a:schemeClr val="bg1"/>
                </a:solidFill>
              </a:rPr>
              <a:t>严禁泄露</a:t>
            </a:r>
            <a:endParaRPr sz="935"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591903" y="296787"/>
            <a:ext cx="11205818" cy="700704"/>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a:t>单击此处编辑母版标题样式</a:t>
            </a:r>
            <a:endParaRPr lang="en-US" dirty="0"/>
          </a:p>
        </p:txBody>
      </p:sp>
      <p:sp>
        <p:nvSpPr>
          <p:cNvPr id="10" name="Rectangle 9"/>
          <p:cNvSpPr/>
          <p:nvPr userDrawn="1"/>
        </p:nvSpPr>
        <p:spPr>
          <a:xfrm>
            <a:off x="2" y="6313389"/>
            <a:ext cx="12193587" cy="544612"/>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1771EA"/>
              </a:solidFill>
            </a:endParaRPr>
          </a:p>
        </p:txBody>
      </p:sp>
      <p:sp>
        <p:nvSpPr>
          <p:cNvPr id="11" name="Text Box 5"/>
          <p:cNvSpPr txBox="1">
            <a:spLocks noChangeArrowheads="1"/>
          </p:cNvSpPr>
          <p:nvPr userDrawn="1"/>
        </p:nvSpPr>
        <p:spPr bwMode="auto">
          <a:xfrm>
            <a:off x="591903" y="6568578"/>
            <a:ext cx="306956" cy="1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1065" smtClean="0">
                <a:solidFill>
                  <a:schemeClr val="bg1"/>
                </a:solidFill>
                <a:latin typeface="Arial" panose="020B0604020202090204"/>
                <a:cs typeface="Arial" panose="020B0604020202090204"/>
              </a:rPr>
              <a:pPr algn="l">
                <a:spcBef>
                  <a:spcPct val="50000"/>
                </a:spcBef>
                <a:defRPr/>
              </a:pPr>
              <a:t>‹#›</a:t>
            </a:fld>
            <a:endParaRPr kumimoji="0" lang="en-US" altLang="zh-CN" sz="1065" dirty="0">
              <a:solidFill>
                <a:schemeClr val="bg1"/>
              </a:solidFill>
              <a:latin typeface="Arial" panose="020B0604020202090204"/>
              <a:cs typeface="Arial" panose="020B0604020202090204"/>
            </a:endParaRPr>
          </a:p>
        </p:txBody>
      </p:sp>
      <p:sp>
        <p:nvSpPr>
          <p:cNvPr id="7" name="Content Placeholder 5"/>
          <p:cNvSpPr>
            <a:spLocks noGrp="1"/>
          </p:cNvSpPr>
          <p:nvPr>
            <p:ph sz="quarter" idx="12"/>
          </p:nvPr>
        </p:nvSpPr>
        <p:spPr>
          <a:xfrm>
            <a:off x="591903" y="1439342"/>
            <a:ext cx="11207934" cy="4890199"/>
          </a:xfrm>
        </p:spPr>
        <p:txBody>
          <a:bodyPr/>
          <a:lstStyle>
            <a:lvl1pPr>
              <a:spcBef>
                <a:spcPts val="1335"/>
              </a:spcBef>
              <a:defRPr sz="1600" baseline="0">
                <a:solidFill>
                  <a:srgbClr val="FFFFFF"/>
                </a:solidFill>
                <a:latin typeface="Microsoft YaHei" charset="-122"/>
                <a:ea typeface="Microsoft YaHei" charset="-122"/>
                <a:cs typeface="Microsoft YaHei" charset="-122"/>
              </a:defRPr>
            </a:lvl1pPr>
            <a:lvl2pPr marL="230505" indent="-158750">
              <a:defRPr sz="1600">
                <a:solidFill>
                  <a:srgbClr val="FFFFFF"/>
                </a:solidFill>
                <a:latin typeface="Microsoft YaHei" charset="-122"/>
                <a:ea typeface="Microsoft YaHei" charset="-122"/>
                <a:cs typeface="Microsoft YaHei" charset="-122"/>
              </a:defRPr>
            </a:lvl2pPr>
            <a:lvl3pPr marL="490855" indent="-205105">
              <a:defRPr sz="1600">
                <a:solidFill>
                  <a:srgbClr val="FFFFFF"/>
                </a:solidFill>
                <a:latin typeface="Microsoft YaHei" charset="-122"/>
                <a:ea typeface="Microsoft YaHei" charset="-122"/>
                <a:cs typeface="Microsoft YaHei" charset="-122"/>
              </a:defRPr>
            </a:lvl3pPr>
            <a:lvl4pPr marL="711200" indent="-165100">
              <a:defRPr sz="1600">
                <a:solidFill>
                  <a:srgbClr val="FFFFFF"/>
                </a:solidFill>
                <a:latin typeface="Microsoft YaHei" charset="-122"/>
                <a:ea typeface="Microsoft YaHei" charset="-122"/>
                <a:cs typeface="Microsoft YaHei" charset="-122"/>
              </a:defRPr>
            </a:lvl4pPr>
            <a:lvl5pPr marL="973455" indent="-213995">
              <a:defRPr sz="1600">
                <a:solidFill>
                  <a:srgbClr val="FFFFFF"/>
                </a:solidFill>
                <a:latin typeface="Microsoft YaHei" charset="-122"/>
                <a:ea typeface="Microsoft YaHei" charset="-122"/>
                <a:cs typeface="Microsoft YaHe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a:fillRect/>
          </a:stretch>
        </p:blipFill>
        <p:spPr>
          <a:xfrm>
            <a:off x="10437140" y="191912"/>
            <a:ext cx="1360581" cy="507405"/>
          </a:xfrm>
          <a:prstGeom prst="rect">
            <a:avLst/>
          </a:prstGeom>
        </p:spPr>
      </p:pic>
      <p:sp>
        <p:nvSpPr>
          <p:cNvPr id="12" name="Text Box 5"/>
          <p:cNvSpPr txBox="1">
            <a:spLocks noChangeArrowheads="1"/>
          </p:cNvSpPr>
          <p:nvPr userDrawn="1"/>
        </p:nvSpPr>
        <p:spPr bwMode="auto">
          <a:xfrm>
            <a:off x="11578092" y="6558512"/>
            <a:ext cx="615496" cy="169277"/>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410845" fontAlgn="base">
              <a:spcBef>
                <a:spcPct val="50000"/>
              </a:spcBef>
              <a:spcAft>
                <a:spcPct val="0"/>
              </a:spcAft>
              <a:defRPr/>
            </a:pPr>
            <a:fld id="{046AD7C7-DE3F-5E43-A3A8-CA80750AE375}" type="slidenum">
              <a:rPr kumimoji="0" lang="en-US" altLang="zh-CN" sz="1100" b="0" kern="0" smtClean="0">
                <a:solidFill>
                  <a:schemeClr val="bg1"/>
                </a:solidFill>
                <a:latin typeface="Arial" panose="020B0604020202090204"/>
                <a:cs typeface="Arial" panose="020B0604020202090204"/>
                <a:sym typeface="Helvetica Neue" panose="02000503000000020004"/>
              </a:rPr>
              <a:pPr defTabSz="410845" fontAlgn="base">
                <a:spcBef>
                  <a:spcPct val="50000"/>
                </a:spcBef>
                <a:spcAft>
                  <a:spcPct val="0"/>
                </a:spcAft>
                <a:defRPr/>
              </a:pPr>
              <a:t>‹#›</a:t>
            </a:fld>
            <a:endParaRPr kumimoji="0" lang="en-US" altLang="zh-CN" sz="1100" b="0" kern="0" dirty="0">
              <a:solidFill>
                <a:schemeClr val="bg1"/>
              </a:solidFill>
              <a:latin typeface="Arial" panose="020B0604020202090204"/>
              <a:cs typeface="Arial" panose="020B0604020202090204"/>
              <a:sym typeface="Helvetica Neue" panose="02000503000000020004"/>
            </a:endParaRPr>
          </a:p>
        </p:txBody>
      </p:sp>
      <p:sp>
        <p:nvSpPr>
          <p:cNvPr id="13" name="Text Box 2"/>
          <p:cNvSpPr txBox="1"/>
          <p:nvPr userDrawn="1"/>
        </p:nvSpPr>
        <p:spPr>
          <a:xfrm>
            <a:off x="9252352" y="6538679"/>
            <a:ext cx="2163516" cy="184668"/>
          </a:xfrm>
          <a:prstGeom prst="rect">
            <a:avLst/>
          </a:prstGeom>
          <a:ln w="12700">
            <a:miter lim="400000"/>
          </a:ln>
        </p:spPr>
        <p:txBody>
          <a:bodyPr lIns="8891" tIns="8891" rIns="8891" bIns="8891" anchor="ctr">
            <a:spAutoFit/>
          </a:bodyPr>
          <a:lstStyle/>
          <a:p>
            <a:pPr algn="r">
              <a:lnSpc>
                <a:spcPts val="1335"/>
              </a:lnSpc>
              <a:defRPr sz="700">
                <a:solidFill>
                  <a:srgbClr val="FFFFFF">
                    <a:alpha val="50000"/>
                  </a:srgbClr>
                </a:solidFill>
                <a:latin typeface="微软雅黑"/>
                <a:ea typeface="微软雅黑"/>
                <a:cs typeface="微软雅黑"/>
                <a:sym typeface="微软雅黑"/>
              </a:defRPr>
            </a:pPr>
            <a:r>
              <a:rPr sz="935" dirty="0">
                <a:solidFill>
                  <a:schemeClr val="bg1"/>
                </a:solidFill>
              </a:rPr>
              <a:t>① </a:t>
            </a:r>
            <a:r>
              <a:rPr sz="935" dirty="0" err="1">
                <a:solidFill>
                  <a:schemeClr val="bg1"/>
                </a:solidFill>
              </a:rPr>
              <a:t>绝密信息</a:t>
            </a:r>
            <a:r>
              <a:rPr sz="935" dirty="0">
                <a:solidFill>
                  <a:schemeClr val="bg1"/>
                </a:solidFill>
              </a:rPr>
              <a:t> </a:t>
            </a:r>
            <a:r>
              <a:rPr sz="935" dirty="0" err="1">
                <a:solidFill>
                  <a:schemeClr val="bg1"/>
                </a:solidFill>
              </a:rPr>
              <a:t>严禁泄露</a:t>
            </a:r>
            <a:endParaRPr sz="935"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91903" y="383823"/>
            <a:ext cx="11224376" cy="5955595"/>
          </a:xfrm>
        </p:spPr>
        <p:txBody>
          <a:bodyPr/>
          <a:lstStyle>
            <a:lvl1pPr>
              <a:defRPr sz="6535" baseline="0">
                <a:solidFill>
                  <a:schemeClr val="bg1"/>
                </a:solidFill>
                <a:latin typeface="Microsoft YaHei" charset="-122"/>
                <a:ea typeface="Microsoft YaHei" charset="-122"/>
                <a:cs typeface="Microsoft YaHei" charset="-122"/>
              </a:defRPr>
            </a:lvl1pPr>
          </a:lstStyle>
          <a:p>
            <a:r>
              <a:rPr lang="zh-CN" altLang="en-US" dirty="0"/>
              <a:t>单击此处</a:t>
            </a:r>
            <a:r>
              <a:rPr lang="en-US" altLang="zh-CN" dirty="0"/>
              <a:t/>
            </a:r>
            <a:br>
              <a:rPr lang="en-US" altLang="zh-CN" dirty="0"/>
            </a:br>
            <a:r>
              <a:rPr lang="zh-CN" altLang="en-US" dirty="0"/>
              <a:t>可更改模板标题</a:t>
            </a:r>
            <a:r>
              <a:rPr lang="en-US" altLang="zh-CN" dirty="0"/>
              <a:t/>
            </a:r>
            <a:br>
              <a:rPr lang="en-US" altLang="zh-CN" dirty="0"/>
            </a:br>
            <a:r>
              <a:rPr lang="zh-CN" altLang="en-US" dirty="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a:fillRect/>
          </a:stretch>
        </p:blipFill>
        <p:spPr>
          <a:xfrm>
            <a:off x="10437140" y="191912"/>
            <a:ext cx="1360581" cy="507405"/>
          </a:xfrm>
          <a:prstGeom prst="rect">
            <a:avLst/>
          </a:prstGeom>
        </p:spPr>
      </p:pic>
      <p:sp>
        <p:nvSpPr>
          <p:cNvPr id="5" name="Text Box 5"/>
          <p:cNvSpPr txBox="1">
            <a:spLocks noChangeArrowheads="1"/>
          </p:cNvSpPr>
          <p:nvPr userDrawn="1"/>
        </p:nvSpPr>
        <p:spPr bwMode="auto">
          <a:xfrm>
            <a:off x="11578092" y="6558512"/>
            <a:ext cx="615496" cy="169277"/>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410845" fontAlgn="base">
              <a:spcBef>
                <a:spcPct val="50000"/>
              </a:spcBef>
              <a:spcAft>
                <a:spcPct val="0"/>
              </a:spcAft>
              <a:defRPr/>
            </a:pPr>
            <a:fld id="{046AD7C7-DE3F-5E43-A3A8-CA80750AE375}" type="slidenum">
              <a:rPr kumimoji="0" lang="en-US" altLang="zh-CN" sz="1100" b="0" kern="0" smtClean="0">
                <a:solidFill>
                  <a:schemeClr val="bg1"/>
                </a:solidFill>
                <a:latin typeface="Arial" panose="020B0604020202090204"/>
                <a:cs typeface="Arial" panose="020B0604020202090204"/>
                <a:sym typeface="Helvetica Neue" panose="02000503000000020004"/>
              </a:rPr>
              <a:pPr defTabSz="410845" fontAlgn="base">
                <a:spcBef>
                  <a:spcPct val="50000"/>
                </a:spcBef>
                <a:spcAft>
                  <a:spcPct val="0"/>
                </a:spcAft>
                <a:defRPr/>
              </a:pPr>
              <a:t>‹#›</a:t>
            </a:fld>
            <a:endParaRPr kumimoji="0" lang="en-US" altLang="zh-CN" sz="1100" b="0" kern="0" dirty="0">
              <a:solidFill>
                <a:schemeClr val="bg1"/>
              </a:solidFill>
              <a:latin typeface="Arial" panose="020B0604020202090204"/>
              <a:cs typeface="Arial" panose="020B0604020202090204"/>
              <a:sym typeface="Helvetica Neue" panose="02000503000000020004"/>
            </a:endParaRPr>
          </a:p>
        </p:txBody>
      </p:sp>
      <p:sp>
        <p:nvSpPr>
          <p:cNvPr id="6" name="Text Box 2"/>
          <p:cNvSpPr txBox="1"/>
          <p:nvPr userDrawn="1"/>
        </p:nvSpPr>
        <p:spPr>
          <a:xfrm>
            <a:off x="9252352" y="6538679"/>
            <a:ext cx="2163516" cy="184668"/>
          </a:xfrm>
          <a:prstGeom prst="rect">
            <a:avLst/>
          </a:prstGeom>
          <a:ln w="12700">
            <a:miter lim="400000"/>
          </a:ln>
        </p:spPr>
        <p:txBody>
          <a:bodyPr lIns="8891" tIns="8891" rIns="8891" bIns="8891" anchor="ctr">
            <a:spAutoFit/>
          </a:bodyPr>
          <a:lstStyle/>
          <a:p>
            <a:pPr algn="r">
              <a:lnSpc>
                <a:spcPts val="1335"/>
              </a:lnSpc>
              <a:defRPr sz="700">
                <a:solidFill>
                  <a:srgbClr val="FFFFFF">
                    <a:alpha val="50000"/>
                  </a:srgbClr>
                </a:solidFill>
                <a:latin typeface="微软雅黑"/>
                <a:ea typeface="微软雅黑"/>
                <a:cs typeface="微软雅黑"/>
                <a:sym typeface="微软雅黑"/>
              </a:defRPr>
            </a:pPr>
            <a:r>
              <a:rPr sz="935" dirty="0">
                <a:solidFill>
                  <a:schemeClr val="bg1"/>
                </a:solidFill>
              </a:rPr>
              <a:t>① </a:t>
            </a:r>
            <a:r>
              <a:rPr sz="935" dirty="0" err="1">
                <a:solidFill>
                  <a:schemeClr val="bg1"/>
                </a:solidFill>
              </a:rPr>
              <a:t>绝密信息</a:t>
            </a:r>
            <a:r>
              <a:rPr sz="935" dirty="0">
                <a:solidFill>
                  <a:schemeClr val="bg1"/>
                </a:solidFill>
              </a:rPr>
              <a:t> </a:t>
            </a:r>
            <a:r>
              <a:rPr sz="935" dirty="0" err="1">
                <a:solidFill>
                  <a:schemeClr val="bg1"/>
                </a:solidFill>
              </a:rPr>
              <a:t>严禁泄露</a:t>
            </a:r>
            <a:endParaRPr sz="935"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24215F"/>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a:fillRect/>
          </a:stretch>
        </p:blipFill>
        <p:spPr>
          <a:xfrm>
            <a:off x="10437140" y="191912"/>
            <a:ext cx="1360581" cy="507405"/>
          </a:xfrm>
          <a:prstGeom prst="rect">
            <a:avLst/>
          </a:prstGeom>
        </p:spPr>
      </p:pic>
      <p:sp>
        <p:nvSpPr>
          <p:cNvPr id="5" name="Text Box 5"/>
          <p:cNvSpPr txBox="1">
            <a:spLocks noChangeArrowheads="1"/>
          </p:cNvSpPr>
          <p:nvPr userDrawn="1"/>
        </p:nvSpPr>
        <p:spPr bwMode="auto">
          <a:xfrm>
            <a:off x="11578092" y="6558512"/>
            <a:ext cx="615496" cy="169277"/>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410845" fontAlgn="base">
              <a:spcBef>
                <a:spcPct val="50000"/>
              </a:spcBef>
              <a:spcAft>
                <a:spcPct val="0"/>
              </a:spcAft>
              <a:defRPr/>
            </a:pPr>
            <a:fld id="{046AD7C7-DE3F-5E43-A3A8-CA80750AE375}" type="slidenum">
              <a:rPr kumimoji="0" lang="en-US" altLang="zh-CN" sz="1100" b="0" kern="0" smtClean="0">
                <a:solidFill>
                  <a:schemeClr val="bg1"/>
                </a:solidFill>
                <a:latin typeface="Arial" panose="020B0604020202090204"/>
                <a:cs typeface="Arial" panose="020B0604020202090204"/>
                <a:sym typeface="Helvetica Neue" panose="02000503000000020004"/>
              </a:rPr>
              <a:pPr defTabSz="410845" fontAlgn="base">
                <a:spcBef>
                  <a:spcPct val="50000"/>
                </a:spcBef>
                <a:spcAft>
                  <a:spcPct val="0"/>
                </a:spcAft>
                <a:defRPr/>
              </a:pPr>
              <a:t>‹#›</a:t>
            </a:fld>
            <a:endParaRPr kumimoji="0" lang="en-US" altLang="zh-CN" sz="1100" b="0" kern="0" dirty="0">
              <a:solidFill>
                <a:schemeClr val="bg1"/>
              </a:solidFill>
              <a:latin typeface="Arial" panose="020B0604020202090204"/>
              <a:cs typeface="Arial" panose="020B0604020202090204"/>
              <a:sym typeface="Helvetica Neue" panose="02000503000000020004"/>
            </a:endParaRPr>
          </a:p>
        </p:txBody>
      </p:sp>
      <p:sp>
        <p:nvSpPr>
          <p:cNvPr id="6" name="Text Box 2"/>
          <p:cNvSpPr txBox="1"/>
          <p:nvPr userDrawn="1"/>
        </p:nvSpPr>
        <p:spPr>
          <a:xfrm>
            <a:off x="9252352" y="6538679"/>
            <a:ext cx="2163516" cy="184668"/>
          </a:xfrm>
          <a:prstGeom prst="rect">
            <a:avLst/>
          </a:prstGeom>
          <a:ln w="12700">
            <a:miter lim="400000"/>
          </a:ln>
        </p:spPr>
        <p:txBody>
          <a:bodyPr lIns="8891" tIns="8891" rIns="8891" bIns="8891" anchor="ctr">
            <a:spAutoFit/>
          </a:bodyPr>
          <a:lstStyle/>
          <a:p>
            <a:pPr algn="r">
              <a:lnSpc>
                <a:spcPts val="1335"/>
              </a:lnSpc>
              <a:defRPr sz="700">
                <a:solidFill>
                  <a:srgbClr val="FFFFFF">
                    <a:alpha val="50000"/>
                  </a:srgbClr>
                </a:solidFill>
                <a:latin typeface="微软雅黑"/>
                <a:ea typeface="微软雅黑"/>
                <a:cs typeface="微软雅黑"/>
                <a:sym typeface="微软雅黑"/>
              </a:defRPr>
            </a:pPr>
            <a:r>
              <a:rPr sz="935" dirty="0">
                <a:solidFill>
                  <a:schemeClr val="bg1"/>
                </a:solidFill>
              </a:rPr>
              <a:t>① </a:t>
            </a:r>
            <a:r>
              <a:rPr sz="935" dirty="0" err="1">
                <a:solidFill>
                  <a:schemeClr val="bg1"/>
                </a:solidFill>
              </a:rPr>
              <a:t>绝密信息</a:t>
            </a:r>
            <a:r>
              <a:rPr sz="935" dirty="0">
                <a:solidFill>
                  <a:schemeClr val="bg1"/>
                </a:solidFill>
              </a:rPr>
              <a:t> </a:t>
            </a:r>
            <a:r>
              <a:rPr sz="935" dirty="0" err="1">
                <a:solidFill>
                  <a:schemeClr val="bg1"/>
                </a:solidFill>
              </a:rPr>
              <a:t>严禁泄露</a:t>
            </a:r>
            <a:endParaRPr sz="935" dirty="0">
              <a:solidFill>
                <a:schemeClr val="bg1"/>
              </a:solidFill>
            </a:endParaRPr>
          </a:p>
        </p:txBody>
      </p:sp>
      <p:sp>
        <p:nvSpPr>
          <p:cNvPr id="8" name="Rectangle 2"/>
          <p:cNvSpPr>
            <a:spLocks noGrp="1" noChangeArrowheads="1"/>
          </p:cNvSpPr>
          <p:nvPr>
            <p:ph type="title" hasCustomPrompt="1"/>
          </p:nvPr>
        </p:nvSpPr>
        <p:spPr bwMode="auto">
          <a:xfrm>
            <a:off x="605242" y="296487"/>
            <a:ext cx="11196713" cy="700955"/>
          </a:xfrm>
          <a:prstGeom prst="rect">
            <a:avLst/>
          </a:prstGeom>
          <a:noFill/>
          <a:ln w="9525">
            <a:noFill/>
            <a:miter lim="800000"/>
          </a:ln>
        </p:spPr>
        <p:txBody>
          <a:bodyPr vert="horz" wrap="square" lIns="0" tIns="0" rIns="0" bIns="0" numCol="1" anchor="t" anchorCtr="0" compatLnSpc="1"/>
          <a:lstStyle>
            <a:lvl1pPr>
              <a:defRPr sz="2135">
                <a:solidFill>
                  <a:schemeClr val="bg1"/>
                </a:solidFill>
              </a:defRPr>
            </a:lvl1pPr>
          </a:lstStyle>
          <a:p>
            <a:r>
              <a:rPr lang="zh-CN" altLang="en-US" sz="3200" b="1" dirty="0"/>
              <a:t>小标题</a:t>
            </a:r>
            <a:r>
              <a:rPr lang="en-US" altLang="zh-CN" sz="4800" b="0" dirty="0"/>
              <a:t/>
            </a:r>
            <a:br>
              <a:rPr lang="en-US" altLang="zh-CN" sz="4800" b="0" dirty="0"/>
            </a:br>
            <a:r>
              <a:rPr kumimoji="1" lang="zh-CN" altLang="en-US" sz="5865" dirty="0">
                <a:solidFill>
                  <a:srgbClr val="FFC000"/>
                </a:solidFill>
              </a:rPr>
              <a:t>单击此处</a:t>
            </a:r>
            <a:br>
              <a:rPr kumimoji="1" lang="zh-CN" altLang="en-US" sz="5865" dirty="0">
                <a:solidFill>
                  <a:srgbClr val="FFC000"/>
                </a:solidFill>
              </a:rPr>
            </a:br>
            <a:r>
              <a:rPr kumimoji="1" lang="zh-CN" altLang="en-US" sz="5865" dirty="0">
                <a:solidFill>
                  <a:srgbClr val="FFC000"/>
                </a:solidFill>
              </a:rPr>
              <a:t>可更改模板标题</a:t>
            </a:r>
            <a:br>
              <a:rPr kumimoji="1" lang="zh-CN" altLang="en-US" sz="5865" dirty="0">
                <a:solidFill>
                  <a:srgbClr val="FFC000"/>
                </a:solidFill>
              </a:rPr>
            </a:br>
            <a:r>
              <a:rPr kumimoji="1" lang="zh-CN" altLang="en-US" sz="5865" dirty="0">
                <a:solidFill>
                  <a:srgbClr val="FFC000"/>
                </a:solidFill>
              </a:rPr>
              <a:t>中的文字</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68147" y="278020"/>
            <a:ext cx="182462" cy="5851109"/>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591903" y="1037243"/>
            <a:ext cx="11207934" cy="5171647"/>
          </a:xfrm>
        </p:spPr>
        <p:txBody>
          <a:bodyPr/>
          <a:lstStyle>
            <a:lvl1pPr>
              <a:spcBef>
                <a:spcPts val="665"/>
              </a:spcBef>
              <a:defRPr sz="1600" baseline="0">
                <a:solidFill>
                  <a:schemeClr val="bg1"/>
                </a:solidFill>
                <a:latin typeface="Microsoft YaHei" charset="-122"/>
                <a:ea typeface="Microsoft YaHei" charset="-122"/>
                <a:cs typeface="Microsoft YaHei" charset="-122"/>
              </a:defRPr>
            </a:lvl1pPr>
            <a:lvl2pPr marL="230505" indent="-158750">
              <a:defRPr sz="1600">
                <a:solidFill>
                  <a:srgbClr val="646464"/>
                </a:solidFill>
                <a:latin typeface="Microsoft YaHei" charset="-122"/>
                <a:ea typeface="Microsoft YaHei" charset="-122"/>
                <a:cs typeface="Microsoft YaHei" charset="-122"/>
              </a:defRPr>
            </a:lvl2pPr>
            <a:lvl3pPr marL="490855" indent="-205105">
              <a:defRPr sz="1600">
                <a:solidFill>
                  <a:srgbClr val="646464"/>
                </a:solidFill>
                <a:latin typeface="Microsoft YaHei" charset="-122"/>
                <a:ea typeface="Microsoft YaHei" charset="-122"/>
                <a:cs typeface="Microsoft YaHei" charset="-122"/>
              </a:defRPr>
            </a:lvl3pPr>
            <a:lvl4pPr marL="711200" indent="-165100">
              <a:defRPr sz="1600">
                <a:solidFill>
                  <a:srgbClr val="646464"/>
                </a:solidFill>
                <a:latin typeface="Microsoft YaHei" charset="-122"/>
                <a:ea typeface="Microsoft YaHei" charset="-122"/>
                <a:cs typeface="Microsoft YaHei" charset="-122"/>
              </a:defRPr>
            </a:lvl4pPr>
            <a:lvl5pPr marL="973455" indent="-213995">
              <a:defRPr sz="1600">
                <a:solidFill>
                  <a:srgbClr val="646464"/>
                </a:solidFill>
                <a:latin typeface="Microsoft YaHei" charset="-122"/>
                <a:ea typeface="Microsoft YaHei" charset="-122"/>
                <a:cs typeface="Microsoft YaHei" charset="-122"/>
              </a:defRPr>
            </a:lvl5pPr>
          </a:lstStyle>
          <a:p>
            <a:pPr>
              <a:spcBef>
                <a:spcPts val="500"/>
              </a:spcBef>
              <a:defRPr/>
            </a:pPr>
            <a:r>
              <a:rPr lang="zh-CN" altLang="en-US" sz="1400" dirty="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400" dirty="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400" dirty="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400" dirty="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400" dirty="0">
                <a:solidFill>
                  <a:schemeClr val="tx1">
                    <a:lumMod val="65000"/>
                    <a:lumOff val="35000"/>
                  </a:schemeClr>
                </a:solidFill>
                <a:latin typeface="微软雅黑" pitchFamily="34" charset="-122"/>
                <a:ea typeface="微软雅黑" pitchFamily="34" charset="-122"/>
              </a:rPr>
              <a:t>Microsoft®</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WINDOWS®</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NT®</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EXCEL®</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Word®</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PowerPoint® </a:t>
            </a:r>
            <a:r>
              <a:rPr lang="zh-CN" altLang="en-US" sz="1400" dirty="0">
                <a:solidFill>
                  <a:schemeClr val="tx1">
                    <a:lumMod val="65000"/>
                    <a:lumOff val="35000"/>
                  </a:schemeClr>
                </a:solidFill>
                <a:latin typeface="微软雅黑" pitchFamily="34" charset="-122"/>
                <a:ea typeface="微软雅黑" pitchFamily="34" charset="-122"/>
              </a:rPr>
              <a:t>和</a:t>
            </a:r>
            <a:r>
              <a:rPr lang="en-US" altLang="zh-CN" sz="1400" dirty="0">
                <a:solidFill>
                  <a:schemeClr val="tx1">
                    <a:lumMod val="65000"/>
                    <a:lumOff val="35000"/>
                  </a:schemeClr>
                </a:solidFill>
                <a:latin typeface="微软雅黑" pitchFamily="34" charset="-122"/>
                <a:ea typeface="微软雅黑" pitchFamily="34" charset="-122"/>
              </a:rPr>
              <a:t>SQL Server® </a:t>
            </a:r>
            <a:r>
              <a:rPr lang="zh-CN" altLang="en-US" sz="1400" dirty="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400" dirty="0">
                <a:solidFill>
                  <a:schemeClr val="tx1">
                    <a:lumMod val="65000"/>
                    <a:lumOff val="35000"/>
                  </a:schemeClr>
                </a:solidFill>
                <a:latin typeface="微软雅黑" pitchFamily="34" charset="-122"/>
                <a:ea typeface="微软雅黑" pitchFamily="34" charset="-122"/>
              </a:rPr>
              <a:t>IBM®</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DB2®</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DB2 </a:t>
            </a:r>
            <a:r>
              <a:rPr lang="zh-CN" altLang="en-US" sz="1400" dirty="0">
                <a:solidFill>
                  <a:schemeClr val="tx1">
                    <a:lumMod val="65000"/>
                    <a:lumOff val="35000"/>
                  </a:schemeClr>
                </a:solidFill>
                <a:latin typeface="微软雅黑" pitchFamily="34" charset="-122"/>
                <a:ea typeface="微软雅黑" pitchFamily="34" charset="-122"/>
              </a:rPr>
              <a:t>通用数据库、</a:t>
            </a:r>
            <a:r>
              <a:rPr lang="en-US" altLang="zh-CN" sz="1400" dirty="0">
                <a:solidFill>
                  <a:schemeClr val="tx1">
                    <a:lumMod val="65000"/>
                    <a:lumOff val="35000"/>
                  </a:schemeClr>
                </a:solidFill>
                <a:latin typeface="微软雅黑" pitchFamily="34" charset="-122"/>
                <a:ea typeface="微软雅黑" pitchFamily="34" charset="-122"/>
              </a:rPr>
              <a:t>OS/2®</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Parallel </a:t>
            </a:r>
            <a:r>
              <a:rPr lang="en-US" altLang="zh-CN" sz="1400" dirty="0" err="1">
                <a:solidFill>
                  <a:schemeClr val="tx1">
                    <a:lumMod val="65000"/>
                    <a:lumOff val="35000"/>
                  </a:schemeClr>
                </a:solidFill>
                <a:latin typeface="微软雅黑" pitchFamily="34" charset="-122"/>
                <a:ea typeface="微软雅黑" pitchFamily="34" charset="-122"/>
              </a:rPr>
              <a:t>Sysplex</a:t>
            </a:r>
            <a:r>
              <a:rPr lang="en-US" altLang="zh-CN" sz="1400" dirty="0">
                <a:solidFill>
                  <a:schemeClr val="tx1">
                    <a:lumMod val="65000"/>
                    <a:lumOff val="35000"/>
                  </a:schemeClr>
                </a:solidFill>
                <a:latin typeface="微软雅黑" pitchFamily="34" charset="-122"/>
                <a:ea typeface="微软雅黑" pitchFamily="34" charset="-122"/>
              </a:rPr>
              <a:t>®</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MVS/ESA</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AIX®</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S/390®</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AS/400®</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OS/390®</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OS/400®</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iSeries</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err="1">
                <a:solidFill>
                  <a:schemeClr val="tx1">
                    <a:lumMod val="65000"/>
                    <a:lumOff val="35000"/>
                  </a:schemeClr>
                </a:solidFill>
                <a:latin typeface="微软雅黑" pitchFamily="34" charset="-122"/>
                <a:ea typeface="微软雅黑" pitchFamily="34" charset="-122"/>
              </a:rPr>
              <a:t>pSeries</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err="1">
                <a:solidFill>
                  <a:schemeClr val="tx1">
                    <a:lumMod val="65000"/>
                    <a:lumOff val="35000"/>
                  </a:schemeClr>
                </a:solidFill>
                <a:latin typeface="微软雅黑" pitchFamily="34" charset="-122"/>
                <a:ea typeface="微软雅黑" pitchFamily="34" charset="-122"/>
              </a:rPr>
              <a:t>xSeries</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err="1">
                <a:solidFill>
                  <a:schemeClr val="tx1">
                    <a:lumMod val="65000"/>
                    <a:lumOff val="35000"/>
                  </a:schemeClr>
                </a:solidFill>
                <a:latin typeface="微软雅黑" pitchFamily="34" charset="-122"/>
                <a:ea typeface="微软雅黑" pitchFamily="34" charset="-122"/>
              </a:rPr>
              <a:t>zSeries</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z/OS</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AFP</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Intelligent Miner</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WebSphere®</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err="1">
                <a:solidFill>
                  <a:schemeClr val="tx1">
                    <a:lumMod val="65000"/>
                    <a:lumOff val="35000"/>
                  </a:schemeClr>
                </a:solidFill>
                <a:latin typeface="微软雅黑" pitchFamily="34" charset="-122"/>
                <a:ea typeface="微软雅黑" pitchFamily="34" charset="-122"/>
              </a:rPr>
              <a:t>Netfinity</a:t>
            </a:r>
            <a:r>
              <a:rPr lang="en-US" altLang="zh-CN" sz="1400" dirty="0">
                <a:solidFill>
                  <a:schemeClr val="tx1">
                    <a:lumMod val="65000"/>
                    <a:lumOff val="35000"/>
                  </a:schemeClr>
                </a:solidFill>
                <a:latin typeface="微软雅黑" pitchFamily="34" charset="-122"/>
                <a:ea typeface="微软雅黑" pitchFamily="34" charset="-122"/>
              </a:rPr>
              <a:t>®</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Tivoli®</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Informix </a:t>
            </a:r>
            <a:r>
              <a:rPr lang="zh-CN" altLang="en-US" sz="1400" dirty="0">
                <a:solidFill>
                  <a:schemeClr val="tx1">
                    <a:lumMod val="65000"/>
                    <a:lumOff val="35000"/>
                  </a:schemeClr>
                </a:solidFill>
                <a:latin typeface="微软雅黑" pitchFamily="34" charset="-122"/>
                <a:ea typeface="微软雅黑" pitchFamily="34" charset="-122"/>
              </a:rPr>
              <a:t>和</a:t>
            </a:r>
            <a:r>
              <a:rPr lang="en-US" altLang="zh-CN" sz="1400" dirty="0">
                <a:solidFill>
                  <a:schemeClr val="tx1">
                    <a:lumMod val="65000"/>
                    <a:lumOff val="35000"/>
                  </a:schemeClr>
                </a:solidFill>
                <a:latin typeface="微软雅黑" pitchFamily="34" charset="-122"/>
                <a:ea typeface="微软雅黑" pitchFamily="34" charset="-122"/>
              </a:rPr>
              <a:t>Informix® </a:t>
            </a:r>
            <a:r>
              <a:rPr lang="zh-CN" altLang="en-US" sz="1400" dirty="0">
                <a:solidFill>
                  <a:schemeClr val="tx1">
                    <a:lumMod val="65000"/>
                    <a:lumOff val="35000"/>
                  </a:schemeClr>
                </a:solidFill>
                <a:latin typeface="微软雅黑" pitchFamily="34" charset="-122"/>
                <a:ea typeface="微软雅黑" pitchFamily="34" charset="-122"/>
              </a:rPr>
              <a:t>动态</a:t>
            </a:r>
            <a:r>
              <a:rPr lang="en-US" altLang="zh-CN" sz="1400" dirty="0" err="1">
                <a:solidFill>
                  <a:schemeClr val="tx1">
                    <a:lumMod val="65000"/>
                    <a:lumOff val="35000"/>
                  </a:schemeClr>
                </a:solidFill>
                <a:latin typeface="微软雅黑" pitchFamily="34" charset="-122"/>
                <a:ea typeface="微软雅黑" pitchFamily="34" charset="-122"/>
              </a:rPr>
              <a:t>ServerTM</a:t>
            </a:r>
            <a:r>
              <a:rPr lang="en-US" altLang="zh-CN" sz="1400" dirty="0">
                <a:solidFill>
                  <a:schemeClr val="tx1">
                    <a:lumMod val="65000"/>
                    <a:lumOff val="35000"/>
                  </a:schemeClr>
                </a:solidFill>
                <a:latin typeface="微软雅黑" pitchFamily="34" charset="-122"/>
                <a:ea typeface="微软雅黑" pitchFamily="34" charset="-122"/>
              </a:rPr>
              <a:t> </a:t>
            </a:r>
            <a:r>
              <a:rPr lang="zh-CN" altLang="en-US" sz="1400" dirty="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400" dirty="0">
                <a:solidFill>
                  <a:schemeClr val="tx1">
                    <a:lumMod val="65000"/>
                    <a:lumOff val="35000"/>
                  </a:schemeClr>
                </a:solidFill>
                <a:latin typeface="微软雅黑" pitchFamily="34" charset="-122"/>
                <a:ea typeface="微软雅黑" pitchFamily="34" charset="-122"/>
              </a:rPr>
              <a:t>ORACLE® </a:t>
            </a:r>
            <a:r>
              <a:rPr lang="zh-CN" altLang="en-US" sz="1400" dirty="0">
                <a:solidFill>
                  <a:schemeClr val="tx1">
                    <a:lumMod val="65000"/>
                    <a:lumOff val="35000"/>
                  </a:schemeClr>
                </a:solidFill>
                <a:latin typeface="微软雅黑" pitchFamily="34" charset="-122"/>
                <a:ea typeface="微软雅黑" pitchFamily="34" charset="-122"/>
              </a:rPr>
              <a:t>是</a:t>
            </a:r>
            <a:r>
              <a:rPr lang="en-US" altLang="zh-CN" sz="1400" dirty="0">
                <a:solidFill>
                  <a:schemeClr val="tx1">
                    <a:lumMod val="65000"/>
                    <a:lumOff val="35000"/>
                  </a:schemeClr>
                </a:solidFill>
                <a:latin typeface="微软雅黑" pitchFamily="34" charset="-122"/>
                <a:ea typeface="微软雅黑" pitchFamily="34" charset="-122"/>
              </a:rPr>
              <a:t>ORACLE </a:t>
            </a:r>
            <a:r>
              <a:rPr lang="zh-CN" altLang="en-US" sz="1400" dirty="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400" dirty="0">
                <a:solidFill>
                  <a:schemeClr val="tx1">
                    <a:lumMod val="65000"/>
                    <a:lumOff val="35000"/>
                  </a:schemeClr>
                </a:solidFill>
                <a:latin typeface="微软雅黑" pitchFamily="34" charset="-122"/>
                <a:ea typeface="微软雅黑" pitchFamily="34" charset="-122"/>
              </a:rPr>
              <a:t>UNIX®</a:t>
            </a:r>
            <a:r>
              <a:rPr lang="zh-CN" altLang="en-US" sz="1400" dirty="0">
                <a:solidFill>
                  <a:schemeClr val="tx1">
                    <a:lumMod val="65000"/>
                    <a:lumOff val="35000"/>
                  </a:schemeClr>
                </a:solidFill>
                <a:latin typeface="微软雅黑" pitchFamily="34" charset="-122"/>
                <a:ea typeface="微软雅黑" pitchFamily="34" charset="-122"/>
              </a:rPr>
              <a:t>是</a:t>
            </a:r>
            <a:r>
              <a:rPr lang="en-US" altLang="zh-CN" sz="1400" dirty="0">
                <a:solidFill>
                  <a:schemeClr val="tx1">
                    <a:lumMod val="65000"/>
                    <a:lumOff val="35000"/>
                  </a:schemeClr>
                </a:solidFill>
                <a:latin typeface="微软雅黑" pitchFamily="34" charset="-122"/>
                <a:ea typeface="微软雅黑" pitchFamily="34" charset="-122"/>
              </a:rPr>
              <a:t>UNIX INTERNATIONAL CO.,LIMTED</a:t>
            </a:r>
            <a:r>
              <a:rPr lang="zh-CN" altLang="en-US" sz="1400" dirty="0">
                <a:solidFill>
                  <a:schemeClr val="tx1">
                    <a:lumMod val="65000"/>
                    <a:lumOff val="35000"/>
                  </a:schemeClr>
                </a:solidFill>
                <a:latin typeface="微软雅黑" pitchFamily="34" charset="-122"/>
                <a:ea typeface="微软雅黑" pitchFamily="34" charset="-122"/>
              </a:rPr>
              <a:t>的注册商标、</a:t>
            </a:r>
            <a:r>
              <a:rPr lang="en-US" altLang="zh-CN" sz="1400" dirty="0">
                <a:solidFill>
                  <a:schemeClr val="tx1">
                    <a:lumMod val="65000"/>
                    <a:lumOff val="35000"/>
                  </a:schemeClr>
                </a:solidFill>
                <a:latin typeface="微软雅黑" pitchFamily="34" charset="-122"/>
                <a:ea typeface="微软雅黑" pitchFamily="34" charset="-122"/>
              </a:rPr>
              <a:t>OSF/1® </a:t>
            </a:r>
            <a:r>
              <a:rPr lang="zh-CN" altLang="en-US" sz="1400" dirty="0">
                <a:solidFill>
                  <a:schemeClr val="tx1">
                    <a:lumMod val="65000"/>
                    <a:lumOff val="35000"/>
                  </a:schemeClr>
                </a:solidFill>
                <a:latin typeface="微软雅黑" pitchFamily="34" charset="-122"/>
                <a:ea typeface="微软雅黑" pitchFamily="34" charset="-122"/>
              </a:rPr>
              <a:t>和</a:t>
            </a:r>
            <a:r>
              <a:rPr lang="en-US" altLang="zh-CN" sz="1400" dirty="0">
                <a:solidFill>
                  <a:schemeClr val="tx1">
                    <a:lumMod val="65000"/>
                    <a:lumOff val="35000"/>
                  </a:schemeClr>
                </a:solidFill>
                <a:latin typeface="微软雅黑" pitchFamily="34" charset="-122"/>
                <a:ea typeface="微软雅黑" pitchFamily="34" charset="-122"/>
              </a:rPr>
              <a:t>Motif® </a:t>
            </a:r>
            <a:r>
              <a:rPr lang="zh-CN" altLang="en-US" sz="1400" dirty="0">
                <a:solidFill>
                  <a:schemeClr val="tx1">
                    <a:lumMod val="65000"/>
                    <a:lumOff val="35000"/>
                  </a:schemeClr>
                </a:solidFill>
                <a:latin typeface="微软雅黑" pitchFamily="34" charset="-122"/>
                <a:ea typeface="微软雅黑" pitchFamily="34" charset="-122"/>
              </a:rPr>
              <a:t>是</a:t>
            </a:r>
            <a:r>
              <a:rPr lang="en-US" altLang="zh-CN" sz="1400" dirty="0">
                <a:solidFill>
                  <a:schemeClr val="tx1">
                    <a:lumMod val="65000"/>
                    <a:lumOff val="35000"/>
                  </a:schemeClr>
                </a:solidFill>
                <a:latin typeface="微软雅黑" pitchFamily="34" charset="-122"/>
                <a:ea typeface="微软雅黑" pitchFamily="34" charset="-122"/>
              </a:rPr>
              <a:t>Open Group </a:t>
            </a:r>
            <a:r>
              <a:rPr lang="zh-CN" altLang="en-US" sz="1400" dirty="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400" dirty="0">
                <a:solidFill>
                  <a:schemeClr val="tx1">
                    <a:lumMod val="65000"/>
                    <a:lumOff val="35000"/>
                  </a:schemeClr>
                </a:solidFill>
                <a:latin typeface="微软雅黑" pitchFamily="34" charset="-122"/>
                <a:ea typeface="微软雅黑" pitchFamily="34" charset="-122"/>
              </a:rPr>
              <a:t>Citrix®</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Citrix </a:t>
            </a:r>
            <a:r>
              <a:rPr lang="zh-CN" altLang="en-US" sz="1400" dirty="0">
                <a:solidFill>
                  <a:schemeClr val="tx1">
                    <a:lumMod val="65000"/>
                    <a:lumOff val="35000"/>
                  </a:schemeClr>
                </a:solidFill>
                <a:latin typeface="微软雅黑" pitchFamily="34" charset="-122"/>
                <a:ea typeface="微软雅黑" pitchFamily="34" charset="-122"/>
              </a:rPr>
              <a:t>徽标、</a:t>
            </a:r>
            <a:r>
              <a:rPr lang="en-US" altLang="zh-CN" sz="1400" dirty="0">
                <a:solidFill>
                  <a:schemeClr val="tx1">
                    <a:lumMod val="65000"/>
                    <a:lumOff val="35000"/>
                  </a:schemeClr>
                </a:solidFill>
                <a:latin typeface="微软雅黑" pitchFamily="34" charset="-122"/>
                <a:ea typeface="微软雅黑" pitchFamily="34" charset="-122"/>
              </a:rPr>
              <a:t>ICA</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Program Neighborhood® </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err="1">
                <a:solidFill>
                  <a:schemeClr val="tx1">
                    <a:lumMod val="65000"/>
                    <a:lumOff val="35000"/>
                  </a:schemeClr>
                </a:solidFill>
                <a:latin typeface="微软雅黑" pitchFamily="34" charset="-122"/>
                <a:ea typeface="微软雅黑" pitchFamily="34" charset="-122"/>
              </a:rPr>
              <a:t>MetaFrame</a:t>
            </a:r>
            <a:r>
              <a:rPr lang="en-US" altLang="zh-CN" sz="1400" dirty="0">
                <a:solidFill>
                  <a:schemeClr val="tx1">
                    <a:lumMod val="65000"/>
                    <a:lumOff val="35000"/>
                  </a:schemeClr>
                </a:solidFill>
                <a:latin typeface="微软雅黑" pitchFamily="34" charset="-122"/>
                <a:ea typeface="微软雅黑" pitchFamily="34" charset="-122"/>
              </a:rPr>
              <a:t>® </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err="1">
                <a:solidFill>
                  <a:schemeClr val="tx1">
                    <a:lumMod val="65000"/>
                    <a:lumOff val="35000"/>
                  </a:schemeClr>
                </a:solidFill>
                <a:latin typeface="微软雅黑" pitchFamily="34" charset="-122"/>
                <a:ea typeface="微软雅黑" pitchFamily="34" charset="-122"/>
              </a:rPr>
              <a:t>WinFrame</a:t>
            </a:r>
            <a:r>
              <a:rPr lang="en-US" altLang="zh-CN" sz="1400" dirty="0">
                <a:solidFill>
                  <a:schemeClr val="tx1">
                    <a:lumMod val="65000"/>
                    <a:lumOff val="35000"/>
                  </a:schemeClr>
                </a:solidFill>
                <a:latin typeface="微软雅黑" pitchFamily="34" charset="-122"/>
                <a:ea typeface="微软雅黑" pitchFamily="34" charset="-122"/>
              </a:rPr>
              <a:t>® </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err="1">
                <a:solidFill>
                  <a:schemeClr val="tx1">
                    <a:lumMod val="65000"/>
                    <a:lumOff val="35000"/>
                  </a:schemeClr>
                </a:solidFill>
                <a:latin typeface="微软雅黑" pitchFamily="34" charset="-122"/>
                <a:ea typeface="微软雅黑" pitchFamily="34" charset="-122"/>
              </a:rPr>
              <a:t>VideoFrame</a:t>
            </a:r>
            <a:r>
              <a:rPr lang="en-US" altLang="zh-CN" sz="1400" dirty="0">
                <a:solidFill>
                  <a:schemeClr val="tx1">
                    <a:lumMod val="65000"/>
                    <a:lumOff val="35000"/>
                  </a:schemeClr>
                </a:solidFill>
                <a:latin typeface="微软雅黑" pitchFamily="34" charset="-122"/>
                <a:ea typeface="微软雅黑" pitchFamily="34" charset="-122"/>
              </a:rPr>
              <a:t>® </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err="1">
                <a:solidFill>
                  <a:schemeClr val="tx1">
                    <a:lumMod val="65000"/>
                    <a:lumOff val="35000"/>
                  </a:schemeClr>
                </a:solidFill>
                <a:latin typeface="微软雅黑" pitchFamily="34" charset="-122"/>
                <a:ea typeface="微软雅黑" pitchFamily="34" charset="-122"/>
              </a:rPr>
              <a:t>MultiWin</a:t>
            </a:r>
            <a:r>
              <a:rPr lang="en-US" altLang="zh-CN" sz="1400" dirty="0">
                <a:solidFill>
                  <a:schemeClr val="tx1">
                    <a:lumMod val="65000"/>
                    <a:lumOff val="35000"/>
                  </a:schemeClr>
                </a:solidFill>
                <a:latin typeface="微软雅黑" pitchFamily="34" charset="-122"/>
                <a:ea typeface="微软雅黑" pitchFamily="34" charset="-122"/>
              </a:rPr>
              <a:t>®</a:t>
            </a:r>
            <a:r>
              <a:rPr lang="zh-CN" altLang="en-US" sz="1400" dirty="0">
                <a:solidFill>
                  <a:schemeClr val="tx1">
                    <a:lumMod val="65000"/>
                    <a:lumOff val="35000"/>
                  </a:schemeClr>
                </a:solidFill>
                <a:latin typeface="微软雅黑" pitchFamily="34" charset="-122"/>
                <a:ea typeface="微软雅黑" pitchFamily="34" charset="-122"/>
              </a:rPr>
              <a:t>以及此处引用的</a:t>
            </a:r>
            <a:r>
              <a:rPr lang="en-US" altLang="zh-CN" sz="1400" dirty="0">
                <a:solidFill>
                  <a:schemeClr val="tx1">
                    <a:lumMod val="65000"/>
                    <a:lumOff val="35000"/>
                  </a:schemeClr>
                </a:solidFill>
                <a:latin typeface="微软雅黑" pitchFamily="34" charset="-122"/>
                <a:ea typeface="微软雅黑" pitchFamily="34" charset="-122"/>
              </a:rPr>
              <a:t>Citrix </a:t>
            </a:r>
            <a:r>
              <a:rPr lang="zh-CN" altLang="en-US" sz="1400" dirty="0">
                <a:solidFill>
                  <a:schemeClr val="tx1">
                    <a:lumMod val="65000"/>
                    <a:lumOff val="35000"/>
                  </a:schemeClr>
                </a:solidFill>
                <a:latin typeface="微软雅黑" pitchFamily="34" charset="-122"/>
                <a:ea typeface="微软雅黑" pitchFamily="34" charset="-122"/>
              </a:rPr>
              <a:t>产品名是</a:t>
            </a:r>
            <a:r>
              <a:rPr lang="en-US" altLang="zh-CN" sz="1400" dirty="0">
                <a:solidFill>
                  <a:schemeClr val="tx1">
                    <a:lumMod val="65000"/>
                    <a:lumOff val="35000"/>
                  </a:schemeClr>
                </a:solidFill>
                <a:latin typeface="微软雅黑" pitchFamily="34" charset="-122"/>
                <a:ea typeface="微软雅黑" pitchFamily="34" charset="-122"/>
              </a:rPr>
              <a:t>Citrix Systems </a:t>
            </a:r>
            <a:r>
              <a:rPr lang="zh-CN" altLang="en-US" sz="1400" dirty="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400" dirty="0">
                <a:solidFill>
                  <a:schemeClr val="tx1">
                    <a:lumMod val="65000"/>
                    <a:lumOff val="35000"/>
                  </a:schemeClr>
                </a:solidFill>
                <a:latin typeface="微软雅黑" pitchFamily="34" charset="-122"/>
                <a:ea typeface="微软雅黑" pitchFamily="34" charset="-122"/>
              </a:rPr>
              <a:t>HTML</a:t>
            </a:r>
            <a:r>
              <a:rPr lang="zh-CN" altLang="en-US" sz="1400" dirty="0">
                <a:solidFill>
                  <a:schemeClr val="tx1">
                    <a:lumMod val="65000"/>
                    <a:lumOff val="35000"/>
                  </a:schemeClr>
                </a:solidFill>
                <a:latin typeface="微软雅黑" pitchFamily="34" charset="-122"/>
                <a:ea typeface="微软雅黑" pitchFamily="34" charset="-122"/>
              </a:rPr>
              <a:t>是</a:t>
            </a:r>
            <a:r>
              <a:rPr lang="en-US" altLang="zh-CN" sz="1400" dirty="0">
                <a:solidFill>
                  <a:schemeClr val="tx1">
                    <a:lumMod val="65000"/>
                    <a:lumOff val="35000"/>
                  </a:schemeClr>
                </a:solidFill>
                <a:latin typeface="微软雅黑" pitchFamily="34" charset="-122"/>
                <a:ea typeface="微软雅黑" pitchFamily="34" charset="-122"/>
              </a:rPr>
              <a:t>HATEMOGLU TEKSTIL GIYIM SANAYI VE TICARET A.S.</a:t>
            </a:r>
            <a:r>
              <a:rPr lang="zh-CN" altLang="en-US" sz="1400" dirty="0">
                <a:solidFill>
                  <a:schemeClr val="tx1">
                    <a:lumMod val="65000"/>
                    <a:lumOff val="35000"/>
                  </a:schemeClr>
                </a:solidFill>
                <a:latin typeface="微软雅黑" pitchFamily="34" charset="-122"/>
                <a:ea typeface="微软雅黑" pitchFamily="34" charset="-122"/>
              </a:rPr>
              <a:t>的注册商标，</a:t>
            </a:r>
            <a:r>
              <a:rPr lang="en-US" altLang="zh-CN" sz="1400" dirty="0">
                <a:solidFill>
                  <a:schemeClr val="tx1">
                    <a:lumMod val="65000"/>
                    <a:lumOff val="35000"/>
                  </a:schemeClr>
                </a:solidFill>
                <a:latin typeface="微软雅黑" pitchFamily="34" charset="-122"/>
                <a:ea typeface="微软雅黑" pitchFamily="34" charset="-122"/>
              </a:rPr>
              <a:t>DHTML</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XML</a:t>
            </a:r>
            <a:r>
              <a:rPr lang="zh-CN" altLang="en-US" sz="1400" dirty="0">
                <a:solidFill>
                  <a:schemeClr val="tx1">
                    <a:lumMod val="65000"/>
                    <a:lumOff val="35000"/>
                  </a:schemeClr>
                </a:solidFill>
                <a:latin typeface="微软雅黑" pitchFamily="34" charset="-122"/>
                <a:ea typeface="微软雅黑" pitchFamily="34" charset="-122"/>
              </a:rPr>
              <a:t>和</a:t>
            </a:r>
            <a:r>
              <a:rPr lang="en-US" altLang="zh-CN" sz="1400" dirty="0">
                <a:solidFill>
                  <a:schemeClr val="tx1">
                    <a:lumMod val="65000"/>
                    <a:lumOff val="35000"/>
                  </a:schemeClr>
                </a:solidFill>
                <a:latin typeface="微软雅黑" pitchFamily="34" charset="-122"/>
                <a:ea typeface="微软雅黑" pitchFamily="34" charset="-122"/>
              </a:rPr>
              <a:t>XHTML </a:t>
            </a:r>
            <a:r>
              <a:rPr lang="zh-CN" altLang="en-US" sz="1400" dirty="0">
                <a:solidFill>
                  <a:schemeClr val="tx1">
                    <a:lumMod val="65000"/>
                    <a:lumOff val="35000"/>
                  </a:schemeClr>
                </a:solidFill>
                <a:latin typeface="微软雅黑" pitchFamily="34" charset="-122"/>
                <a:ea typeface="微软雅黑" pitchFamily="34" charset="-122"/>
              </a:rPr>
              <a:t>是</a:t>
            </a:r>
            <a:r>
              <a:rPr lang="en-US" altLang="zh-CN" sz="1400" dirty="0">
                <a:solidFill>
                  <a:schemeClr val="tx1">
                    <a:lumMod val="65000"/>
                    <a:lumOff val="35000"/>
                  </a:schemeClr>
                </a:solidFill>
                <a:latin typeface="微软雅黑" pitchFamily="34" charset="-122"/>
                <a:ea typeface="微软雅黑" pitchFamily="34" charset="-122"/>
              </a:rPr>
              <a:t>W3C®</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World Wide Web </a:t>
            </a:r>
            <a:r>
              <a:rPr lang="zh-CN" altLang="en-US" sz="1400" dirty="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400" dirty="0" err="1">
                <a:solidFill>
                  <a:schemeClr val="tx1">
                    <a:lumMod val="65000"/>
                    <a:lumOff val="35000"/>
                  </a:schemeClr>
                </a:solidFill>
                <a:latin typeface="微软雅黑" pitchFamily="34" charset="-122"/>
                <a:ea typeface="微软雅黑" pitchFamily="34" charset="-122"/>
              </a:rPr>
              <a:t>PureXML</a:t>
            </a:r>
            <a:r>
              <a:rPr lang="zh-CN" altLang="en-US" sz="1400" dirty="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400" dirty="0">
                <a:solidFill>
                  <a:schemeClr val="tx1">
                    <a:lumMod val="65000"/>
                    <a:lumOff val="35000"/>
                  </a:schemeClr>
                </a:solidFill>
                <a:latin typeface="微软雅黑" pitchFamily="34" charset="-122"/>
                <a:ea typeface="微软雅黑" pitchFamily="34" charset="-122"/>
              </a:rPr>
              <a:t>JAVA® </a:t>
            </a:r>
            <a:r>
              <a:rPr lang="zh-CN" altLang="en-US" sz="1400" dirty="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400" dirty="0">
                <a:solidFill>
                  <a:schemeClr val="tx1">
                    <a:lumMod val="65000"/>
                    <a:lumOff val="35000"/>
                  </a:schemeClr>
                </a:solidFill>
                <a:latin typeface="微软雅黑" pitchFamily="34" charset="-122"/>
                <a:ea typeface="微软雅黑" pitchFamily="34" charset="-122"/>
              </a:rPr>
              <a:t>JAVASCRIPT®</a:t>
            </a:r>
            <a:r>
              <a:rPr lang="zh-CN" altLang="en-US" sz="1400" dirty="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400" dirty="0">
                <a:solidFill>
                  <a:schemeClr val="tx1">
                    <a:lumMod val="65000"/>
                    <a:lumOff val="35000"/>
                  </a:schemeClr>
                </a:solidFill>
                <a:latin typeface="微软雅黑" pitchFamily="34" charset="-122"/>
                <a:ea typeface="微软雅黑" pitchFamily="34" charset="-122"/>
              </a:rPr>
              <a:t>Netscape </a:t>
            </a:r>
            <a:r>
              <a:rPr lang="zh-CN" altLang="en-US" sz="1400" dirty="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400" dirty="0" err="1">
                <a:solidFill>
                  <a:schemeClr val="tx1">
                    <a:lumMod val="65000"/>
                    <a:lumOff val="35000"/>
                  </a:schemeClr>
                </a:solidFill>
                <a:latin typeface="微软雅黑" pitchFamily="34" charset="-122"/>
                <a:ea typeface="微软雅黑" pitchFamily="34" charset="-122"/>
              </a:rPr>
              <a:t>Apusic</a:t>
            </a:r>
            <a:r>
              <a:rPr lang="en-US" altLang="zh-CN" sz="1400" dirty="0">
                <a:solidFill>
                  <a:schemeClr val="tx1">
                    <a:lumMod val="65000"/>
                    <a:lumOff val="35000"/>
                  </a:schemeClr>
                </a:solidFill>
                <a:latin typeface="微软雅黑" pitchFamily="34" charset="-122"/>
                <a:ea typeface="微软雅黑" pitchFamily="34" charset="-122"/>
              </a:rPr>
              <a:t> ®</a:t>
            </a:r>
            <a:r>
              <a:rPr lang="zh-CN" altLang="en-US" sz="1400" dirty="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400" dirty="0">
                <a:solidFill>
                  <a:schemeClr val="tx1">
                    <a:lumMod val="65000"/>
                    <a:lumOff val="35000"/>
                  </a:schemeClr>
                </a:solidFill>
                <a:latin typeface="微软雅黑" pitchFamily="34" charset="-122"/>
                <a:ea typeface="微软雅黑" pitchFamily="34" charset="-122"/>
              </a:rPr>
              <a:t>本文档提到的金蝶</a:t>
            </a:r>
            <a:r>
              <a:rPr lang="en-US" altLang="zh-CN" sz="1400" dirty="0">
                <a:solidFill>
                  <a:schemeClr val="tx1">
                    <a:lumMod val="65000"/>
                    <a:lumOff val="35000"/>
                  </a:schemeClr>
                </a:solidFill>
                <a:latin typeface="微软雅黑" pitchFamily="34" charset="-122"/>
                <a:ea typeface="微软雅黑" pitchFamily="34" charset="-122"/>
              </a:rPr>
              <a:t>® </a:t>
            </a:r>
            <a:r>
              <a:rPr lang="zh-CN" altLang="en-US" sz="1400" dirty="0">
                <a:solidFill>
                  <a:schemeClr val="tx1">
                    <a:lumMod val="65000"/>
                    <a:lumOff val="35000"/>
                  </a:schemeClr>
                </a:solidFill>
                <a:latin typeface="微软雅黑" pitchFamily="34" charset="-122"/>
                <a:ea typeface="微软雅黑" pitchFamily="34" charset="-122"/>
              </a:rPr>
              <a:t>、金蝶</a:t>
            </a:r>
            <a:r>
              <a:rPr lang="en-US" altLang="zh-CN" sz="1400" dirty="0">
                <a:solidFill>
                  <a:schemeClr val="tx1">
                    <a:lumMod val="65000"/>
                    <a:lumOff val="35000"/>
                  </a:schemeClr>
                </a:solidFill>
                <a:latin typeface="微软雅黑" pitchFamily="34" charset="-122"/>
                <a:ea typeface="微软雅黑" pitchFamily="34" charset="-122"/>
              </a:rPr>
              <a:t>KIS ® </a:t>
            </a: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K/3 ®</a:t>
            </a:r>
            <a:r>
              <a:rPr lang="zh-CN" altLang="en-US" sz="1400" dirty="0">
                <a:solidFill>
                  <a:schemeClr val="tx1">
                    <a:lumMod val="65000"/>
                    <a:lumOff val="35000"/>
                  </a:schemeClr>
                </a:solidFill>
                <a:latin typeface="微软雅黑" pitchFamily="34" charset="-122"/>
                <a:ea typeface="微软雅黑" pitchFamily="34" charset="-122"/>
              </a:rPr>
              <a:t>、金蝶</a:t>
            </a:r>
            <a:r>
              <a:rPr lang="en-US" altLang="zh-CN" sz="1400" dirty="0">
                <a:solidFill>
                  <a:schemeClr val="tx1">
                    <a:lumMod val="65000"/>
                    <a:lumOff val="35000"/>
                  </a:schemeClr>
                </a:solidFill>
                <a:latin typeface="微软雅黑" pitchFamily="34" charset="-122"/>
                <a:ea typeface="微软雅黑" pitchFamily="34" charset="-122"/>
              </a:rPr>
              <a:t>EAS ® </a:t>
            </a:r>
            <a:r>
              <a:rPr lang="zh-CN" altLang="en-US" sz="1400" dirty="0">
                <a:solidFill>
                  <a:schemeClr val="tx1">
                    <a:lumMod val="65000"/>
                    <a:lumOff val="35000"/>
                  </a:schemeClr>
                </a:solidFill>
                <a:latin typeface="微软雅黑" pitchFamily="34" charset="-122"/>
                <a:ea typeface="微软雅黑" pitchFamily="34" charset="-122"/>
              </a:rPr>
              <a:t>、友商网 </a:t>
            </a:r>
            <a:r>
              <a:rPr lang="en-US" altLang="zh-CN" sz="1400" dirty="0">
                <a:solidFill>
                  <a:schemeClr val="tx1">
                    <a:lumMod val="65000"/>
                    <a:lumOff val="35000"/>
                  </a:schemeClr>
                </a:solidFill>
                <a:latin typeface="微软雅黑" pitchFamily="34" charset="-122"/>
                <a:ea typeface="微软雅黑" pitchFamily="34" charset="-122"/>
              </a:rPr>
              <a:t>®</a:t>
            </a:r>
            <a:r>
              <a:rPr lang="zh-CN" altLang="en-US" sz="1400" dirty="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p>
        </p:txBody>
      </p:sp>
      <p:sp>
        <p:nvSpPr>
          <p:cNvPr id="20" name="Title 1"/>
          <p:cNvSpPr>
            <a:spLocks noGrp="1"/>
          </p:cNvSpPr>
          <p:nvPr>
            <p:ph type="title" hasCustomPrompt="1"/>
          </p:nvPr>
        </p:nvSpPr>
        <p:spPr>
          <a:xfrm>
            <a:off x="591903" y="296787"/>
            <a:ext cx="11205818" cy="700704"/>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a:t>特别声明</a:t>
            </a:r>
            <a:endParaRPr lang="en-US" dirty="0"/>
          </a:p>
        </p:txBody>
      </p:sp>
      <p:sp>
        <p:nvSpPr>
          <p:cNvPr id="22" name="Text Box 5"/>
          <p:cNvSpPr txBox="1">
            <a:spLocks noChangeArrowheads="1"/>
          </p:cNvSpPr>
          <p:nvPr userDrawn="1"/>
        </p:nvSpPr>
        <p:spPr bwMode="auto">
          <a:xfrm>
            <a:off x="11578092" y="6558512"/>
            <a:ext cx="615496" cy="169277"/>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410845" fontAlgn="base">
              <a:spcBef>
                <a:spcPct val="50000"/>
              </a:spcBef>
              <a:spcAft>
                <a:spcPct val="0"/>
              </a:spcAft>
              <a:defRPr/>
            </a:pPr>
            <a:fld id="{046AD7C7-DE3F-5E43-A3A8-CA80750AE375}" type="slidenum">
              <a:rPr kumimoji="0" lang="en-US" altLang="zh-CN" sz="1100" b="0" kern="0" smtClean="0">
                <a:solidFill>
                  <a:schemeClr val="bg1"/>
                </a:solidFill>
                <a:latin typeface="Arial" panose="020B0604020202090204"/>
                <a:cs typeface="Arial" panose="020B0604020202090204"/>
                <a:sym typeface="Helvetica Neue" panose="02000503000000020004"/>
              </a:rPr>
              <a:pPr defTabSz="410845" fontAlgn="base">
                <a:spcBef>
                  <a:spcPct val="50000"/>
                </a:spcBef>
                <a:spcAft>
                  <a:spcPct val="0"/>
                </a:spcAft>
                <a:defRPr/>
              </a:pPr>
              <a:t>‹#›</a:t>
            </a:fld>
            <a:endParaRPr kumimoji="0" lang="en-US" altLang="zh-CN" sz="1100" b="0" kern="0" dirty="0">
              <a:solidFill>
                <a:schemeClr val="bg1"/>
              </a:solidFill>
              <a:latin typeface="Arial" panose="020B0604020202090204"/>
              <a:cs typeface="Arial" panose="020B0604020202090204"/>
              <a:sym typeface="Helvetica Neue" panose="02000503000000020004"/>
            </a:endParaRPr>
          </a:p>
        </p:txBody>
      </p:sp>
      <p:sp>
        <p:nvSpPr>
          <p:cNvPr id="23" name="Text Box 2"/>
          <p:cNvSpPr txBox="1"/>
          <p:nvPr userDrawn="1"/>
        </p:nvSpPr>
        <p:spPr>
          <a:xfrm>
            <a:off x="9252352" y="6538679"/>
            <a:ext cx="2163516" cy="184668"/>
          </a:xfrm>
          <a:prstGeom prst="rect">
            <a:avLst/>
          </a:prstGeom>
          <a:ln w="12700">
            <a:miter lim="400000"/>
          </a:ln>
        </p:spPr>
        <p:txBody>
          <a:bodyPr lIns="8891" tIns="8891" rIns="8891" bIns="8891" anchor="ctr">
            <a:spAutoFit/>
          </a:bodyPr>
          <a:lstStyle/>
          <a:p>
            <a:pPr algn="r">
              <a:lnSpc>
                <a:spcPts val="1335"/>
              </a:lnSpc>
              <a:defRPr sz="700">
                <a:solidFill>
                  <a:srgbClr val="FFFFFF">
                    <a:alpha val="50000"/>
                  </a:srgbClr>
                </a:solidFill>
                <a:latin typeface="微软雅黑"/>
                <a:ea typeface="微软雅黑"/>
                <a:cs typeface="微软雅黑"/>
                <a:sym typeface="微软雅黑"/>
              </a:defRPr>
            </a:pPr>
            <a:r>
              <a:rPr sz="935" dirty="0">
                <a:solidFill>
                  <a:schemeClr val="bg1"/>
                </a:solidFill>
              </a:rPr>
              <a:t>① </a:t>
            </a:r>
            <a:r>
              <a:rPr sz="935" dirty="0" err="1">
                <a:solidFill>
                  <a:schemeClr val="bg1"/>
                </a:solidFill>
              </a:rPr>
              <a:t>绝密信息</a:t>
            </a:r>
            <a:r>
              <a:rPr sz="935" dirty="0">
                <a:solidFill>
                  <a:schemeClr val="bg1"/>
                </a:solidFill>
              </a:rPr>
              <a:t> </a:t>
            </a:r>
            <a:r>
              <a:rPr sz="935" dirty="0" err="1">
                <a:solidFill>
                  <a:schemeClr val="bg1"/>
                </a:solidFill>
              </a:rPr>
              <a:t>严禁泄露</a:t>
            </a:r>
            <a:endParaRPr sz="935" dirty="0">
              <a:solidFill>
                <a:schemeClr val="bg1"/>
              </a:solidFill>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a:fillRect/>
          </a:stretch>
        </p:blipFill>
        <p:spPr>
          <a:xfrm>
            <a:off x="10437140" y="191912"/>
            <a:ext cx="1360581" cy="50740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441971" y="-70959"/>
            <a:ext cx="861830" cy="861717"/>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5"/>
            </a:p>
          </p:txBody>
        </p:sp>
        <p:sp>
          <p:nvSpPr>
            <p:cNvPr id="44" name="TextBox 43"/>
            <p:cNvSpPr txBox="1"/>
            <p:nvPr userDrawn="1"/>
          </p:nvSpPr>
          <p:spPr>
            <a:xfrm>
              <a:off x="-1138755" y="0"/>
              <a:ext cx="334423" cy="438726"/>
            </a:xfrm>
            <a:prstGeom prst="rect">
              <a:avLst/>
            </a:prstGeom>
            <a:grpFill/>
          </p:spPr>
          <p:txBody>
            <a:bodyPr wrap="none" rtlCol="0">
              <a:spAutoFit/>
            </a:bodyPr>
            <a:lstStyle/>
            <a:p>
              <a:r>
                <a:rPr lang="en-US" sz="1065" dirty="0">
                  <a:solidFill>
                    <a:schemeClr val="bg1"/>
                  </a:solidFill>
                </a:rPr>
                <a:t>R:</a:t>
              </a:r>
              <a:r>
                <a:rPr lang="en-US" altLang="zh-CN" sz="1065" dirty="0">
                  <a:solidFill>
                    <a:schemeClr val="bg1"/>
                  </a:solidFill>
                </a:rPr>
                <a:t>36</a:t>
              </a:r>
              <a:endParaRPr lang="en-US" sz="1065" dirty="0">
                <a:solidFill>
                  <a:schemeClr val="bg1"/>
                </a:solidFill>
              </a:endParaRPr>
            </a:p>
            <a:p>
              <a:r>
                <a:rPr lang="en-US" sz="1065" dirty="0">
                  <a:solidFill>
                    <a:schemeClr val="bg1"/>
                  </a:solidFill>
                </a:rPr>
                <a:t>G:</a:t>
              </a:r>
              <a:r>
                <a:rPr lang="en-US" altLang="zh-CN" sz="1065" dirty="0">
                  <a:solidFill>
                    <a:schemeClr val="bg1"/>
                  </a:solidFill>
                </a:rPr>
                <a:t>33</a:t>
              </a:r>
              <a:endParaRPr lang="en-US" sz="1065" dirty="0">
                <a:solidFill>
                  <a:schemeClr val="bg1"/>
                </a:solidFill>
              </a:endParaRPr>
            </a:p>
            <a:p>
              <a:r>
                <a:rPr lang="en-US" sz="1065" dirty="0">
                  <a:solidFill>
                    <a:schemeClr val="bg1"/>
                  </a:solidFill>
                </a:rPr>
                <a:t>B:</a:t>
              </a:r>
              <a:r>
                <a:rPr lang="en-US" altLang="zh-CN" sz="1065" dirty="0">
                  <a:solidFill>
                    <a:schemeClr val="bg1"/>
                  </a:solidFill>
                </a:rPr>
                <a:t>9</a:t>
              </a:r>
              <a:r>
                <a:rPr lang="en-US" sz="1065" dirty="0">
                  <a:solidFill>
                    <a:schemeClr val="bg1"/>
                  </a:solidFill>
                </a:rPr>
                <a:t>5</a:t>
              </a:r>
            </a:p>
          </p:txBody>
        </p:sp>
      </p:grpSp>
      <p:grpSp>
        <p:nvGrpSpPr>
          <p:cNvPr id="45" name="Group 44"/>
          <p:cNvGrpSpPr/>
          <p:nvPr userDrawn="1"/>
        </p:nvGrpSpPr>
        <p:grpSpPr>
          <a:xfrm>
            <a:off x="-1441971" y="878958"/>
            <a:ext cx="861830" cy="861717"/>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5"/>
            </a:p>
          </p:txBody>
        </p:sp>
        <p:sp>
          <p:nvSpPr>
            <p:cNvPr id="47" name="TextBox 46"/>
            <p:cNvSpPr txBox="1"/>
            <p:nvPr userDrawn="1"/>
          </p:nvSpPr>
          <p:spPr>
            <a:xfrm>
              <a:off x="-1138755" y="0"/>
              <a:ext cx="386113" cy="438726"/>
            </a:xfrm>
            <a:prstGeom prst="rect">
              <a:avLst/>
            </a:prstGeom>
            <a:noFill/>
          </p:spPr>
          <p:txBody>
            <a:bodyPr wrap="none" rtlCol="0">
              <a:spAutoFit/>
            </a:bodyPr>
            <a:lstStyle/>
            <a:p>
              <a:r>
                <a:rPr lang="en-US" sz="1065" dirty="0">
                  <a:solidFill>
                    <a:schemeClr val="bg1"/>
                  </a:solidFill>
                </a:rPr>
                <a:t>R:</a:t>
              </a:r>
              <a:r>
                <a:rPr lang="en-US" altLang="zh-CN" sz="1065" dirty="0">
                  <a:solidFill>
                    <a:schemeClr val="bg1"/>
                  </a:solidFill>
                </a:rPr>
                <a:t>23</a:t>
              </a:r>
              <a:endParaRPr lang="en-US" sz="1065" dirty="0">
                <a:solidFill>
                  <a:schemeClr val="bg1"/>
                </a:solidFill>
              </a:endParaRPr>
            </a:p>
            <a:p>
              <a:r>
                <a:rPr lang="en-US" sz="1065" dirty="0">
                  <a:solidFill>
                    <a:schemeClr val="bg1"/>
                  </a:solidFill>
                </a:rPr>
                <a:t>G:1</a:t>
              </a:r>
              <a:r>
                <a:rPr lang="en-US" altLang="zh-CN" sz="1065" dirty="0">
                  <a:solidFill>
                    <a:schemeClr val="bg1"/>
                  </a:solidFill>
                </a:rPr>
                <a:t>36</a:t>
              </a:r>
              <a:endParaRPr lang="en-US" sz="1065" dirty="0">
                <a:solidFill>
                  <a:schemeClr val="bg1"/>
                </a:solidFill>
              </a:endParaRPr>
            </a:p>
            <a:p>
              <a:r>
                <a:rPr lang="en-US" sz="1065" dirty="0">
                  <a:solidFill>
                    <a:schemeClr val="bg1"/>
                  </a:solidFill>
                </a:rPr>
                <a:t>B:</a:t>
              </a:r>
              <a:r>
                <a:rPr lang="en-US" altLang="zh-CN" sz="1065" dirty="0">
                  <a:solidFill>
                    <a:schemeClr val="bg1"/>
                  </a:solidFill>
                </a:rPr>
                <a:t>238</a:t>
              </a:r>
              <a:endParaRPr lang="en-US" sz="1065" dirty="0">
                <a:solidFill>
                  <a:schemeClr val="bg1"/>
                </a:solidFill>
              </a:endParaRPr>
            </a:p>
          </p:txBody>
        </p:sp>
      </p:grpSp>
      <p:grpSp>
        <p:nvGrpSpPr>
          <p:cNvPr id="48" name="Group 47"/>
          <p:cNvGrpSpPr/>
          <p:nvPr userDrawn="1"/>
        </p:nvGrpSpPr>
        <p:grpSpPr>
          <a:xfrm>
            <a:off x="-1441971" y="1828874"/>
            <a:ext cx="861830" cy="861717"/>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5"/>
            </a:p>
          </p:txBody>
        </p:sp>
        <p:sp>
          <p:nvSpPr>
            <p:cNvPr id="50" name="TextBox 49"/>
            <p:cNvSpPr txBox="1"/>
            <p:nvPr userDrawn="1"/>
          </p:nvSpPr>
          <p:spPr>
            <a:xfrm>
              <a:off x="-1138755" y="0"/>
              <a:ext cx="386113" cy="438726"/>
            </a:xfrm>
            <a:prstGeom prst="rect">
              <a:avLst/>
            </a:prstGeom>
            <a:noFill/>
          </p:spPr>
          <p:txBody>
            <a:bodyPr wrap="none" rtlCol="0">
              <a:spAutoFit/>
            </a:bodyPr>
            <a:lstStyle/>
            <a:p>
              <a:r>
                <a:rPr lang="en-US" sz="1065" dirty="0">
                  <a:solidFill>
                    <a:schemeClr val="tx1"/>
                  </a:solidFill>
                </a:rPr>
                <a:t>R:</a:t>
              </a:r>
              <a:r>
                <a:rPr lang="en-US" altLang="zh-CN" sz="1065" dirty="0">
                  <a:solidFill>
                    <a:schemeClr val="tx1"/>
                  </a:solidFill>
                </a:rPr>
                <a:t>35</a:t>
              </a:r>
              <a:endParaRPr lang="en-US" sz="1065" dirty="0">
                <a:solidFill>
                  <a:schemeClr val="tx1"/>
                </a:solidFill>
              </a:endParaRPr>
            </a:p>
            <a:p>
              <a:r>
                <a:rPr lang="en-US" sz="1065" dirty="0">
                  <a:solidFill>
                    <a:schemeClr val="tx1"/>
                  </a:solidFill>
                </a:rPr>
                <a:t>G:2</a:t>
              </a:r>
              <a:r>
                <a:rPr lang="en-US" altLang="zh-CN" sz="1065" dirty="0">
                  <a:solidFill>
                    <a:schemeClr val="tx1"/>
                  </a:solidFill>
                </a:rPr>
                <a:t>04</a:t>
              </a:r>
              <a:endParaRPr lang="en-US" sz="1065" dirty="0">
                <a:solidFill>
                  <a:schemeClr val="tx1"/>
                </a:solidFill>
              </a:endParaRPr>
            </a:p>
            <a:p>
              <a:r>
                <a:rPr lang="en-US" sz="1065" dirty="0">
                  <a:solidFill>
                    <a:schemeClr val="tx1"/>
                  </a:solidFill>
                </a:rPr>
                <a:t>B:2</a:t>
              </a:r>
              <a:r>
                <a:rPr lang="en-US" altLang="zh-CN" sz="1065" dirty="0">
                  <a:solidFill>
                    <a:schemeClr val="tx1"/>
                  </a:solidFill>
                </a:rPr>
                <a:t>52</a:t>
              </a:r>
              <a:endParaRPr lang="en-US" sz="1065" dirty="0">
                <a:solidFill>
                  <a:schemeClr val="tx1"/>
                </a:solidFill>
              </a:endParaRPr>
            </a:p>
          </p:txBody>
        </p:sp>
      </p:grpSp>
      <p:grpSp>
        <p:nvGrpSpPr>
          <p:cNvPr id="51" name="Group 50"/>
          <p:cNvGrpSpPr/>
          <p:nvPr userDrawn="1"/>
        </p:nvGrpSpPr>
        <p:grpSpPr>
          <a:xfrm>
            <a:off x="-1441971" y="2778790"/>
            <a:ext cx="861830" cy="861717"/>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5"/>
            </a:p>
          </p:txBody>
        </p:sp>
        <p:sp>
          <p:nvSpPr>
            <p:cNvPr id="53" name="TextBox 52"/>
            <p:cNvSpPr txBox="1"/>
            <p:nvPr userDrawn="1"/>
          </p:nvSpPr>
          <p:spPr>
            <a:xfrm>
              <a:off x="-1138755" y="0"/>
              <a:ext cx="386113" cy="438726"/>
            </a:xfrm>
            <a:prstGeom prst="rect">
              <a:avLst/>
            </a:prstGeom>
            <a:noFill/>
          </p:spPr>
          <p:txBody>
            <a:bodyPr wrap="none" rtlCol="0">
              <a:spAutoFit/>
            </a:bodyPr>
            <a:lstStyle/>
            <a:p>
              <a:r>
                <a:rPr lang="en-US" sz="1065" dirty="0">
                  <a:solidFill>
                    <a:schemeClr val="bg1"/>
                  </a:solidFill>
                </a:rPr>
                <a:t>R:</a:t>
              </a:r>
              <a:r>
                <a:rPr lang="en-US" altLang="zh-CN" sz="1065" dirty="0">
                  <a:solidFill>
                    <a:schemeClr val="bg1"/>
                  </a:solidFill>
                </a:rPr>
                <a:t>33</a:t>
              </a:r>
              <a:endParaRPr lang="en-US" sz="1065" dirty="0">
                <a:solidFill>
                  <a:schemeClr val="bg1"/>
                </a:solidFill>
              </a:endParaRPr>
            </a:p>
            <a:p>
              <a:r>
                <a:rPr lang="en-US" sz="1065" dirty="0">
                  <a:solidFill>
                    <a:schemeClr val="bg1"/>
                  </a:solidFill>
                </a:rPr>
                <a:t>G:</a:t>
              </a:r>
              <a:r>
                <a:rPr lang="en-US" altLang="zh-CN" sz="1065" dirty="0">
                  <a:solidFill>
                    <a:schemeClr val="bg1"/>
                  </a:solidFill>
                </a:rPr>
                <a:t>200</a:t>
              </a:r>
              <a:endParaRPr lang="en-US" sz="1065" dirty="0">
                <a:solidFill>
                  <a:schemeClr val="bg1"/>
                </a:solidFill>
              </a:endParaRPr>
            </a:p>
            <a:p>
              <a:r>
                <a:rPr lang="en-US" sz="1065" dirty="0">
                  <a:solidFill>
                    <a:schemeClr val="bg1"/>
                  </a:solidFill>
                </a:rPr>
                <a:t>B:</a:t>
              </a:r>
              <a:r>
                <a:rPr lang="en-US" altLang="zh-CN" sz="1065" dirty="0">
                  <a:solidFill>
                    <a:schemeClr val="bg1"/>
                  </a:solidFill>
                </a:rPr>
                <a:t>200</a:t>
              </a:r>
              <a:endParaRPr lang="en-US" sz="1065" dirty="0">
                <a:solidFill>
                  <a:schemeClr val="bg1"/>
                </a:solidFill>
              </a:endParaRPr>
            </a:p>
          </p:txBody>
        </p:sp>
      </p:grpSp>
      <p:sp>
        <p:nvSpPr>
          <p:cNvPr id="59" name="TextBox 58"/>
          <p:cNvSpPr txBox="1"/>
          <p:nvPr userDrawn="1"/>
        </p:nvSpPr>
        <p:spPr>
          <a:xfrm>
            <a:off x="-1460788" y="4946798"/>
            <a:ext cx="861830" cy="523220"/>
          </a:xfrm>
          <a:prstGeom prst="rect">
            <a:avLst/>
          </a:prstGeom>
          <a:noFill/>
        </p:spPr>
        <p:txBody>
          <a:bodyPr wrap="square" rtlCol="0">
            <a:spAutoFit/>
          </a:bodyPr>
          <a:lstStyle/>
          <a:p>
            <a:r>
              <a:rPr lang="zh-CN" altLang="en-US" sz="935" dirty="0">
                <a:solidFill>
                  <a:schemeClr val="bg1"/>
                </a:solidFill>
              </a:rPr>
              <a:t>中文字体：</a:t>
            </a:r>
            <a:endParaRPr lang="en-US" altLang="zh-CN" sz="935" dirty="0">
              <a:solidFill>
                <a:srgbClr val="1EA19F"/>
              </a:solidFill>
            </a:endParaRPr>
          </a:p>
          <a:p>
            <a:pPr marL="0" marR="0" indent="0" algn="l" defTabSz="608965" rtl="0" eaLnBrk="1" fontAlgn="auto" latinLnBrk="0" hangingPunct="1">
              <a:lnSpc>
                <a:spcPct val="100000"/>
              </a:lnSpc>
              <a:spcBef>
                <a:spcPts val="0"/>
              </a:spcBef>
              <a:spcAft>
                <a:spcPts val="0"/>
              </a:spcAft>
              <a:buClrTx/>
              <a:buSzTx/>
              <a:buFontTx/>
              <a:buNone/>
              <a:defRPr/>
            </a:pPr>
            <a:r>
              <a:rPr lang="zh-CN" altLang="en-US" sz="1865" b="0" i="0" dirty="0">
                <a:solidFill>
                  <a:srgbClr val="FFFFFF"/>
                </a:solidFill>
                <a:latin typeface="Heiti SC Medium"/>
                <a:ea typeface="Heiti SC Medium"/>
                <a:cs typeface="Heiti SC Medium"/>
              </a:rPr>
              <a:t>黑体</a:t>
            </a:r>
            <a:endParaRPr lang="en-US" altLang="zh-CN" sz="1865" b="0" i="0" dirty="0">
              <a:solidFill>
                <a:srgbClr val="FFFFFF"/>
              </a:solidFill>
              <a:latin typeface="Heiti SC Medium"/>
              <a:ea typeface="Heiti SC Medium"/>
              <a:cs typeface="Heiti SC Medium"/>
            </a:endParaRPr>
          </a:p>
        </p:txBody>
      </p:sp>
      <p:grpSp>
        <p:nvGrpSpPr>
          <p:cNvPr id="60" name="Group 59"/>
          <p:cNvGrpSpPr/>
          <p:nvPr userDrawn="1"/>
        </p:nvGrpSpPr>
        <p:grpSpPr>
          <a:xfrm>
            <a:off x="-1441971" y="3728703"/>
            <a:ext cx="861830" cy="861717"/>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5"/>
            </a:p>
          </p:txBody>
        </p:sp>
        <p:sp>
          <p:nvSpPr>
            <p:cNvPr id="62" name="TextBox 61"/>
            <p:cNvSpPr txBox="1"/>
            <p:nvPr userDrawn="1"/>
          </p:nvSpPr>
          <p:spPr>
            <a:xfrm>
              <a:off x="-1138755" y="0"/>
              <a:ext cx="386113" cy="438726"/>
            </a:xfrm>
            <a:prstGeom prst="rect">
              <a:avLst/>
            </a:prstGeom>
            <a:noFill/>
          </p:spPr>
          <p:txBody>
            <a:bodyPr wrap="none" rtlCol="0">
              <a:spAutoFit/>
            </a:bodyPr>
            <a:lstStyle/>
            <a:p>
              <a:r>
                <a:rPr lang="en-US" sz="1065" dirty="0">
                  <a:solidFill>
                    <a:schemeClr val="bg1"/>
                  </a:solidFill>
                </a:rPr>
                <a:t>R:</a:t>
              </a:r>
              <a:r>
                <a:rPr lang="zh-CN" altLang="zh-CN" sz="1065" dirty="0">
                  <a:solidFill>
                    <a:schemeClr val="bg1"/>
                  </a:solidFill>
                </a:rPr>
                <a:t>1</a:t>
              </a:r>
              <a:r>
                <a:rPr lang="en-US" altLang="zh-CN" sz="1065" dirty="0">
                  <a:solidFill>
                    <a:schemeClr val="bg1"/>
                  </a:solidFill>
                </a:rPr>
                <a:t>76</a:t>
              </a:r>
              <a:endParaRPr lang="en-US" sz="1065" dirty="0">
                <a:solidFill>
                  <a:schemeClr val="bg1"/>
                </a:solidFill>
              </a:endParaRPr>
            </a:p>
            <a:p>
              <a:r>
                <a:rPr lang="en-US" sz="1065" dirty="0">
                  <a:solidFill>
                    <a:schemeClr val="bg1"/>
                  </a:solidFill>
                </a:rPr>
                <a:t>G:</a:t>
              </a:r>
              <a:r>
                <a:rPr lang="zh-CN" altLang="zh-CN" sz="1065" dirty="0">
                  <a:solidFill>
                    <a:schemeClr val="bg1"/>
                  </a:solidFill>
                </a:rPr>
                <a:t>1</a:t>
              </a:r>
              <a:r>
                <a:rPr lang="en-US" altLang="zh-CN" sz="1065" dirty="0">
                  <a:solidFill>
                    <a:schemeClr val="bg1"/>
                  </a:solidFill>
                </a:rPr>
                <a:t>15</a:t>
              </a:r>
              <a:endParaRPr lang="en-US" sz="1065" dirty="0">
                <a:solidFill>
                  <a:schemeClr val="bg1"/>
                </a:solidFill>
              </a:endParaRPr>
            </a:p>
            <a:p>
              <a:r>
                <a:rPr lang="en-US" sz="1065" dirty="0">
                  <a:solidFill>
                    <a:schemeClr val="bg1"/>
                  </a:solidFill>
                </a:rPr>
                <a:t>B:</a:t>
              </a:r>
              <a:r>
                <a:rPr lang="zh-CN" altLang="zh-CN" sz="1065" dirty="0">
                  <a:solidFill>
                    <a:schemeClr val="bg1"/>
                  </a:solidFill>
                </a:rPr>
                <a:t>2</a:t>
              </a:r>
              <a:r>
                <a:rPr lang="en-US" altLang="zh-CN" sz="1065" dirty="0">
                  <a:solidFill>
                    <a:schemeClr val="bg1"/>
                  </a:solidFill>
                </a:rPr>
                <a:t>52</a:t>
              </a:r>
              <a:endParaRPr lang="en-US" sz="1065" dirty="0">
                <a:solidFill>
                  <a:schemeClr val="bg1"/>
                </a:solidFill>
              </a:endParaRPr>
            </a:p>
          </p:txBody>
        </p:sp>
      </p:grpSp>
      <p:sp>
        <p:nvSpPr>
          <p:cNvPr id="63" name="Rectangle 62"/>
          <p:cNvSpPr/>
          <p:nvPr userDrawn="1"/>
        </p:nvSpPr>
        <p:spPr>
          <a:xfrm>
            <a:off x="-1460787" y="5545254"/>
            <a:ext cx="1027991" cy="564129"/>
          </a:xfrm>
          <a:prstGeom prst="rect">
            <a:avLst/>
          </a:prstGeom>
        </p:spPr>
        <p:txBody>
          <a:bodyPr wrap="square">
            <a:spAutoFit/>
          </a:bodyPr>
          <a:lstStyle/>
          <a:p>
            <a:pPr marL="0" marR="0" indent="0" algn="l" defTabSz="608965" rtl="0" eaLnBrk="1" fontAlgn="auto" latinLnBrk="0" hangingPunct="1">
              <a:lnSpc>
                <a:spcPct val="100000"/>
              </a:lnSpc>
              <a:spcBef>
                <a:spcPts val="0"/>
              </a:spcBef>
              <a:spcAft>
                <a:spcPts val="0"/>
              </a:spcAft>
              <a:buClrTx/>
              <a:buSzTx/>
              <a:buFontTx/>
              <a:buNone/>
              <a:defRPr/>
            </a:pPr>
            <a:r>
              <a:rPr lang="zh-CN" altLang="en-US" sz="935" dirty="0">
                <a:solidFill>
                  <a:schemeClr val="bg1"/>
                </a:solidFill>
              </a:rPr>
              <a:t>英文字体：</a:t>
            </a:r>
            <a:endParaRPr lang="en-US" altLang="zh-CN" sz="935" b="1" i="0" dirty="0">
              <a:solidFill>
                <a:srgbClr val="FFFFFF"/>
              </a:solidFill>
              <a:latin typeface="Arial" panose="020B0604020202090204"/>
              <a:cs typeface="Arial" panose="020B0604020202090204"/>
            </a:endParaRPr>
          </a:p>
          <a:p>
            <a:r>
              <a:rPr lang="en-US" altLang="zh-CN" sz="2135" b="1" i="0" dirty="0">
                <a:solidFill>
                  <a:srgbClr val="FFFFFF"/>
                </a:solidFill>
                <a:latin typeface="Arial" panose="020B0604020202090204"/>
                <a:cs typeface="Arial" panose="020B0604020202090204"/>
              </a:rPr>
              <a:t>Arial</a:t>
            </a:r>
          </a:p>
        </p:txBody>
      </p:sp>
      <p:grpSp>
        <p:nvGrpSpPr>
          <p:cNvPr id="76" name="Group 75"/>
          <p:cNvGrpSpPr/>
          <p:nvPr userDrawn="1"/>
        </p:nvGrpSpPr>
        <p:grpSpPr>
          <a:xfrm>
            <a:off x="-268147" y="278020"/>
            <a:ext cx="182462" cy="5851109"/>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12264151" y="278020"/>
            <a:ext cx="182462" cy="5851109"/>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605242" y="296487"/>
            <a:ext cx="11196713" cy="700955"/>
          </a:xfrm>
          <a:prstGeom prst="rect">
            <a:avLst/>
          </a:prstGeom>
          <a:noFill/>
          <a:ln w="9525">
            <a:noFill/>
            <a:miter lim="800000"/>
          </a:ln>
        </p:spPr>
        <p:txBody>
          <a:bodyPr vert="horz" wrap="square" lIns="0" tIns="0" rIns="0" bIns="0" numCol="1" anchor="t" anchorCtr="0" compatLnSpc="1"/>
          <a:lstStyle/>
          <a:p>
            <a:pPr lvl="0"/>
            <a:r>
              <a:rPr lang="zh-CN" altLang="en-US" dirty="0"/>
              <a:t>单击此处编辑母版标题样式</a:t>
            </a:r>
            <a:endParaRPr lang="en-US" dirty="0"/>
          </a:p>
        </p:txBody>
      </p:sp>
      <p:sp>
        <p:nvSpPr>
          <p:cNvPr id="56" name="Rectangle 3"/>
          <p:cNvSpPr>
            <a:spLocks noGrp="1" noChangeArrowheads="1"/>
          </p:cNvSpPr>
          <p:nvPr>
            <p:ph type="body" idx="1"/>
          </p:nvPr>
        </p:nvSpPr>
        <p:spPr bwMode="auto">
          <a:xfrm>
            <a:off x="605242" y="1443784"/>
            <a:ext cx="11196713" cy="4891401"/>
          </a:xfrm>
          <a:prstGeom prst="rect">
            <a:avLst/>
          </a:prstGeom>
          <a:noFill/>
          <a:ln w="9525">
            <a:noFill/>
            <a:miter lim="800000"/>
          </a:ln>
        </p:spPr>
        <p:txBody>
          <a:bodyPr vert="horz" wrap="square" lIns="0" tIns="0" rIns="0" bIns="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608965" rtl="0" eaLnBrk="1" latinLnBrk="0" hangingPunct="1">
        <a:spcBef>
          <a:spcPct val="0"/>
        </a:spcBef>
        <a:buNone/>
        <a:defRPr sz="2135" b="1" i="0" kern="1200">
          <a:solidFill>
            <a:schemeClr val="tx1"/>
          </a:solidFill>
          <a:latin typeface="Microsoft YaHei" charset="-122"/>
          <a:ea typeface="Microsoft YaHei" charset="-122"/>
          <a:cs typeface="Microsoft YaHei" charset="-122"/>
        </a:defRPr>
      </a:lvl1pPr>
    </p:titleStyle>
    <p:bodyStyle>
      <a:lvl1pPr marL="0" indent="0" algn="l" defTabSz="608965" rtl="0" eaLnBrk="1" latinLnBrk="0" hangingPunct="1">
        <a:spcBef>
          <a:spcPct val="20000"/>
        </a:spcBef>
        <a:buFont typeface="Arial" panose="020B0604020202090204"/>
        <a:buNone/>
        <a:defRPr sz="2135" b="0" i="0" kern="1200">
          <a:solidFill>
            <a:schemeClr val="tx1"/>
          </a:solidFill>
          <a:latin typeface="Microsoft YaHei" charset="-122"/>
          <a:ea typeface="Microsoft YaHei" charset="-122"/>
          <a:cs typeface="Microsoft YaHei" charset="-122"/>
        </a:defRPr>
      </a:lvl1pPr>
      <a:lvl2pPr marL="609600" indent="0" algn="l" defTabSz="608965" rtl="0" eaLnBrk="1" latinLnBrk="0" hangingPunct="1">
        <a:spcBef>
          <a:spcPct val="20000"/>
        </a:spcBef>
        <a:buFont typeface="Arial" panose="020B0604020202090204"/>
        <a:buNone/>
        <a:defRPr sz="2135" b="0" i="0" kern="1200">
          <a:solidFill>
            <a:schemeClr val="tx1"/>
          </a:solidFill>
          <a:latin typeface="Microsoft YaHei" charset="-122"/>
          <a:ea typeface="Microsoft YaHei" charset="-122"/>
          <a:cs typeface="Microsoft YaHei" charset="-122"/>
        </a:defRPr>
      </a:lvl2pPr>
      <a:lvl3pPr marL="1219200" indent="0" algn="l" defTabSz="608965" rtl="0" eaLnBrk="1" latinLnBrk="0" hangingPunct="1">
        <a:spcBef>
          <a:spcPct val="20000"/>
        </a:spcBef>
        <a:buFont typeface="Arial" panose="020B0604020202090204"/>
        <a:buNone/>
        <a:defRPr sz="2135" b="0" i="0" kern="1200">
          <a:solidFill>
            <a:schemeClr val="tx1"/>
          </a:solidFill>
          <a:latin typeface="Microsoft YaHei" charset="-122"/>
          <a:ea typeface="Microsoft YaHei" charset="-122"/>
          <a:cs typeface="Microsoft YaHei" charset="-122"/>
        </a:defRPr>
      </a:lvl3pPr>
      <a:lvl4pPr marL="1828800" indent="0" algn="l" defTabSz="608965" rtl="0" eaLnBrk="1" latinLnBrk="0" hangingPunct="1">
        <a:spcBef>
          <a:spcPct val="20000"/>
        </a:spcBef>
        <a:buFont typeface="Arial" panose="020B0604020202090204"/>
        <a:buNone/>
        <a:defRPr sz="2135" b="0" i="0" kern="1200">
          <a:solidFill>
            <a:schemeClr val="tx1"/>
          </a:solidFill>
          <a:latin typeface="Microsoft YaHei" charset="-122"/>
          <a:ea typeface="Microsoft YaHei" charset="-122"/>
          <a:cs typeface="Microsoft YaHei" charset="-122"/>
        </a:defRPr>
      </a:lvl4pPr>
      <a:lvl5pPr marL="2438400" indent="0" algn="l" defTabSz="608965" rtl="0" eaLnBrk="1" latinLnBrk="0" hangingPunct="1">
        <a:spcBef>
          <a:spcPct val="20000"/>
        </a:spcBef>
        <a:buFont typeface="Arial" panose="020B0604020202090204"/>
        <a:buNone/>
        <a:defRPr sz="2135" b="0" i="0" kern="1200">
          <a:solidFill>
            <a:schemeClr val="tx1"/>
          </a:solidFill>
          <a:latin typeface="Microsoft YaHei" charset="-122"/>
          <a:ea typeface="Microsoft YaHei" charset="-122"/>
          <a:cs typeface="Microsoft YaHei" charset="-122"/>
        </a:defRPr>
      </a:lvl5pPr>
      <a:lvl6pPr marL="3352800" indent="-304800" algn="l" defTabSz="608965" rtl="0" eaLnBrk="1" latinLnBrk="0" hangingPunct="1">
        <a:spcBef>
          <a:spcPct val="20000"/>
        </a:spcBef>
        <a:buFont typeface="Arial" panose="020B0604020202090204"/>
        <a:buChar char="•"/>
        <a:defRPr sz="2665" kern="1200">
          <a:solidFill>
            <a:schemeClr val="tx1"/>
          </a:solidFill>
          <a:latin typeface="+mn-lt"/>
          <a:ea typeface="+mn-ea"/>
          <a:cs typeface="+mn-cs"/>
        </a:defRPr>
      </a:lvl6pPr>
      <a:lvl7pPr marL="3962400" indent="-304800" algn="l" defTabSz="608965" rtl="0" eaLnBrk="1" latinLnBrk="0" hangingPunct="1">
        <a:spcBef>
          <a:spcPct val="20000"/>
        </a:spcBef>
        <a:buFont typeface="Arial" panose="020B0604020202090204"/>
        <a:buChar char="•"/>
        <a:defRPr sz="2665" kern="1200">
          <a:solidFill>
            <a:schemeClr val="tx1"/>
          </a:solidFill>
          <a:latin typeface="+mn-lt"/>
          <a:ea typeface="+mn-ea"/>
          <a:cs typeface="+mn-cs"/>
        </a:defRPr>
      </a:lvl7pPr>
      <a:lvl8pPr marL="4572000" indent="-304800" algn="l" defTabSz="608965" rtl="0" eaLnBrk="1" latinLnBrk="0" hangingPunct="1">
        <a:spcBef>
          <a:spcPct val="20000"/>
        </a:spcBef>
        <a:buFont typeface="Arial" panose="020B0604020202090204"/>
        <a:buChar char="•"/>
        <a:defRPr sz="2665" kern="1200">
          <a:solidFill>
            <a:schemeClr val="tx1"/>
          </a:solidFill>
          <a:latin typeface="+mn-lt"/>
          <a:ea typeface="+mn-ea"/>
          <a:cs typeface="+mn-cs"/>
        </a:defRPr>
      </a:lvl8pPr>
      <a:lvl9pPr marL="5181600" indent="-304800" algn="l" defTabSz="608965" rtl="0" eaLnBrk="1" latinLnBrk="0" hangingPunct="1">
        <a:spcBef>
          <a:spcPct val="20000"/>
        </a:spcBef>
        <a:buFont typeface="Arial" panose="020B0604020202090204"/>
        <a:buChar char="•"/>
        <a:defRPr sz="2665" kern="1200">
          <a:solidFill>
            <a:schemeClr val="tx1"/>
          </a:solidFill>
          <a:latin typeface="+mn-lt"/>
          <a:ea typeface="+mn-ea"/>
          <a:cs typeface="+mn-cs"/>
        </a:defRPr>
      </a:lvl9pPr>
    </p:bodyStyle>
    <p:otherStyle>
      <a:defPPr>
        <a:defRPr lang="en-US"/>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5" name="Title 1"/>
          <p:cNvSpPr txBox="1"/>
          <p:nvPr/>
        </p:nvSpPr>
        <p:spPr>
          <a:xfrm>
            <a:off x="1142383" y="1720866"/>
            <a:ext cx="10172587" cy="1881937"/>
          </a:xfrm>
          <a:prstGeom prst="rect">
            <a:avLst/>
          </a:prstGeom>
          <a:ln w="12700">
            <a:miter lim="400000"/>
          </a:ln>
        </p:spPr>
        <p:txBody>
          <a:bodyPr lIns="0" tIns="0" rIns="0" bIns="0">
            <a:noAutofit/>
          </a:bodyPr>
          <a:lstStyle>
            <a:lvl1pPr>
              <a:defRPr sz="3200" b="1">
                <a:solidFill>
                  <a:srgbClr val="0080E8"/>
                </a:solidFill>
                <a:latin typeface="Microsoft YaHei"/>
                <a:ea typeface="Microsoft YaHei"/>
                <a:cs typeface="Microsoft YaHei"/>
                <a:sym typeface="Microsoft YaHei"/>
              </a:defRPr>
            </a:lvl1pPr>
          </a:lstStyle>
          <a:p>
            <a:r>
              <a:rPr lang="zh-CN" altLang="en-US" sz="6600" baseline="-25000" dirty="0">
                <a:solidFill>
                  <a:schemeClr val="bg1"/>
                </a:solidFill>
              </a:rPr>
              <a:t>金蝶</a:t>
            </a:r>
            <a:r>
              <a:rPr lang="en-US" altLang="zh-CN" sz="6600" baseline="-25000" dirty="0">
                <a:solidFill>
                  <a:schemeClr val="bg1"/>
                </a:solidFill>
              </a:rPr>
              <a:t>KIS</a:t>
            </a:r>
            <a:r>
              <a:rPr lang="zh-CN" altLang="en-US" sz="6600" baseline="-25000" dirty="0">
                <a:solidFill>
                  <a:schemeClr val="bg1"/>
                </a:solidFill>
              </a:rPr>
              <a:t>云专业版</a:t>
            </a:r>
            <a:r>
              <a:rPr lang="en-US" altLang="zh-CN" sz="6600" baseline="-25000" dirty="0">
                <a:solidFill>
                  <a:schemeClr val="bg1"/>
                </a:solidFill>
              </a:rPr>
              <a:t>V16.0</a:t>
            </a:r>
            <a:r>
              <a:rPr lang="zh-CN" altLang="en-US" sz="6600" baseline="-25000" dirty="0">
                <a:solidFill>
                  <a:schemeClr val="bg1"/>
                </a:solidFill>
              </a:rPr>
              <a:t>新增功能介绍</a:t>
            </a:r>
          </a:p>
        </p:txBody>
      </p:sp>
      <p:sp>
        <p:nvSpPr>
          <p:cNvPr id="3" name="矩形 2">
            <a:extLst>
              <a:ext uri="{FF2B5EF4-FFF2-40B4-BE49-F238E27FC236}">
                <a16:creationId xmlns:a16="http://schemas.microsoft.com/office/drawing/2014/main" id="{AE984375-E0CF-4C33-B207-D1E1856F0490}"/>
              </a:ext>
            </a:extLst>
          </p:cNvPr>
          <p:cNvSpPr/>
          <p:nvPr/>
        </p:nvSpPr>
        <p:spPr>
          <a:xfrm>
            <a:off x="1142383" y="3429000"/>
            <a:ext cx="2186817" cy="461665"/>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KIS</a:t>
            </a:r>
            <a:r>
              <a:rPr lang="zh-CN" altLang="en-US" dirty="0">
                <a:solidFill>
                  <a:schemeClr val="bg1"/>
                </a:solidFill>
                <a:latin typeface="微软雅黑" panose="020B0503020204020204" pitchFamily="34" charset="-122"/>
                <a:ea typeface="微软雅黑" panose="020B0503020204020204" pitchFamily="34" charset="-122"/>
              </a:rPr>
              <a:t>专业产品部</a:t>
            </a:r>
          </a:p>
        </p:txBody>
      </p:sp>
      <p:sp>
        <p:nvSpPr>
          <p:cNvPr id="4" name="矩形 3">
            <a:extLst>
              <a:ext uri="{FF2B5EF4-FFF2-40B4-BE49-F238E27FC236}">
                <a16:creationId xmlns:a16="http://schemas.microsoft.com/office/drawing/2014/main" id="{1B002CFC-A601-4F58-BECB-E4504D5870E3}"/>
              </a:ext>
            </a:extLst>
          </p:cNvPr>
          <p:cNvSpPr/>
          <p:nvPr/>
        </p:nvSpPr>
        <p:spPr>
          <a:xfrm>
            <a:off x="1142383" y="3998268"/>
            <a:ext cx="1164101" cy="461665"/>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2019.7</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5957" y="375144"/>
            <a:ext cx="11195255" cy="621144"/>
          </a:xfrm>
        </p:spPr>
        <p:txBody>
          <a:bodyPr/>
          <a:lstStyle/>
          <a:p>
            <a:pPr defTabSz="1218565">
              <a:defRPr/>
            </a:pPr>
            <a:r>
              <a:rPr lang="zh-CN" altLang="en-US" sz="3200" dirty="0" smtClean="0">
                <a:sym typeface="Arial" panose="020B0604020202090204"/>
              </a:rPr>
              <a:t>产品功能优化</a:t>
            </a:r>
            <a:r>
              <a:rPr lang="en-US" altLang="zh-CN" sz="3200" dirty="0">
                <a:sym typeface="Arial" panose="020B0604020202090204"/>
              </a:rPr>
              <a:t>—</a:t>
            </a:r>
            <a:r>
              <a:rPr lang="zh-CN" altLang="en-US" sz="3200" dirty="0" smtClean="0">
                <a:sym typeface="Arial" panose="020B0604020202090204"/>
              </a:rPr>
              <a:t>凭证应用</a:t>
            </a:r>
            <a:r>
              <a:rPr lang="zh-CN" altLang="en-US" sz="3200" dirty="0">
                <a:sym typeface="Arial" panose="020B0604020202090204"/>
              </a:rPr>
              <a:t>优化</a:t>
            </a:r>
          </a:p>
        </p:txBody>
      </p:sp>
      <p:sp>
        <p:nvSpPr>
          <p:cNvPr id="4" name="Rectangle 46"/>
          <p:cNvSpPr/>
          <p:nvPr/>
        </p:nvSpPr>
        <p:spPr>
          <a:xfrm>
            <a:off x="7776154" y="1325403"/>
            <a:ext cx="4025057" cy="4386284"/>
          </a:xfrm>
          <a:prstGeom prst="rect">
            <a:avLst/>
          </a:prstGeom>
        </p:spPr>
        <p:txBody>
          <a:bodyPr wrap="square">
            <a:noAutofit/>
          </a:bodyPr>
          <a:lstStyle/>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凭证增加数量余额、加权单价</a:t>
            </a:r>
            <a:r>
              <a:rPr lang="zh-CN" altLang="en-US" sz="1600" dirty="0" smtClean="0">
                <a:solidFill>
                  <a:prstClr val="white"/>
                </a:solidFill>
                <a:latin typeface="微软雅黑" pitchFamily="34" charset="-122"/>
                <a:ea typeface="微软雅黑" pitchFamily="34" charset="-122"/>
              </a:rPr>
              <a:t>显示</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业务控制单据：凭证</a:t>
            </a:r>
            <a:r>
              <a:rPr lang="zh-CN" altLang="en-US" sz="1600" dirty="0" smtClean="0">
                <a:solidFill>
                  <a:prstClr val="white"/>
                </a:solidFill>
                <a:latin typeface="微软雅黑" pitchFamily="34" charset="-122"/>
                <a:ea typeface="微软雅黑" pitchFamily="34" charset="-122"/>
              </a:rPr>
              <a:t>录入</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使用场景：录入凭证时，勾选“显示科目最新余额、加权单价、预算额”，针对数量金额的会计科目，在下方状态栏中显示最新数量余额、加权单价</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srgbClr val="FFFF00"/>
                </a:solidFill>
                <a:latin typeface="微软雅黑" pitchFamily="34" charset="-122"/>
                <a:ea typeface="微软雅黑" pitchFamily="34" charset="-122"/>
              </a:rPr>
              <a:t>使用效益</a:t>
            </a:r>
            <a:r>
              <a:rPr lang="zh-CN" altLang="en-US" sz="1600" dirty="0" smtClean="0">
                <a:solidFill>
                  <a:srgbClr val="FFFF00"/>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仅用总账报表，轻松管理小型进销存，这波赚了</a:t>
            </a: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p:txBody>
      </p:sp>
      <p:pic>
        <p:nvPicPr>
          <p:cNvPr id="6"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55" y="996288"/>
            <a:ext cx="7207660" cy="538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83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5957" y="375144"/>
            <a:ext cx="11195255" cy="621144"/>
          </a:xfrm>
        </p:spPr>
        <p:txBody>
          <a:bodyPr/>
          <a:lstStyle/>
          <a:p>
            <a:pPr defTabSz="1218565">
              <a:defRPr/>
            </a:pPr>
            <a:r>
              <a:rPr lang="zh-CN" altLang="en-US" sz="3200" dirty="0" smtClean="0">
                <a:sym typeface="Arial" panose="020B0604020202090204"/>
              </a:rPr>
              <a:t>产品功能优化</a:t>
            </a:r>
            <a:r>
              <a:rPr lang="en-US" altLang="zh-CN" sz="3200" dirty="0" smtClean="0">
                <a:sym typeface="Arial" panose="020B0604020202090204"/>
              </a:rPr>
              <a:t>—</a:t>
            </a:r>
            <a:r>
              <a:rPr lang="zh-CN" altLang="en-US" sz="3200" dirty="0" smtClean="0">
                <a:sym typeface="Arial" panose="020B0604020202090204"/>
              </a:rPr>
              <a:t>基础资料优化</a:t>
            </a:r>
            <a:endParaRPr lang="zh-CN" altLang="en-US" sz="3200" dirty="0">
              <a:sym typeface="Arial" panose="020B0604020202090204"/>
            </a:endParaRPr>
          </a:p>
        </p:txBody>
      </p:sp>
      <p:sp>
        <p:nvSpPr>
          <p:cNvPr id="4" name="Rectangle 46"/>
          <p:cNvSpPr/>
          <p:nvPr/>
        </p:nvSpPr>
        <p:spPr>
          <a:xfrm>
            <a:off x="7776154" y="1325403"/>
            <a:ext cx="4025057" cy="4386284"/>
          </a:xfrm>
          <a:prstGeom prst="rect">
            <a:avLst/>
          </a:prstGeom>
        </p:spPr>
        <p:txBody>
          <a:bodyPr wrap="square">
            <a:noAutofit/>
          </a:bodyPr>
          <a:lstStyle/>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科目增加同步核算项目</a:t>
            </a:r>
            <a:r>
              <a:rPr lang="zh-CN" altLang="en-US" sz="1600" dirty="0" smtClean="0">
                <a:solidFill>
                  <a:prstClr val="white"/>
                </a:solidFill>
                <a:latin typeface="微软雅黑" pitchFamily="34" charset="-122"/>
                <a:ea typeface="微软雅黑" pitchFamily="34" charset="-122"/>
              </a:rPr>
              <a:t>应用</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业务控制：当多个科目都需要设置相同的项目辅助核算时，可以将一个科目设置好后，通过</a:t>
            </a:r>
            <a:r>
              <a:rPr lang="en-US" altLang="zh-CN" sz="1600" dirty="0">
                <a:solidFill>
                  <a:prstClr val="white"/>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同步到</a:t>
            </a:r>
            <a:r>
              <a:rPr lang="en-US" altLang="zh-CN" sz="1600" dirty="0">
                <a:solidFill>
                  <a:prstClr val="white"/>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的功能进行快速应用到其他科目</a:t>
            </a:r>
            <a:r>
              <a:rPr lang="zh-CN" altLang="en-US" sz="1600" dirty="0" smtClean="0">
                <a:solidFill>
                  <a:prstClr val="white"/>
                </a:solidFill>
                <a:latin typeface="微软雅黑" pitchFamily="34" charset="-122"/>
                <a:ea typeface="微软雅黑" pitchFamily="34" charset="-122"/>
              </a:rPr>
              <a:t>上</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srgbClr val="FFFF00"/>
                </a:solidFill>
                <a:latin typeface="微软雅黑" pitchFamily="34" charset="-122"/>
                <a:ea typeface="微软雅黑" pitchFamily="34" charset="-122"/>
              </a:rPr>
              <a:t>使用效益</a:t>
            </a:r>
            <a:r>
              <a:rPr lang="zh-CN" altLang="en-US" sz="1600" dirty="0" smtClean="0">
                <a:solidFill>
                  <a:srgbClr val="FFFF00"/>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降低修改维护核算项目的工作量</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531" y="996288"/>
            <a:ext cx="5332196" cy="559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6288"/>
            <a:ext cx="7731572" cy="445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5531" y="996288"/>
            <a:ext cx="5332196" cy="567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33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5957" y="375144"/>
            <a:ext cx="11195255" cy="621144"/>
          </a:xfrm>
        </p:spPr>
        <p:txBody>
          <a:bodyPr/>
          <a:lstStyle/>
          <a:p>
            <a:pPr defTabSz="1218565">
              <a:defRPr/>
            </a:pPr>
            <a:r>
              <a:rPr lang="zh-CN" altLang="en-US" sz="3200" dirty="0" smtClean="0">
                <a:sym typeface="Arial" panose="020B0604020202090204"/>
              </a:rPr>
              <a:t>产品功能优化</a:t>
            </a:r>
            <a:r>
              <a:rPr lang="en-US" altLang="zh-CN" sz="3200" dirty="0" smtClean="0">
                <a:sym typeface="Arial" panose="020B0604020202090204"/>
              </a:rPr>
              <a:t>—</a:t>
            </a:r>
            <a:r>
              <a:rPr lang="zh-CN" altLang="en-US" sz="3200" dirty="0" smtClean="0">
                <a:sym typeface="Arial" panose="020B0604020202090204"/>
              </a:rPr>
              <a:t>流程控制优化</a:t>
            </a:r>
            <a:endParaRPr lang="zh-CN" altLang="en-US" sz="3200" dirty="0">
              <a:sym typeface="Arial" panose="020B0604020202090204"/>
            </a:endParaRPr>
          </a:p>
        </p:txBody>
      </p:sp>
      <p:sp>
        <p:nvSpPr>
          <p:cNvPr id="4" name="Rectangle 46"/>
          <p:cNvSpPr/>
          <p:nvPr/>
        </p:nvSpPr>
        <p:spPr>
          <a:xfrm>
            <a:off x="7776154" y="1325403"/>
            <a:ext cx="4025057" cy="4386284"/>
          </a:xfrm>
          <a:prstGeom prst="rect">
            <a:avLst/>
          </a:prstGeom>
        </p:spPr>
        <p:txBody>
          <a:bodyPr wrap="square">
            <a:noAutofit/>
          </a:bodyPr>
          <a:lstStyle/>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增加参数“自动继承上级数据授权</a:t>
            </a:r>
            <a:r>
              <a:rPr lang="zh-CN" altLang="en-US" sz="1600" dirty="0" smtClean="0">
                <a:solidFill>
                  <a:prstClr val="white"/>
                </a:solidFill>
                <a:latin typeface="微软雅黑" pitchFamily="34" charset="-122"/>
                <a:ea typeface="微软雅黑" pitchFamily="34" charset="-122"/>
              </a:rPr>
              <a:t>”</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业务控制：在已经进行数据授权的父级核算项目下，添加明细记录时，直接进行数据授权；控制并影响客户、仓库、供应商及会计科目的新设明细重新授权；此参数默认不</a:t>
            </a:r>
            <a:r>
              <a:rPr lang="zh-CN" altLang="en-US" sz="1600" dirty="0" smtClean="0">
                <a:solidFill>
                  <a:prstClr val="white"/>
                </a:solidFill>
                <a:latin typeface="微软雅黑" pitchFamily="34" charset="-122"/>
                <a:ea typeface="微软雅黑" pitchFamily="34" charset="-122"/>
              </a:rPr>
              <a:t>勾选</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srgbClr val="FFFF00"/>
                </a:solidFill>
                <a:latin typeface="微软雅黑" pitchFamily="34" charset="-122"/>
                <a:ea typeface="微软雅黑" pitchFamily="34" charset="-122"/>
              </a:rPr>
              <a:t>使用效益</a:t>
            </a:r>
            <a:r>
              <a:rPr lang="zh-CN" altLang="en-US" sz="1600" dirty="0" smtClean="0">
                <a:solidFill>
                  <a:srgbClr val="FFFF00"/>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减少管理员多次重复授权，降低沟通成本</a:t>
            </a: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p:txBody>
      </p:sp>
      <p:pic>
        <p:nvPicPr>
          <p:cNvPr id="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28" y="996288"/>
            <a:ext cx="7294957" cy="544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993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5957" y="375144"/>
            <a:ext cx="11195255" cy="621144"/>
          </a:xfrm>
        </p:spPr>
        <p:txBody>
          <a:bodyPr/>
          <a:lstStyle/>
          <a:p>
            <a:pPr defTabSz="1218565">
              <a:defRPr/>
            </a:pPr>
            <a:r>
              <a:rPr lang="zh-CN" altLang="en-US" sz="3200" dirty="0" smtClean="0">
                <a:sym typeface="Arial" panose="020B0604020202090204"/>
              </a:rPr>
              <a:t>产品功能优化</a:t>
            </a:r>
            <a:r>
              <a:rPr lang="en-US" altLang="zh-CN" sz="3200" dirty="0" smtClean="0">
                <a:sym typeface="Arial" panose="020B0604020202090204"/>
              </a:rPr>
              <a:t>—</a:t>
            </a:r>
            <a:r>
              <a:rPr lang="zh-CN" altLang="en-US" sz="3200" dirty="0" smtClean="0">
                <a:sym typeface="Arial" panose="020B0604020202090204"/>
              </a:rPr>
              <a:t>流程控制优化</a:t>
            </a:r>
            <a:endParaRPr lang="zh-CN" altLang="en-US" sz="3200" dirty="0">
              <a:sym typeface="Arial" panose="020B0604020202090204"/>
            </a:endParaRPr>
          </a:p>
        </p:txBody>
      </p:sp>
      <p:sp>
        <p:nvSpPr>
          <p:cNvPr id="4" name="Rectangle 46"/>
          <p:cNvSpPr/>
          <p:nvPr/>
        </p:nvSpPr>
        <p:spPr>
          <a:xfrm>
            <a:off x="7776154" y="1325403"/>
            <a:ext cx="4025057" cy="4386284"/>
          </a:xfrm>
          <a:prstGeom prst="rect">
            <a:avLst/>
          </a:prstGeom>
        </p:spPr>
        <p:txBody>
          <a:bodyPr wrap="square">
            <a:noAutofit/>
          </a:bodyPr>
          <a:lstStyle/>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增加参数“允许已有业务发生的科目增加下级科目</a:t>
            </a:r>
            <a:r>
              <a:rPr lang="zh-CN" altLang="en-US" sz="1600" dirty="0" smtClean="0">
                <a:solidFill>
                  <a:prstClr val="white"/>
                </a:solidFill>
                <a:latin typeface="微软雅黑" pitchFamily="34" charset="-122"/>
                <a:ea typeface="微软雅黑" pitchFamily="34" charset="-122"/>
              </a:rPr>
              <a:t>”</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业务控制：新增科目保存时，校验当前科目的上级科目是否为明细，是否已经有业务发生。如果上级科目为明细科目且已被使用，不允许新建下级明细科目</a:t>
            </a:r>
            <a:r>
              <a:rPr lang="zh-CN" altLang="en-US" sz="1600" dirty="0" smtClean="0">
                <a:solidFill>
                  <a:prstClr val="white"/>
                </a:solidFill>
                <a:latin typeface="微软雅黑" pitchFamily="34" charset="-122"/>
                <a:ea typeface="微软雅黑" pitchFamily="34" charset="-122"/>
              </a:rPr>
              <a:t>！此</a:t>
            </a:r>
            <a:r>
              <a:rPr lang="zh-CN" altLang="en-US" sz="1600" dirty="0">
                <a:solidFill>
                  <a:prstClr val="white"/>
                </a:solidFill>
                <a:latin typeface="微软雅黑" pitchFamily="34" charset="-122"/>
                <a:ea typeface="微软雅黑" pitchFamily="34" charset="-122"/>
              </a:rPr>
              <a:t>参数默认不勾选</a:t>
            </a: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srgbClr val="FFFF00"/>
                </a:solidFill>
                <a:latin typeface="微软雅黑" pitchFamily="34" charset="-122"/>
                <a:ea typeface="微软雅黑" pitchFamily="34" charset="-122"/>
              </a:rPr>
              <a:t>使用效益</a:t>
            </a:r>
            <a:r>
              <a:rPr lang="zh-CN" altLang="en-US" sz="1600" dirty="0" smtClean="0">
                <a:solidFill>
                  <a:srgbClr val="FFFF00"/>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避免在已经有业务发生的科目上增加明细科目，又无法返回的误</a:t>
            </a:r>
            <a:r>
              <a:rPr lang="zh-CN" altLang="en-US" sz="1600" dirty="0" smtClean="0">
                <a:solidFill>
                  <a:prstClr val="white"/>
                </a:solidFill>
                <a:latin typeface="微软雅黑" pitchFamily="34" charset="-122"/>
                <a:ea typeface="微软雅黑" pitchFamily="34" charset="-122"/>
              </a:rPr>
              <a:t>操作</a:t>
            </a:r>
            <a:endParaRPr lang="zh-CN" altLang="en-US" sz="1600" dirty="0">
              <a:solidFill>
                <a:prstClr val="white"/>
              </a:solidFill>
              <a:latin typeface="微软雅黑" pitchFamily="34" charset="-122"/>
              <a:ea typeface="微软雅黑" pitchFamily="34" charset="-122"/>
            </a:endParaRPr>
          </a:p>
        </p:txBody>
      </p:sp>
      <p:pic>
        <p:nvPicPr>
          <p:cNvPr id="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795" y="996288"/>
            <a:ext cx="5226368" cy="558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795" y="996287"/>
            <a:ext cx="5226368" cy="556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64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5957" y="375144"/>
            <a:ext cx="11195255" cy="621144"/>
          </a:xfrm>
        </p:spPr>
        <p:txBody>
          <a:bodyPr/>
          <a:lstStyle/>
          <a:p>
            <a:pPr defTabSz="1218565">
              <a:defRPr/>
            </a:pPr>
            <a:r>
              <a:rPr lang="zh-CN" altLang="en-US" sz="3200" dirty="0" smtClean="0">
                <a:sym typeface="Arial" panose="020B0604020202090204"/>
              </a:rPr>
              <a:t>产品功能优化</a:t>
            </a:r>
            <a:r>
              <a:rPr lang="en-US" altLang="zh-CN" sz="3200" dirty="0" smtClean="0">
                <a:sym typeface="Arial" panose="020B0604020202090204"/>
              </a:rPr>
              <a:t>—</a:t>
            </a:r>
            <a:r>
              <a:rPr lang="zh-CN" altLang="en-US" sz="3200" dirty="0" smtClean="0">
                <a:sym typeface="Arial" panose="020B0604020202090204"/>
              </a:rPr>
              <a:t>流程控制优化</a:t>
            </a:r>
            <a:endParaRPr lang="zh-CN" altLang="en-US" sz="3200" dirty="0">
              <a:sym typeface="Arial" panose="020B0604020202090204"/>
            </a:endParaRPr>
          </a:p>
        </p:txBody>
      </p:sp>
      <p:sp>
        <p:nvSpPr>
          <p:cNvPr id="4" name="Rectangle 46"/>
          <p:cNvSpPr/>
          <p:nvPr/>
        </p:nvSpPr>
        <p:spPr>
          <a:xfrm>
            <a:off x="7776154" y="1325403"/>
            <a:ext cx="4025057" cy="4386284"/>
          </a:xfrm>
          <a:prstGeom prst="rect">
            <a:avLst/>
          </a:prstGeom>
        </p:spPr>
        <p:txBody>
          <a:bodyPr wrap="square">
            <a:noAutofit/>
          </a:bodyPr>
          <a:lstStyle/>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增加参数“允许相同父级核算项目</a:t>
            </a:r>
            <a:r>
              <a:rPr lang="en-US" altLang="zh-CN" sz="1600" dirty="0">
                <a:solidFill>
                  <a:prstClr val="white"/>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科目名称重名</a:t>
            </a:r>
            <a:r>
              <a:rPr lang="zh-CN" altLang="en-US" sz="1600" dirty="0" smtClean="0">
                <a:solidFill>
                  <a:prstClr val="white"/>
                </a:solidFill>
                <a:latin typeface="微软雅黑" pitchFamily="34" charset="-122"/>
                <a:ea typeface="微软雅黑" pitchFamily="34" charset="-122"/>
              </a:rPr>
              <a:t>”</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业务控制：保存核算项目时，校验当前核算项目的同个父级类别下是否有重名的数据，如果存在同名数据，不允许保存数据 ；此参数默认不勾选；职员、物料除外</a:t>
            </a: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srgbClr val="FFFF00"/>
                </a:solidFill>
                <a:latin typeface="微软雅黑" pitchFamily="34" charset="-122"/>
                <a:ea typeface="微软雅黑" pitchFamily="34" charset="-122"/>
              </a:rPr>
              <a:t>使用效益</a:t>
            </a:r>
            <a:r>
              <a:rPr lang="zh-CN" altLang="en-US" sz="1600" dirty="0" smtClean="0">
                <a:solidFill>
                  <a:srgbClr val="FFFF00"/>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避免相同级次重名产生错误的重复数据</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960" y="996288"/>
            <a:ext cx="5258469" cy="559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960" y="996287"/>
            <a:ext cx="5258469" cy="446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13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5957" y="375144"/>
            <a:ext cx="11195255" cy="621144"/>
          </a:xfrm>
        </p:spPr>
        <p:txBody>
          <a:bodyPr/>
          <a:lstStyle/>
          <a:p>
            <a:pPr defTabSz="1218565">
              <a:defRPr/>
            </a:pPr>
            <a:r>
              <a:rPr lang="zh-CN" altLang="en-US" sz="3200" dirty="0" smtClean="0">
                <a:sym typeface="Arial" panose="020B0604020202090204"/>
              </a:rPr>
              <a:t>产品功能优化</a:t>
            </a:r>
            <a:r>
              <a:rPr lang="en-US" altLang="zh-CN" sz="3200" dirty="0" smtClean="0">
                <a:sym typeface="Arial" panose="020B0604020202090204"/>
              </a:rPr>
              <a:t>—</a:t>
            </a:r>
            <a:r>
              <a:rPr lang="zh-CN" altLang="en-US" sz="3200" dirty="0" smtClean="0">
                <a:sym typeface="Arial" panose="020B0604020202090204"/>
              </a:rPr>
              <a:t>系统管理优化</a:t>
            </a:r>
            <a:endParaRPr lang="zh-CN" altLang="en-US" sz="3200" dirty="0">
              <a:sym typeface="Arial" panose="020B0604020202090204"/>
            </a:endParaRPr>
          </a:p>
        </p:txBody>
      </p:sp>
      <p:sp>
        <p:nvSpPr>
          <p:cNvPr id="4" name="Rectangle 46"/>
          <p:cNvSpPr/>
          <p:nvPr/>
        </p:nvSpPr>
        <p:spPr>
          <a:xfrm>
            <a:off x="7776154" y="1325402"/>
            <a:ext cx="4025057" cy="5162483"/>
          </a:xfrm>
          <a:prstGeom prst="rect">
            <a:avLst/>
          </a:prstGeom>
        </p:spPr>
        <p:txBody>
          <a:bodyPr wrap="square">
            <a:noAutofit/>
          </a:bodyPr>
          <a:lstStyle/>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优化产品激活界面</a:t>
            </a:r>
            <a:r>
              <a:rPr lang="zh-CN" altLang="en-US" sz="1600" dirty="0" smtClean="0">
                <a:solidFill>
                  <a:prstClr val="white"/>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增加</a:t>
            </a:r>
            <a:r>
              <a:rPr lang="zh-CN" altLang="en-US" sz="1600" dirty="0" smtClean="0">
                <a:solidFill>
                  <a:prstClr val="white"/>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我已确定当前企业为开通服务所选企业</a:t>
            </a:r>
            <a:r>
              <a:rPr lang="zh-CN" altLang="en-US" sz="1600" dirty="0" smtClean="0">
                <a:solidFill>
                  <a:prstClr val="white"/>
                </a:solidFill>
                <a:latin typeface="微软雅黑" pitchFamily="34" charset="-122"/>
                <a:ea typeface="微软雅黑" pitchFamily="34" charset="-122"/>
              </a:rPr>
              <a:t>”选项，</a:t>
            </a:r>
            <a:r>
              <a:rPr lang="zh-CN" altLang="en-US" sz="1600" dirty="0">
                <a:solidFill>
                  <a:prstClr val="white"/>
                </a:solidFill>
                <a:latin typeface="微软雅黑" pitchFamily="34" charset="-122"/>
                <a:ea typeface="微软雅黑" pitchFamily="34" charset="-122"/>
              </a:rPr>
              <a:t>减少激活产品至错误企业的情况</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许可模式</a:t>
            </a:r>
            <a:r>
              <a:rPr lang="zh-CN" altLang="en-US" sz="1600" dirty="0">
                <a:solidFill>
                  <a:srgbClr val="FFFF00"/>
                </a:solidFill>
                <a:latin typeface="微软雅黑" pitchFamily="34" charset="-122"/>
                <a:ea typeface="微软雅黑" pitchFamily="34" charset="-122"/>
              </a:rPr>
              <a:t>仅支持</a:t>
            </a:r>
            <a:r>
              <a:rPr lang="zh-CN" altLang="en-US" sz="1600" dirty="0">
                <a:solidFill>
                  <a:prstClr val="white"/>
                </a:solidFill>
                <a:latin typeface="微软雅黑" pitchFamily="34" charset="-122"/>
                <a:ea typeface="微软雅黑" pitchFamily="34" charset="-122"/>
              </a:rPr>
              <a:t>在私有云上进行激活，</a:t>
            </a:r>
            <a:r>
              <a:rPr lang="zh-CN" altLang="en-US" sz="1600" dirty="0">
                <a:solidFill>
                  <a:srgbClr val="FFFF00"/>
                </a:solidFill>
                <a:latin typeface="微软雅黑" pitchFamily="34" charset="-122"/>
                <a:ea typeface="微软雅黑" pitchFamily="34" charset="-122"/>
              </a:rPr>
              <a:t>不支持</a:t>
            </a:r>
            <a:r>
              <a:rPr lang="zh-CN" altLang="en-US" sz="1600" dirty="0">
                <a:solidFill>
                  <a:prstClr val="white"/>
                </a:solidFill>
                <a:latin typeface="微软雅黑" pitchFamily="34" charset="-122"/>
                <a:ea typeface="微软雅黑" pitchFamily="34" charset="-122"/>
              </a:rPr>
              <a:t>切换至公有云或者在公有云上</a:t>
            </a:r>
            <a:r>
              <a:rPr lang="zh-CN" altLang="en-US" sz="1600" dirty="0" smtClean="0">
                <a:solidFill>
                  <a:prstClr val="white"/>
                </a:solidFill>
                <a:latin typeface="微软雅黑" pitchFamily="34" charset="-122"/>
                <a:ea typeface="微软雅黑" pitchFamily="34" charset="-122"/>
              </a:rPr>
              <a:t>激活</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在服务有效期内，许可模式产品可通过使用私有云服务进行异地使用</a:t>
            </a: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优化建账</a:t>
            </a:r>
            <a:r>
              <a:rPr lang="zh-CN" altLang="en-US" sz="1600" dirty="0" smtClean="0">
                <a:solidFill>
                  <a:prstClr val="white"/>
                </a:solidFill>
                <a:latin typeface="微软雅黑" pitchFamily="34" charset="-122"/>
                <a:ea typeface="微软雅黑" pitchFamily="34" charset="-122"/>
              </a:rPr>
              <a:t>过程，仅需要</a:t>
            </a:r>
            <a:r>
              <a:rPr lang="en-US" altLang="zh-CN" sz="1600" dirty="0" smtClean="0">
                <a:solidFill>
                  <a:prstClr val="white"/>
                </a:solidFill>
                <a:latin typeface="微软雅黑" pitchFamily="34" charset="-122"/>
                <a:ea typeface="微软雅黑" pitchFamily="34" charset="-122"/>
              </a:rPr>
              <a:t>15</a:t>
            </a:r>
            <a:r>
              <a:rPr lang="zh-CN" altLang="en-US" sz="1600" dirty="0" smtClean="0">
                <a:solidFill>
                  <a:prstClr val="white"/>
                </a:solidFill>
                <a:latin typeface="微软雅黑" pitchFamily="34" charset="-122"/>
                <a:ea typeface="微软雅黑" pitchFamily="34" charset="-122"/>
              </a:rPr>
              <a:t>秒左右，</a:t>
            </a:r>
            <a:r>
              <a:rPr lang="zh-CN" altLang="en-US" sz="1600" dirty="0">
                <a:solidFill>
                  <a:prstClr val="white"/>
                </a:solidFill>
                <a:latin typeface="微软雅黑" pitchFamily="34" charset="-122"/>
                <a:ea typeface="微软雅黑" pitchFamily="34" charset="-122"/>
              </a:rPr>
              <a:t>大大节省建账耗费时长</a:t>
            </a:r>
          </a:p>
        </p:txBody>
      </p:sp>
      <p:pic>
        <p:nvPicPr>
          <p:cNvPr id="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85" y="1324443"/>
            <a:ext cx="7413429" cy="438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4"/>
          <a:stretch>
            <a:fillRect/>
          </a:stretch>
        </p:blipFill>
        <p:spPr>
          <a:xfrm>
            <a:off x="1741466" y="1538524"/>
            <a:ext cx="4219048" cy="3780952"/>
          </a:xfrm>
          <a:prstGeom prst="rect">
            <a:avLst/>
          </a:prstGeom>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974" y="2214562"/>
            <a:ext cx="32956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25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5957" y="375144"/>
            <a:ext cx="11195255" cy="621144"/>
          </a:xfrm>
        </p:spPr>
        <p:txBody>
          <a:bodyPr/>
          <a:lstStyle/>
          <a:p>
            <a:pPr defTabSz="1218565">
              <a:defRPr/>
            </a:pPr>
            <a:r>
              <a:rPr lang="zh-CN" altLang="en-US" sz="3200" dirty="0" smtClean="0">
                <a:sym typeface="Arial" panose="020B0604020202090204"/>
              </a:rPr>
              <a:t>新增功能清单</a:t>
            </a:r>
            <a:endParaRPr lang="zh-CN" altLang="en-US" sz="3200" dirty="0">
              <a:sym typeface="Arial" panose="020B0604020202090204"/>
            </a:endParaRPr>
          </a:p>
        </p:txBody>
      </p:sp>
      <p:graphicFrame>
        <p:nvGraphicFramePr>
          <p:cNvPr id="3" name="表格 2"/>
          <p:cNvGraphicFramePr>
            <a:graphicFrameLocks noGrp="1"/>
          </p:cNvGraphicFramePr>
          <p:nvPr>
            <p:extLst>
              <p:ext uri="{D42A27DB-BD31-4B8C-83A1-F6EECF244321}">
                <p14:modId xmlns:p14="http://schemas.microsoft.com/office/powerpoint/2010/main" val="2337891107"/>
              </p:ext>
            </p:extLst>
          </p:nvPr>
        </p:nvGraphicFramePr>
        <p:xfrm>
          <a:off x="1419199" y="996288"/>
          <a:ext cx="9568770" cy="5520626"/>
        </p:xfrm>
        <a:graphic>
          <a:graphicData uri="http://schemas.openxmlformats.org/drawingml/2006/table">
            <a:tbl>
              <a:tblPr>
                <a:tableStyleId>{5C22544A-7EE6-4342-B048-85BDC9FD1C3A}</a:tableStyleId>
              </a:tblPr>
              <a:tblGrid>
                <a:gridCol w="622841">
                  <a:extLst>
                    <a:ext uri="{9D8B030D-6E8A-4147-A177-3AD203B41FA5}">
                      <a16:colId xmlns:a16="http://schemas.microsoft.com/office/drawing/2014/main" val="2644794677"/>
                    </a:ext>
                  </a:extLst>
                </a:gridCol>
                <a:gridCol w="2524732">
                  <a:extLst>
                    <a:ext uri="{9D8B030D-6E8A-4147-A177-3AD203B41FA5}">
                      <a16:colId xmlns:a16="http://schemas.microsoft.com/office/drawing/2014/main" val="2582529588"/>
                    </a:ext>
                  </a:extLst>
                </a:gridCol>
                <a:gridCol w="6421197">
                  <a:extLst>
                    <a:ext uri="{9D8B030D-6E8A-4147-A177-3AD203B41FA5}">
                      <a16:colId xmlns:a16="http://schemas.microsoft.com/office/drawing/2014/main" val="2900525181"/>
                    </a:ext>
                  </a:extLst>
                </a:gridCol>
              </a:tblGrid>
              <a:tr h="220825">
                <a:tc>
                  <a:txBody>
                    <a:bodyPr/>
                    <a:lstStyle/>
                    <a:p>
                      <a:pPr algn="ctr" fontAlgn="ctr"/>
                      <a:r>
                        <a:rPr lang="zh-CN" altLang="en-US" sz="1200" b="1" u="none" strike="noStrike" dirty="0">
                          <a:effectLst/>
                          <a:latin typeface="微软雅黑" panose="020B0503020204020204" pitchFamily="34" charset="-122"/>
                          <a:ea typeface="微软雅黑" panose="020B0503020204020204" pitchFamily="34" charset="-122"/>
                        </a:rPr>
                        <a:t>序号</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tc>
                  <a:txBody>
                    <a:bodyPr/>
                    <a:lstStyle/>
                    <a:p>
                      <a:pPr algn="ctr" fontAlgn="ctr"/>
                      <a:r>
                        <a:rPr lang="zh-CN" altLang="en-US" sz="1200" b="1" u="none" strike="noStrike" dirty="0">
                          <a:effectLst/>
                          <a:latin typeface="微软雅黑" panose="020B0503020204020204" pitchFamily="34" charset="-122"/>
                          <a:ea typeface="微软雅黑" panose="020B0503020204020204" pitchFamily="34" charset="-122"/>
                        </a:rPr>
                        <a:t>功能点</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tc>
                  <a:txBody>
                    <a:bodyPr/>
                    <a:lstStyle/>
                    <a:p>
                      <a:pPr algn="ctr" fontAlgn="ctr"/>
                      <a:r>
                        <a:rPr lang="zh-CN" altLang="en-US" sz="1200" b="1" u="none" strike="noStrike" dirty="0">
                          <a:effectLst/>
                          <a:latin typeface="微软雅黑" panose="020B0503020204020204" pitchFamily="34" charset="-122"/>
                          <a:ea typeface="微软雅黑" panose="020B0503020204020204" pitchFamily="34" charset="-122"/>
                        </a:rPr>
                        <a:t>详细需求</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extLst>
                  <a:ext uri="{0D108BD9-81ED-4DB2-BD59-A6C34878D82A}">
                    <a16:rowId xmlns:a16="http://schemas.microsoft.com/office/drawing/2014/main" val="1113621238"/>
                  </a:ext>
                </a:extLst>
              </a:tr>
              <a:tr h="662475">
                <a:tc>
                  <a:txBody>
                    <a:bodyPr/>
                    <a:lstStyle/>
                    <a:p>
                      <a:pPr algn="ctr" fontAlgn="ctr"/>
                      <a:r>
                        <a:rPr lang="en-US" altLang="zh-CN" sz="1200" u="none" strike="noStrike">
                          <a:effectLst/>
                          <a:latin typeface="微软雅黑" panose="020B0503020204020204" pitchFamily="34" charset="-122"/>
                          <a:ea typeface="微软雅黑" panose="020B0503020204020204" pitchFamily="34" charset="-122"/>
                        </a:rPr>
                        <a:t>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tc>
                  <a:txBody>
                    <a:bodyPr/>
                    <a:lstStyle/>
                    <a:p>
                      <a:pPr algn="l" fontAlgn="ctr"/>
                      <a:r>
                        <a:rPr lang="en-US" sz="1200" u="none" strike="noStrike">
                          <a:effectLst/>
                          <a:latin typeface="微软雅黑" panose="020B0503020204020204" pitchFamily="34" charset="-122"/>
                          <a:ea typeface="微软雅黑" panose="020B0503020204020204" pitchFamily="34" charset="-122"/>
                        </a:rPr>
                        <a:t>KIS</a:t>
                      </a:r>
                      <a:r>
                        <a:rPr lang="zh-CN" altLang="en-US" sz="1200" u="none" strike="noStrike">
                          <a:effectLst/>
                          <a:latin typeface="微软雅黑" panose="020B0503020204020204" pitchFamily="34" charset="-122"/>
                          <a:ea typeface="微软雅黑" panose="020B0503020204020204" pitchFamily="34" charset="-122"/>
                        </a:rPr>
                        <a:t>轻分析全新版本</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tc>
                  <a:txBody>
                    <a:bodyPr/>
                    <a:lstStyle/>
                    <a:p>
                      <a:pPr algn="l" fontAlgn="ctr"/>
                      <a:r>
                        <a:rPr lang="en-US" altLang="zh-CN" sz="1200" u="none" strike="noStrike">
                          <a:effectLst/>
                          <a:latin typeface="微软雅黑" panose="020B0503020204020204" pitchFamily="34" charset="-122"/>
                          <a:ea typeface="微软雅黑" panose="020B0503020204020204" pitchFamily="34" charset="-122"/>
                        </a:rPr>
                        <a:t>1)  </a:t>
                      </a:r>
                      <a:r>
                        <a:rPr lang="zh-CN" altLang="en-US" sz="1200" u="none" strike="noStrike">
                          <a:effectLst/>
                          <a:latin typeface="微软雅黑" panose="020B0503020204020204" pitchFamily="34" charset="-122"/>
                          <a:ea typeface="微软雅黑" panose="020B0503020204020204" pitchFamily="34" charset="-122"/>
                        </a:rPr>
                        <a:t>序时簿统计分析</a:t>
                      </a:r>
                      <a:br>
                        <a:rPr lang="zh-CN" altLang="en-US" sz="1200" u="none" strike="noStrike">
                          <a:effectLst/>
                          <a:latin typeface="微软雅黑" panose="020B0503020204020204" pitchFamily="34" charset="-122"/>
                          <a:ea typeface="微软雅黑" panose="020B0503020204020204" pitchFamily="34" charset="-122"/>
                        </a:rPr>
                      </a:br>
                      <a:r>
                        <a:rPr lang="en-US" altLang="zh-CN" sz="1200" u="none" strike="noStrike">
                          <a:effectLst/>
                          <a:latin typeface="微软雅黑" panose="020B0503020204020204" pitchFamily="34" charset="-122"/>
                          <a:ea typeface="微软雅黑" panose="020B0503020204020204" pitchFamily="34" charset="-122"/>
                        </a:rPr>
                        <a:t>2)  </a:t>
                      </a:r>
                      <a:r>
                        <a:rPr lang="zh-CN" altLang="en-US" sz="1200" u="none" strike="noStrike">
                          <a:effectLst/>
                          <a:latin typeface="微软雅黑" panose="020B0503020204020204" pitchFamily="34" charset="-122"/>
                          <a:ea typeface="微软雅黑" panose="020B0503020204020204" pitchFamily="34" charset="-122"/>
                        </a:rPr>
                        <a:t>可视化自定义报表</a:t>
                      </a:r>
                      <a:br>
                        <a:rPr lang="zh-CN" altLang="en-US" sz="1200" u="none" strike="noStrike">
                          <a:effectLst/>
                          <a:latin typeface="微软雅黑" panose="020B0503020204020204" pitchFamily="34" charset="-122"/>
                          <a:ea typeface="微软雅黑" panose="020B0503020204020204" pitchFamily="34" charset="-122"/>
                        </a:rPr>
                      </a:br>
                      <a:r>
                        <a:rPr lang="en-US" altLang="zh-CN" sz="1200" u="none" strike="noStrike">
                          <a:effectLst/>
                          <a:latin typeface="微软雅黑" panose="020B0503020204020204" pitchFamily="34" charset="-122"/>
                          <a:ea typeface="微软雅黑" panose="020B0503020204020204" pitchFamily="34" charset="-122"/>
                        </a:rPr>
                        <a:t>3)  </a:t>
                      </a:r>
                      <a:r>
                        <a:rPr lang="zh-CN" altLang="en-US" sz="1200" u="none" strike="noStrike">
                          <a:effectLst/>
                          <a:latin typeface="微软雅黑" panose="020B0503020204020204" pitchFamily="34" charset="-122"/>
                          <a:ea typeface="微软雅黑" panose="020B0503020204020204" pitchFamily="34" charset="-122"/>
                        </a:rPr>
                        <a:t>自定义</a:t>
                      </a:r>
                      <a:r>
                        <a:rPr lang="en-US" altLang="zh-CN" sz="1200" u="none" strike="noStrike">
                          <a:effectLst/>
                          <a:latin typeface="微软雅黑" panose="020B0503020204020204" pitchFamily="34" charset="-122"/>
                          <a:ea typeface="微软雅黑" panose="020B0503020204020204" pitchFamily="34" charset="-122"/>
                        </a:rPr>
                        <a:t>SQL</a:t>
                      </a:r>
                      <a:r>
                        <a:rPr lang="zh-CN" altLang="en-US" sz="1200" u="none" strike="noStrike">
                          <a:effectLst/>
                          <a:latin typeface="微软雅黑" panose="020B0503020204020204" pitchFamily="34" charset="-122"/>
                          <a:ea typeface="微软雅黑" panose="020B0503020204020204" pitchFamily="34" charset="-122"/>
                        </a:rPr>
                        <a:t>语句生成报表</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extLst>
                  <a:ext uri="{0D108BD9-81ED-4DB2-BD59-A6C34878D82A}">
                    <a16:rowId xmlns:a16="http://schemas.microsoft.com/office/drawing/2014/main" val="358333603"/>
                  </a:ext>
                </a:extLst>
              </a:tr>
              <a:tr h="883300">
                <a:tc>
                  <a:txBody>
                    <a:bodyPr/>
                    <a:lstStyle/>
                    <a:p>
                      <a:pPr algn="ctr" fontAlgn="ctr"/>
                      <a:r>
                        <a:rPr lang="en-US" altLang="zh-CN" sz="1200" u="none" strike="noStrike">
                          <a:effectLst/>
                          <a:latin typeface="微软雅黑" panose="020B0503020204020204" pitchFamily="34" charset="-122"/>
                          <a:ea typeface="微软雅黑" panose="020B0503020204020204" pitchFamily="34" charset="-122"/>
                        </a:rPr>
                        <a:t>2</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tc>
                  <a:txBody>
                    <a:bodyPr/>
                    <a:lstStyle/>
                    <a:p>
                      <a:pPr algn="l" fontAlgn="ctr"/>
                      <a:r>
                        <a:rPr lang="zh-CN" altLang="en-US" sz="1200" u="none" strike="noStrike" dirty="0">
                          <a:effectLst/>
                          <a:latin typeface="微软雅黑" panose="020B0503020204020204" pitchFamily="34" charset="-122"/>
                          <a:ea typeface="微软雅黑" panose="020B0503020204020204" pitchFamily="34" charset="-122"/>
                        </a:rPr>
                        <a:t>支持纷享销客</a:t>
                      </a:r>
                      <a:r>
                        <a:rPr lang="en-US" altLang="zh-CN" sz="1200" u="none" strike="noStrike" dirty="0">
                          <a:effectLst/>
                          <a:latin typeface="微软雅黑" panose="020B0503020204020204" pitchFamily="34" charset="-122"/>
                          <a:ea typeface="微软雅黑" panose="020B0503020204020204" pitchFamily="34" charset="-122"/>
                        </a:rPr>
                        <a:t>KIS</a:t>
                      </a:r>
                      <a:r>
                        <a:rPr lang="zh-CN" altLang="en-US" sz="1200" u="none" strike="noStrike" dirty="0">
                          <a:effectLst/>
                          <a:latin typeface="微软雅黑" panose="020B0503020204020204" pitchFamily="34" charset="-122"/>
                          <a:ea typeface="微软雅黑" panose="020B0503020204020204" pitchFamily="34" charset="-122"/>
                        </a:rPr>
                        <a:t>专版</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tc>
                  <a:txBody>
                    <a:bodyPr/>
                    <a:lstStyle/>
                    <a:p>
                      <a:pPr algn="l" fontAlgn="ctr"/>
                      <a:r>
                        <a:rPr lang="en-US" altLang="zh-CN" sz="1200" u="none" strike="noStrike">
                          <a:effectLst/>
                          <a:latin typeface="微软雅黑" panose="020B0503020204020204" pitchFamily="34" charset="-122"/>
                          <a:ea typeface="微软雅黑" panose="020B0503020204020204" pitchFamily="34" charset="-122"/>
                        </a:rPr>
                        <a:t>1)  </a:t>
                      </a:r>
                      <a:r>
                        <a:rPr lang="zh-CN" altLang="en-US" sz="1200" u="none" strike="noStrike">
                          <a:effectLst/>
                          <a:latin typeface="微软雅黑" panose="020B0503020204020204" pitchFamily="34" charset="-122"/>
                          <a:ea typeface="微软雅黑" panose="020B0503020204020204" pitchFamily="34" charset="-122"/>
                        </a:rPr>
                        <a:t>支持客户信息同步</a:t>
                      </a:r>
                      <a:br>
                        <a:rPr lang="zh-CN" altLang="en-US" sz="1200" u="none" strike="noStrike">
                          <a:effectLst/>
                          <a:latin typeface="微软雅黑" panose="020B0503020204020204" pitchFamily="34" charset="-122"/>
                          <a:ea typeface="微软雅黑" panose="020B0503020204020204" pitchFamily="34" charset="-122"/>
                        </a:rPr>
                      </a:br>
                      <a:r>
                        <a:rPr lang="en-US" altLang="zh-CN" sz="1200" u="none" strike="noStrike">
                          <a:effectLst/>
                          <a:latin typeface="微软雅黑" panose="020B0503020204020204" pitchFamily="34" charset="-122"/>
                          <a:ea typeface="微软雅黑" panose="020B0503020204020204" pitchFamily="34" charset="-122"/>
                        </a:rPr>
                        <a:t>2)  </a:t>
                      </a:r>
                      <a:r>
                        <a:rPr lang="zh-CN" altLang="en-US" sz="1200" u="none" strike="noStrike">
                          <a:effectLst/>
                          <a:latin typeface="微软雅黑" panose="020B0503020204020204" pitchFamily="34" charset="-122"/>
                          <a:ea typeface="微软雅黑" panose="020B0503020204020204" pitchFamily="34" charset="-122"/>
                        </a:rPr>
                        <a:t>支持商品信息同步</a:t>
                      </a:r>
                      <a:br>
                        <a:rPr lang="zh-CN" altLang="en-US" sz="1200" u="none" strike="noStrike">
                          <a:effectLst/>
                          <a:latin typeface="微软雅黑" panose="020B0503020204020204" pitchFamily="34" charset="-122"/>
                          <a:ea typeface="微软雅黑" panose="020B0503020204020204" pitchFamily="34" charset="-122"/>
                        </a:rPr>
                      </a:br>
                      <a:r>
                        <a:rPr lang="en-US" altLang="zh-CN" sz="1200" u="none" strike="noStrike">
                          <a:effectLst/>
                          <a:latin typeface="微软雅黑" panose="020B0503020204020204" pitchFamily="34" charset="-122"/>
                          <a:ea typeface="微软雅黑" panose="020B0503020204020204" pitchFamily="34" charset="-122"/>
                        </a:rPr>
                        <a:t>3)  </a:t>
                      </a:r>
                      <a:r>
                        <a:rPr lang="zh-CN" altLang="en-US" sz="1200" u="none" strike="noStrike">
                          <a:effectLst/>
                          <a:latin typeface="微软雅黑" panose="020B0503020204020204" pitchFamily="34" charset="-122"/>
                          <a:ea typeface="微软雅黑" panose="020B0503020204020204" pitchFamily="34" charset="-122"/>
                        </a:rPr>
                        <a:t>支持订单信息同步</a:t>
                      </a:r>
                      <a:br>
                        <a:rPr lang="zh-CN" altLang="en-US" sz="1200" u="none" strike="noStrike">
                          <a:effectLst/>
                          <a:latin typeface="微软雅黑" panose="020B0503020204020204" pitchFamily="34" charset="-122"/>
                          <a:ea typeface="微软雅黑" panose="020B0503020204020204" pitchFamily="34" charset="-122"/>
                        </a:rPr>
                      </a:br>
                      <a:r>
                        <a:rPr lang="en-US" altLang="zh-CN" sz="1200" u="none" strike="noStrike">
                          <a:effectLst/>
                          <a:latin typeface="微软雅黑" panose="020B0503020204020204" pitchFamily="34" charset="-122"/>
                          <a:ea typeface="微软雅黑" panose="020B0503020204020204" pitchFamily="34" charset="-122"/>
                        </a:rPr>
                        <a:t>4)  </a:t>
                      </a:r>
                      <a:r>
                        <a:rPr lang="zh-CN" altLang="en-US" sz="1200" u="none" strike="noStrike">
                          <a:effectLst/>
                          <a:latin typeface="微软雅黑" panose="020B0503020204020204" pitchFamily="34" charset="-122"/>
                          <a:ea typeface="微软雅黑" panose="020B0503020204020204" pitchFamily="34" charset="-122"/>
                        </a:rPr>
                        <a:t>支持订单回款信息同步</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extLst>
                  <a:ext uri="{0D108BD9-81ED-4DB2-BD59-A6C34878D82A}">
                    <a16:rowId xmlns:a16="http://schemas.microsoft.com/office/drawing/2014/main" val="2105869900"/>
                  </a:ext>
                </a:extLst>
              </a:tr>
              <a:tr h="883300">
                <a:tc>
                  <a:txBody>
                    <a:bodyPr/>
                    <a:lstStyle/>
                    <a:p>
                      <a:pPr algn="ctr" fontAlgn="ctr"/>
                      <a:r>
                        <a:rPr lang="en-US" altLang="zh-CN" sz="1200" u="none" strike="noStrike">
                          <a:effectLst/>
                          <a:latin typeface="微软雅黑" panose="020B0503020204020204" pitchFamily="34" charset="-122"/>
                          <a:ea typeface="微软雅黑" panose="020B0503020204020204" pitchFamily="34" charset="-122"/>
                        </a:rPr>
                        <a:t>3</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tc>
                  <a:txBody>
                    <a:bodyPr/>
                    <a:lstStyle/>
                    <a:p>
                      <a:pPr algn="l" fontAlgn="ctr"/>
                      <a:r>
                        <a:rPr lang="zh-CN" altLang="en-US" sz="1200" u="none" strike="noStrike">
                          <a:effectLst/>
                          <a:latin typeface="微软雅黑" panose="020B0503020204020204" pitchFamily="34" charset="-122"/>
                          <a:ea typeface="微软雅黑" panose="020B0503020204020204" pitchFamily="34" charset="-122"/>
                        </a:rPr>
                        <a:t>支持最新财税政策</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tc>
                  <a:txBody>
                    <a:bodyPr/>
                    <a:lstStyle/>
                    <a:p>
                      <a:pPr algn="l" fontAlgn="ctr"/>
                      <a:r>
                        <a:rPr lang="en-US" altLang="zh-CN" sz="1200" u="none" strike="noStrike">
                          <a:effectLst/>
                          <a:latin typeface="微软雅黑" panose="020B0503020204020204" pitchFamily="34" charset="-122"/>
                          <a:ea typeface="微软雅黑" panose="020B0503020204020204" pitchFamily="34" charset="-122"/>
                        </a:rPr>
                        <a:t>1)  </a:t>
                      </a:r>
                      <a:r>
                        <a:rPr lang="zh-CN" altLang="en-US" sz="1200" u="none" strike="noStrike">
                          <a:effectLst/>
                          <a:latin typeface="微软雅黑" panose="020B0503020204020204" pitchFamily="34" charset="-122"/>
                          <a:ea typeface="微软雅黑" panose="020B0503020204020204" pitchFamily="34" charset="-122"/>
                        </a:rPr>
                        <a:t>支持执行新收入准则的会计制度</a:t>
                      </a:r>
                      <a:br>
                        <a:rPr lang="zh-CN" altLang="en-US" sz="1200" u="none" strike="noStrike">
                          <a:effectLst/>
                          <a:latin typeface="微软雅黑" panose="020B0503020204020204" pitchFamily="34" charset="-122"/>
                          <a:ea typeface="微软雅黑" panose="020B0503020204020204" pitchFamily="34" charset="-122"/>
                        </a:rPr>
                      </a:br>
                      <a:r>
                        <a:rPr lang="en-US" altLang="zh-CN" sz="1200" u="none" strike="noStrike">
                          <a:effectLst/>
                          <a:latin typeface="微软雅黑" panose="020B0503020204020204" pitchFamily="34" charset="-122"/>
                          <a:ea typeface="微软雅黑" panose="020B0503020204020204" pitchFamily="34" charset="-122"/>
                        </a:rPr>
                        <a:t>2)  </a:t>
                      </a:r>
                      <a:r>
                        <a:rPr lang="zh-CN" altLang="en-US" sz="1200" u="none" strike="noStrike">
                          <a:effectLst/>
                          <a:latin typeface="微软雅黑" panose="020B0503020204020204" pitchFamily="34" charset="-122"/>
                          <a:ea typeface="微软雅黑" panose="020B0503020204020204" pitchFamily="34" charset="-122"/>
                        </a:rPr>
                        <a:t>支持最新增值税税率</a:t>
                      </a:r>
                      <a:br>
                        <a:rPr lang="zh-CN" altLang="en-US" sz="1200" u="none" strike="noStrike">
                          <a:effectLst/>
                          <a:latin typeface="微软雅黑" panose="020B0503020204020204" pitchFamily="34" charset="-122"/>
                          <a:ea typeface="微软雅黑" panose="020B0503020204020204" pitchFamily="34" charset="-122"/>
                        </a:rPr>
                      </a:br>
                      <a:r>
                        <a:rPr lang="en-US" altLang="zh-CN" sz="1200" u="none" strike="noStrike">
                          <a:effectLst/>
                          <a:latin typeface="微软雅黑" panose="020B0503020204020204" pitchFamily="34" charset="-122"/>
                          <a:ea typeface="微软雅黑" panose="020B0503020204020204" pitchFamily="34" charset="-122"/>
                        </a:rPr>
                        <a:t>3)  </a:t>
                      </a:r>
                      <a:r>
                        <a:rPr lang="zh-CN" altLang="en-US" sz="1200" u="none" strike="noStrike">
                          <a:effectLst/>
                          <a:latin typeface="微软雅黑" panose="020B0503020204020204" pitchFamily="34" charset="-122"/>
                          <a:ea typeface="微软雅黑" panose="020B0503020204020204" pitchFamily="34" charset="-122"/>
                        </a:rPr>
                        <a:t>支持财会</a:t>
                      </a:r>
                      <a:r>
                        <a:rPr lang="en-US" altLang="zh-CN" sz="1200" u="none" strike="noStrike">
                          <a:effectLst/>
                          <a:latin typeface="微软雅黑" panose="020B0503020204020204" pitchFamily="34" charset="-122"/>
                          <a:ea typeface="微软雅黑" panose="020B0503020204020204" pitchFamily="34" charset="-122"/>
                        </a:rPr>
                        <a:t>〔2019〕6</a:t>
                      </a:r>
                      <a:r>
                        <a:rPr lang="zh-CN" altLang="en-US" sz="1200" u="none" strike="noStrike">
                          <a:effectLst/>
                          <a:latin typeface="微软雅黑" panose="020B0503020204020204" pitchFamily="34" charset="-122"/>
                          <a:ea typeface="微软雅黑" panose="020B0503020204020204" pitchFamily="34" charset="-122"/>
                        </a:rPr>
                        <a:t>号发文报表格式</a:t>
                      </a:r>
                      <a:br>
                        <a:rPr lang="zh-CN" altLang="en-US" sz="1200" u="none" strike="noStrike">
                          <a:effectLst/>
                          <a:latin typeface="微软雅黑" panose="020B0503020204020204" pitchFamily="34" charset="-122"/>
                          <a:ea typeface="微软雅黑" panose="020B0503020204020204" pitchFamily="34" charset="-122"/>
                        </a:rPr>
                      </a:br>
                      <a:r>
                        <a:rPr lang="en-US" altLang="zh-CN" sz="1200" u="none" strike="noStrike">
                          <a:effectLst/>
                          <a:latin typeface="微软雅黑" panose="020B0503020204020204" pitchFamily="34" charset="-122"/>
                          <a:ea typeface="微软雅黑" panose="020B0503020204020204" pitchFamily="34" charset="-122"/>
                        </a:rPr>
                        <a:t>4)  </a:t>
                      </a:r>
                      <a:r>
                        <a:rPr lang="zh-CN" altLang="en-US" sz="1200" u="none" strike="noStrike">
                          <a:effectLst/>
                          <a:latin typeface="微软雅黑" panose="020B0503020204020204" pitchFamily="34" charset="-122"/>
                          <a:ea typeface="微软雅黑" panose="020B0503020204020204" pitchFamily="34" charset="-122"/>
                        </a:rPr>
                        <a:t>支持最新个人所得税累计计算函数</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extLst>
                  <a:ext uri="{0D108BD9-81ED-4DB2-BD59-A6C34878D82A}">
                    <a16:rowId xmlns:a16="http://schemas.microsoft.com/office/drawing/2014/main" val="2968115069"/>
                  </a:ext>
                </a:extLst>
              </a:tr>
              <a:tr h="1104126">
                <a:tc>
                  <a:txBody>
                    <a:bodyPr/>
                    <a:lstStyle/>
                    <a:p>
                      <a:pPr algn="ctr" fontAlgn="ctr"/>
                      <a:r>
                        <a:rPr lang="en-US" altLang="zh-CN" sz="1200" u="none" strike="noStrike">
                          <a:effectLst/>
                          <a:latin typeface="微软雅黑" panose="020B0503020204020204" pitchFamily="34" charset="-122"/>
                          <a:ea typeface="微软雅黑" panose="020B0503020204020204" pitchFamily="34" charset="-122"/>
                        </a:rPr>
                        <a:t>4</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tc>
                  <a:txBody>
                    <a:bodyPr/>
                    <a:lstStyle/>
                    <a:p>
                      <a:pPr algn="l" fontAlgn="ctr"/>
                      <a:r>
                        <a:rPr lang="zh-CN" altLang="en-US" sz="1200" u="none" strike="noStrike">
                          <a:effectLst/>
                          <a:latin typeface="微软雅黑" panose="020B0503020204020204" pitchFamily="34" charset="-122"/>
                          <a:ea typeface="微软雅黑" panose="020B0503020204020204" pitchFamily="34" charset="-122"/>
                        </a:rPr>
                        <a:t>单据凭证优化</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tc>
                  <a:txBody>
                    <a:bodyPr/>
                    <a:lstStyle/>
                    <a:p>
                      <a:pPr algn="l" fontAlgn="ctr"/>
                      <a:r>
                        <a:rPr lang="en-US" altLang="zh-CN" sz="1200" u="none" strike="noStrike">
                          <a:effectLst/>
                          <a:latin typeface="微软雅黑" panose="020B0503020204020204" pitchFamily="34" charset="-122"/>
                          <a:ea typeface="微软雅黑" panose="020B0503020204020204" pitchFamily="34" charset="-122"/>
                        </a:rPr>
                        <a:t>1)  </a:t>
                      </a:r>
                      <a:r>
                        <a:rPr lang="zh-CN" altLang="en-US" sz="1200" u="none" strike="noStrike">
                          <a:effectLst/>
                          <a:latin typeface="微软雅黑" panose="020B0503020204020204" pitchFamily="34" charset="-122"/>
                          <a:ea typeface="微软雅黑" panose="020B0503020204020204" pitchFamily="34" charset="-122"/>
                        </a:rPr>
                        <a:t>发票序时簿中批量勾稽</a:t>
                      </a:r>
                      <a:r>
                        <a:rPr lang="en-US" altLang="zh-CN" sz="1200" u="none" strike="noStrike">
                          <a:effectLst/>
                          <a:latin typeface="微软雅黑" panose="020B0503020204020204" pitchFamily="34" charset="-122"/>
                          <a:ea typeface="微软雅黑" panose="020B0503020204020204" pitchFamily="34" charset="-122"/>
                        </a:rPr>
                        <a:t>/</a:t>
                      </a:r>
                      <a:r>
                        <a:rPr lang="zh-CN" altLang="en-US" sz="1200" u="none" strike="noStrike">
                          <a:effectLst/>
                          <a:latin typeface="微软雅黑" panose="020B0503020204020204" pitchFamily="34" charset="-122"/>
                          <a:ea typeface="微软雅黑" panose="020B0503020204020204" pitchFamily="34" charset="-122"/>
                        </a:rPr>
                        <a:t>反勾稽功能</a:t>
                      </a:r>
                      <a:br>
                        <a:rPr lang="zh-CN" altLang="en-US" sz="1200" u="none" strike="noStrike">
                          <a:effectLst/>
                          <a:latin typeface="微软雅黑" panose="020B0503020204020204" pitchFamily="34" charset="-122"/>
                          <a:ea typeface="微软雅黑" panose="020B0503020204020204" pitchFamily="34" charset="-122"/>
                        </a:rPr>
                      </a:br>
                      <a:r>
                        <a:rPr lang="en-US" altLang="zh-CN" sz="1200" u="none" strike="noStrike">
                          <a:effectLst/>
                          <a:latin typeface="微软雅黑" panose="020B0503020204020204" pitchFamily="34" charset="-122"/>
                          <a:ea typeface="微软雅黑" panose="020B0503020204020204" pitchFamily="34" charset="-122"/>
                        </a:rPr>
                        <a:t>2)  </a:t>
                      </a:r>
                      <a:r>
                        <a:rPr lang="zh-CN" altLang="en-US" sz="1200" u="none" strike="noStrike">
                          <a:effectLst/>
                          <a:latin typeface="微软雅黑" panose="020B0503020204020204" pitchFamily="34" charset="-122"/>
                          <a:ea typeface="微软雅黑" panose="020B0503020204020204" pitchFamily="34" charset="-122"/>
                        </a:rPr>
                        <a:t>业务单据增加附件上传至云盘功能</a:t>
                      </a:r>
                      <a:br>
                        <a:rPr lang="zh-CN" altLang="en-US" sz="1200" u="none" strike="noStrike">
                          <a:effectLst/>
                          <a:latin typeface="微软雅黑" panose="020B0503020204020204" pitchFamily="34" charset="-122"/>
                          <a:ea typeface="微软雅黑" panose="020B0503020204020204" pitchFamily="34" charset="-122"/>
                        </a:rPr>
                      </a:br>
                      <a:r>
                        <a:rPr lang="en-US" altLang="zh-CN" sz="1200" u="none" strike="noStrike">
                          <a:effectLst/>
                          <a:latin typeface="微软雅黑" panose="020B0503020204020204" pitchFamily="34" charset="-122"/>
                          <a:ea typeface="微软雅黑" panose="020B0503020204020204" pitchFamily="34" charset="-122"/>
                        </a:rPr>
                        <a:t>3)  </a:t>
                      </a:r>
                      <a:r>
                        <a:rPr lang="zh-CN" altLang="en-US" sz="1200" u="none" strike="noStrike">
                          <a:effectLst/>
                          <a:latin typeface="微软雅黑" panose="020B0503020204020204" pitchFamily="34" charset="-122"/>
                          <a:ea typeface="微软雅黑" panose="020B0503020204020204" pitchFamily="34" charset="-122"/>
                        </a:rPr>
                        <a:t>增加参数“调整有效期至后倒算保质期（天）”</a:t>
                      </a:r>
                      <a:br>
                        <a:rPr lang="zh-CN" altLang="en-US" sz="1200" u="none" strike="noStrike">
                          <a:effectLst/>
                          <a:latin typeface="微软雅黑" panose="020B0503020204020204" pitchFamily="34" charset="-122"/>
                          <a:ea typeface="微软雅黑" panose="020B0503020204020204" pitchFamily="34" charset="-122"/>
                        </a:rPr>
                      </a:br>
                      <a:r>
                        <a:rPr lang="en-US" altLang="zh-CN" sz="1200" u="none" strike="noStrike">
                          <a:effectLst/>
                          <a:latin typeface="微软雅黑" panose="020B0503020204020204" pitchFamily="34" charset="-122"/>
                          <a:ea typeface="微软雅黑" panose="020B0503020204020204" pitchFamily="34" charset="-122"/>
                        </a:rPr>
                        <a:t>4)  </a:t>
                      </a:r>
                      <a:r>
                        <a:rPr lang="zh-CN" altLang="en-US" sz="1200" u="none" strike="noStrike">
                          <a:effectLst/>
                          <a:latin typeface="微软雅黑" panose="020B0503020204020204" pitchFamily="34" charset="-122"/>
                          <a:ea typeface="微软雅黑" panose="020B0503020204020204" pitchFamily="34" charset="-122"/>
                        </a:rPr>
                        <a:t>凭证增加数量余额、加权单价显示</a:t>
                      </a:r>
                      <a:br>
                        <a:rPr lang="zh-CN" altLang="en-US" sz="1200" u="none" strike="noStrike">
                          <a:effectLst/>
                          <a:latin typeface="微软雅黑" panose="020B0503020204020204" pitchFamily="34" charset="-122"/>
                          <a:ea typeface="微软雅黑" panose="020B0503020204020204" pitchFamily="34" charset="-122"/>
                        </a:rPr>
                      </a:br>
                      <a:r>
                        <a:rPr lang="en-US" altLang="zh-CN" sz="1200" u="none" strike="noStrike">
                          <a:effectLst/>
                          <a:latin typeface="微软雅黑" panose="020B0503020204020204" pitchFamily="34" charset="-122"/>
                          <a:ea typeface="微软雅黑" panose="020B0503020204020204" pitchFamily="34" charset="-122"/>
                        </a:rPr>
                        <a:t>5)  </a:t>
                      </a:r>
                      <a:r>
                        <a:rPr lang="zh-CN" altLang="en-US" sz="1200" u="none" strike="noStrike">
                          <a:effectLst/>
                          <a:latin typeface="微软雅黑" panose="020B0503020204020204" pitchFamily="34" charset="-122"/>
                          <a:ea typeface="微软雅黑" panose="020B0503020204020204" pitchFamily="34" charset="-122"/>
                        </a:rPr>
                        <a:t>科目增加同步核算项目应用</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extLst>
                  <a:ext uri="{0D108BD9-81ED-4DB2-BD59-A6C34878D82A}">
                    <a16:rowId xmlns:a16="http://schemas.microsoft.com/office/drawing/2014/main" val="3460644114"/>
                  </a:ext>
                </a:extLst>
              </a:tr>
              <a:tr h="883300">
                <a:tc>
                  <a:txBody>
                    <a:bodyPr/>
                    <a:lstStyle/>
                    <a:p>
                      <a:pPr algn="ctr" fontAlgn="ctr"/>
                      <a:r>
                        <a:rPr lang="en-US" altLang="zh-CN" sz="1200" u="none" strike="noStrike">
                          <a:effectLst/>
                          <a:latin typeface="微软雅黑" panose="020B0503020204020204" pitchFamily="34" charset="-122"/>
                          <a:ea typeface="微软雅黑" panose="020B0503020204020204" pitchFamily="34" charset="-122"/>
                        </a:rPr>
                        <a:t>5</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tc>
                  <a:txBody>
                    <a:bodyPr/>
                    <a:lstStyle/>
                    <a:p>
                      <a:pPr algn="l" fontAlgn="ctr"/>
                      <a:r>
                        <a:rPr lang="zh-CN" altLang="en-US" sz="1200" u="none" strike="noStrike">
                          <a:effectLst/>
                          <a:latin typeface="微软雅黑" panose="020B0503020204020204" pitchFamily="34" charset="-122"/>
                          <a:ea typeface="微软雅黑" panose="020B0503020204020204" pitchFamily="34" charset="-122"/>
                        </a:rPr>
                        <a:t>流程控制优化</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tc>
                  <a:txBody>
                    <a:bodyPr/>
                    <a:lstStyle/>
                    <a:p>
                      <a:pPr algn="l" fontAlgn="ctr"/>
                      <a:r>
                        <a:rPr lang="en-US" altLang="zh-CN" sz="1200" u="none" strike="noStrike" dirty="0">
                          <a:effectLst/>
                          <a:latin typeface="微软雅黑" panose="020B0503020204020204" pitchFamily="34" charset="-122"/>
                          <a:ea typeface="微软雅黑" panose="020B0503020204020204" pitchFamily="34" charset="-122"/>
                        </a:rPr>
                        <a:t>1)  </a:t>
                      </a:r>
                      <a:r>
                        <a:rPr lang="zh-CN" altLang="en-US" sz="1200" u="none" strike="noStrike" dirty="0">
                          <a:effectLst/>
                          <a:latin typeface="微软雅黑" panose="020B0503020204020204" pitchFamily="34" charset="-122"/>
                          <a:ea typeface="微软雅黑" panose="020B0503020204020204" pitchFamily="34" charset="-122"/>
                        </a:rPr>
                        <a:t>增加参数“自动继承上级数据授权”</a:t>
                      </a:r>
                      <a:br>
                        <a:rPr lang="zh-CN" altLang="en-US" sz="1200" u="none" strike="noStrike" dirty="0">
                          <a:effectLst/>
                          <a:latin typeface="微软雅黑" panose="020B0503020204020204" pitchFamily="34" charset="-122"/>
                          <a:ea typeface="微软雅黑" panose="020B0503020204020204" pitchFamily="34" charset="-122"/>
                        </a:rPr>
                      </a:br>
                      <a:r>
                        <a:rPr lang="en-US" altLang="zh-CN" sz="1200" u="none" strike="noStrike" dirty="0">
                          <a:effectLst/>
                          <a:latin typeface="微软雅黑" panose="020B0503020204020204" pitchFamily="34" charset="-122"/>
                          <a:ea typeface="微软雅黑" panose="020B0503020204020204" pitchFamily="34" charset="-122"/>
                        </a:rPr>
                        <a:t>2)  </a:t>
                      </a:r>
                      <a:r>
                        <a:rPr lang="zh-CN" altLang="en-US" sz="1200" u="none" strike="noStrike" dirty="0">
                          <a:effectLst/>
                          <a:latin typeface="微软雅黑" panose="020B0503020204020204" pitchFamily="34" charset="-122"/>
                          <a:ea typeface="微软雅黑" panose="020B0503020204020204" pitchFamily="34" charset="-122"/>
                        </a:rPr>
                        <a:t>增加参数“允许已有业务发生的科目增加下级科目”</a:t>
                      </a:r>
                      <a:br>
                        <a:rPr lang="zh-CN" altLang="en-US" sz="1200" u="none" strike="noStrike" dirty="0">
                          <a:effectLst/>
                          <a:latin typeface="微软雅黑" panose="020B0503020204020204" pitchFamily="34" charset="-122"/>
                          <a:ea typeface="微软雅黑" panose="020B0503020204020204" pitchFamily="34" charset="-122"/>
                        </a:rPr>
                      </a:br>
                      <a:r>
                        <a:rPr lang="en-US" altLang="zh-CN" sz="1200" u="none" strike="noStrike" dirty="0">
                          <a:effectLst/>
                          <a:latin typeface="微软雅黑" panose="020B0503020204020204" pitchFamily="34" charset="-122"/>
                          <a:ea typeface="微软雅黑" panose="020B0503020204020204" pitchFamily="34" charset="-122"/>
                        </a:rPr>
                        <a:t>3)  </a:t>
                      </a:r>
                      <a:r>
                        <a:rPr lang="zh-CN" altLang="en-US" sz="1200" u="none" strike="noStrike" dirty="0">
                          <a:effectLst/>
                          <a:latin typeface="微软雅黑" panose="020B0503020204020204" pitchFamily="34" charset="-122"/>
                          <a:ea typeface="微软雅黑" panose="020B0503020204020204" pitchFamily="34" charset="-122"/>
                        </a:rPr>
                        <a:t>增加参数“调整有效期至后倒算保质期（天）”</a:t>
                      </a:r>
                      <a:br>
                        <a:rPr lang="zh-CN" altLang="en-US" sz="1200" u="none" strike="noStrike" dirty="0">
                          <a:effectLst/>
                          <a:latin typeface="微软雅黑" panose="020B0503020204020204" pitchFamily="34" charset="-122"/>
                          <a:ea typeface="微软雅黑" panose="020B0503020204020204" pitchFamily="34" charset="-122"/>
                        </a:rPr>
                      </a:br>
                      <a:r>
                        <a:rPr lang="en-US" altLang="zh-CN" sz="1200" u="none" strike="noStrike" dirty="0">
                          <a:effectLst/>
                          <a:latin typeface="微软雅黑" panose="020B0503020204020204" pitchFamily="34" charset="-122"/>
                          <a:ea typeface="微软雅黑" panose="020B0503020204020204" pitchFamily="34" charset="-122"/>
                        </a:rPr>
                        <a:t>4)  </a:t>
                      </a:r>
                      <a:r>
                        <a:rPr lang="zh-CN" altLang="en-US" sz="1200" u="none" strike="noStrike" dirty="0">
                          <a:effectLst/>
                          <a:latin typeface="微软雅黑" panose="020B0503020204020204" pitchFamily="34" charset="-122"/>
                          <a:ea typeface="微软雅黑" panose="020B0503020204020204" pitchFamily="34" charset="-122"/>
                        </a:rPr>
                        <a:t>增加参数“允许相同父级核算项目</a:t>
                      </a:r>
                      <a:r>
                        <a:rPr lang="en-US" altLang="zh-CN" sz="1200" u="none" strike="noStrike" dirty="0">
                          <a:effectLst/>
                          <a:latin typeface="微软雅黑" panose="020B0503020204020204" pitchFamily="34" charset="-122"/>
                          <a:ea typeface="微软雅黑" panose="020B0503020204020204" pitchFamily="34" charset="-122"/>
                        </a:rPr>
                        <a:t>/</a:t>
                      </a:r>
                      <a:r>
                        <a:rPr lang="zh-CN" altLang="en-US" sz="1200" u="none" strike="noStrike" dirty="0">
                          <a:effectLst/>
                          <a:latin typeface="微软雅黑" panose="020B0503020204020204" pitchFamily="34" charset="-122"/>
                          <a:ea typeface="微软雅黑" panose="020B0503020204020204" pitchFamily="34" charset="-122"/>
                        </a:rPr>
                        <a:t>科目名称重名”</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extLst>
                  <a:ext uri="{0D108BD9-81ED-4DB2-BD59-A6C34878D82A}">
                    <a16:rowId xmlns:a16="http://schemas.microsoft.com/office/drawing/2014/main" val="3880618169"/>
                  </a:ext>
                </a:extLst>
              </a:tr>
              <a:tr h="883300">
                <a:tc>
                  <a:txBody>
                    <a:bodyPr/>
                    <a:lstStyle/>
                    <a:p>
                      <a:pPr algn="ctr" fontAlgn="ctr"/>
                      <a:r>
                        <a:rPr lang="en-US" altLang="zh-CN" sz="1200" u="none" strike="noStrike">
                          <a:effectLst/>
                          <a:latin typeface="微软雅黑" panose="020B0503020204020204" pitchFamily="34" charset="-122"/>
                          <a:ea typeface="微软雅黑" panose="020B0503020204020204" pitchFamily="34" charset="-122"/>
                        </a:rPr>
                        <a:t>6</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tc>
                  <a:txBody>
                    <a:bodyPr/>
                    <a:lstStyle/>
                    <a:p>
                      <a:pPr algn="l" fontAlgn="ctr"/>
                      <a:r>
                        <a:rPr lang="zh-CN" altLang="en-US" sz="1200" u="none" strike="noStrike">
                          <a:effectLst/>
                          <a:latin typeface="微软雅黑" panose="020B0503020204020204" pitchFamily="34" charset="-122"/>
                          <a:ea typeface="微软雅黑" panose="020B0503020204020204" pitchFamily="34" charset="-122"/>
                        </a:rPr>
                        <a:t>其他功能优化</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6524" marR="6524" marT="6524" marB="0" anchor="ctr"/>
                </a:tc>
                <a:tc>
                  <a:txBody>
                    <a:bodyPr/>
                    <a:lstStyle/>
                    <a:p>
                      <a:pPr algn="l" fontAlgn="ctr"/>
                      <a:r>
                        <a:rPr lang="en-US" altLang="zh-CN" sz="1200" u="none" strike="noStrike" dirty="0">
                          <a:effectLst/>
                          <a:latin typeface="微软雅黑" panose="020B0503020204020204" pitchFamily="34" charset="-122"/>
                          <a:ea typeface="微软雅黑" panose="020B0503020204020204" pitchFamily="34" charset="-122"/>
                        </a:rPr>
                        <a:t>1)  </a:t>
                      </a:r>
                      <a:r>
                        <a:rPr lang="zh-CN" altLang="en-US" sz="1200" u="none" strike="noStrike" dirty="0">
                          <a:effectLst/>
                          <a:latin typeface="微软雅黑" panose="020B0503020204020204" pitchFamily="34" charset="-122"/>
                          <a:ea typeface="微软雅黑" panose="020B0503020204020204" pitchFamily="34" charset="-122"/>
                        </a:rPr>
                        <a:t>优化新建账套过程</a:t>
                      </a:r>
                      <a:br>
                        <a:rPr lang="zh-CN" altLang="en-US" sz="1200" u="none" strike="noStrike" dirty="0">
                          <a:effectLst/>
                          <a:latin typeface="微软雅黑" panose="020B0503020204020204" pitchFamily="34" charset="-122"/>
                          <a:ea typeface="微软雅黑" panose="020B0503020204020204" pitchFamily="34" charset="-122"/>
                        </a:rPr>
                      </a:br>
                      <a:r>
                        <a:rPr lang="en-US" altLang="zh-CN" sz="1200" u="none" strike="noStrike" dirty="0">
                          <a:effectLst/>
                          <a:latin typeface="微软雅黑" panose="020B0503020204020204" pitchFamily="34" charset="-122"/>
                          <a:ea typeface="微软雅黑" panose="020B0503020204020204" pitchFamily="34" charset="-122"/>
                        </a:rPr>
                        <a:t>2)  </a:t>
                      </a:r>
                      <a:r>
                        <a:rPr lang="zh-CN" altLang="en-US" sz="1200" u="none" strike="noStrike" dirty="0">
                          <a:effectLst/>
                          <a:latin typeface="微软雅黑" panose="020B0503020204020204" pitchFamily="34" charset="-122"/>
                          <a:ea typeface="微软雅黑" panose="020B0503020204020204" pitchFamily="34" charset="-122"/>
                        </a:rPr>
                        <a:t>系统管理支持许可模式加密激活</a:t>
                      </a:r>
                      <a:br>
                        <a:rPr lang="zh-CN" altLang="en-US" sz="1200" u="none" strike="noStrike" dirty="0">
                          <a:effectLst/>
                          <a:latin typeface="微软雅黑" panose="020B0503020204020204" pitchFamily="34" charset="-122"/>
                          <a:ea typeface="微软雅黑" panose="020B0503020204020204" pitchFamily="34" charset="-122"/>
                        </a:rPr>
                      </a:br>
                      <a:r>
                        <a:rPr lang="en-US" altLang="zh-CN" sz="1200" u="none" strike="noStrike" dirty="0">
                          <a:effectLst/>
                          <a:latin typeface="微软雅黑" panose="020B0503020204020204" pitchFamily="34" charset="-122"/>
                          <a:ea typeface="微软雅黑" panose="020B0503020204020204" pitchFamily="34" charset="-122"/>
                        </a:rPr>
                        <a:t>3)  </a:t>
                      </a:r>
                      <a:r>
                        <a:rPr lang="zh-CN" altLang="en-US" sz="1200" u="none" strike="noStrike" dirty="0">
                          <a:effectLst/>
                          <a:latin typeface="微软雅黑" panose="020B0503020204020204" pitchFamily="34" charset="-122"/>
                          <a:ea typeface="微软雅黑" panose="020B0503020204020204" pitchFamily="34" charset="-122"/>
                        </a:rPr>
                        <a:t>同步上一个版本发布后所有补丁</a:t>
                      </a:r>
                      <a:br>
                        <a:rPr lang="zh-CN" altLang="en-US" sz="1200" u="none" strike="noStrike" dirty="0">
                          <a:effectLst/>
                          <a:latin typeface="微软雅黑" panose="020B0503020204020204" pitchFamily="34" charset="-122"/>
                          <a:ea typeface="微软雅黑" panose="020B0503020204020204" pitchFamily="34" charset="-122"/>
                        </a:rPr>
                      </a:br>
                      <a:r>
                        <a:rPr lang="en-US" altLang="zh-CN" sz="1200" u="none" strike="noStrike" dirty="0">
                          <a:effectLst/>
                          <a:latin typeface="微软雅黑" panose="020B0503020204020204" pitchFamily="34" charset="-122"/>
                          <a:ea typeface="微软雅黑" panose="020B0503020204020204" pitchFamily="34" charset="-122"/>
                        </a:rPr>
                        <a:t>4</a:t>
                      </a:r>
                      <a:r>
                        <a:rPr lang="en-US" altLang="zh-CN" sz="1200" u="none" strike="noStrike" dirty="0" smtClean="0">
                          <a:effectLst/>
                          <a:latin typeface="微软雅黑" panose="020B0503020204020204" pitchFamily="34" charset="-122"/>
                          <a:ea typeface="微软雅黑" panose="020B0503020204020204" pitchFamily="34" charset="-122"/>
                        </a:rPr>
                        <a:t>)  </a:t>
                      </a:r>
                      <a:r>
                        <a:rPr lang="zh-CN" altLang="en-US" sz="1200" b="1" u="none" strike="noStrike" dirty="0" smtClean="0">
                          <a:solidFill>
                            <a:srgbClr val="FF0000"/>
                          </a:solidFill>
                          <a:effectLst/>
                          <a:latin typeface="微软雅黑" panose="020B0503020204020204" pitchFamily="34" charset="-122"/>
                          <a:ea typeface="微软雅黑" panose="020B0503020204020204" pitchFamily="34" charset="-122"/>
                        </a:rPr>
                        <a:t>同一个安装包既支持私有云模式又支持许可模式</a:t>
                      </a:r>
                      <a:endParaRPr lang="zh-CN" altLang="en-US" sz="1200" b="1" i="0" u="none" strike="noStrike" dirty="0">
                        <a:solidFill>
                          <a:srgbClr val="FF0000"/>
                        </a:solidFill>
                        <a:effectLst/>
                        <a:latin typeface="微软雅黑" panose="020B0503020204020204" pitchFamily="34" charset="-122"/>
                        <a:ea typeface="微软雅黑" panose="020B0503020204020204" pitchFamily="34" charset="-122"/>
                      </a:endParaRPr>
                    </a:p>
                  </a:txBody>
                  <a:tcPr marL="6524" marR="6524" marT="6524" marB="0" anchor="ctr"/>
                </a:tc>
                <a:extLst>
                  <a:ext uri="{0D108BD9-81ED-4DB2-BD59-A6C34878D82A}">
                    <a16:rowId xmlns:a16="http://schemas.microsoft.com/office/drawing/2014/main" val="4034788887"/>
                  </a:ext>
                </a:extLst>
              </a:tr>
            </a:tbl>
          </a:graphicData>
        </a:graphic>
      </p:graphicFrame>
    </p:spTree>
    <p:extLst>
      <p:ext uri="{BB962C8B-B14F-4D97-AF65-F5344CB8AC3E}">
        <p14:creationId xmlns:p14="http://schemas.microsoft.com/office/powerpoint/2010/main" val="320855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标题 1"/>
          <p:cNvSpPr>
            <a:spLocks noGrp="1"/>
          </p:cNvSpPr>
          <p:nvPr>
            <p:ph type="title"/>
          </p:nvPr>
        </p:nvSpPr>
        <p:spPr>
          <a:xfrm>
            <a:off x="605957" y="375144"/>
            <a:ext cx="11195255" cy="621144"/>
          </a:xfrm>
        </p:spPr>
        <p:txBody>
          <a:bodyPr/>
          <a:lstStyle/>
          <a:p>
            <a:pPr defTabSz="1218565">
              <a:defRPr/>
            </a:pPr>
            <a:r>
              <a:rPr lang="en-US" altLang="zh-CN" sz="3200" dirty="0">
                <a:sym typeface="Arial" panose="020B0604020202090204"/>
              </a:rPr>
              <a:t>KIS</a:t>
            </a:r>
            <a:r>
              <a:rPr lang="zh-CN" altLang="en-US" sz="3200" dirty="0">
                <a:sym typeface="Arial" panose="020B0604020202090204"/>
              </a:rPr>
              <a:t>轻分析全新版本</a:t>
            </a:r>
          </a:p>
        </p:txBody>
      </p:sp>
      <p:sp>
        <p:nvSpPr>
          <p:cNvPr id="58" name="Rectangle 46"/>
          <p:cNvSpPr/>
          <p:nvPr/>
        </p:nvSpPr>
        <p:spPr>
          <a:xfrm>
            <a:off x="7776154" y="1325403"/>
            <a:ext cx="4025057" cy="4386284"/>
          </a:xfrm>
          <a:prstGeom prst="rect">
            <a:avLst/>
          </a:prstGeom>
        </p:spPr>
        <p:txBody>
          <a:bodyPr wrap="square">
            <a:noAutofit/>
          </a:bodyPr>
          <a:lstStyle/>
          <a:p>
            <a:pPr marL="285750" indent="-285750">
              <a:lnSpc>
                <a:spcPct val="150000"/>
              </a:lnSpc>
              <a:buFont typeface="Arial" panose="020B0604020202090204" pitchFamily="34" charset="0"/>
              <a:buChar char="•"/>
            </a:pPr>
            <a:r>
              <a:rPr lang="zh-CN" altLang="en-US" sz="1600" dirty="0" smtClean="0">
                <a:solidFill>
                  <a:prstClr val="white"/>
                </a:solidFill>
                <a:latin typeface="微软雅黑" pitchFamily="34" charset="-122"/>
                <a:ea typeface="微软雅黑" pitchFamily="34" charset="-122"/>
              </a:rPr>
              <a:t>添加启动轻分析服务，并启动服务网络</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smtClean="0">
                <a:solidFill>
                  <a:prstClr val="white"/>
                </a:solidFill>
                <a:latin typeface="微软雅黑" pitchFamily="34" charset="-122"/>
                <a:ea typeface="微软雅黑" pitchFamily="34" charset="-122"/>
              </a:rPr>
              <a:t>加密管理，试用</a:t>
            </a:r>
            <a:r>
              <a:rPr lang="en-US" altLang="zh-CN" sz="1600" dirty="0" smtClean="0">
                <a:solidFill>
                  <a:prstClr val="white"/>
                </a:solidFill>
                <a:latin typeface="微软雅黑" pitchFamily="34" charset="-122"/>
                <a:ea typeface="微软雅黑" pitchFamily="34" charset="-122"/>
              </a:rPr>
              <a:t>KIS</a:t>
            </a:r>
            <a:r>
              <a:rPr lang="zh-CN" altLang="en-US" sz="1600" dirty="0" smtClean="0">
                <a:solidFill>
                  <a:prstClr val="white"/>
                </a:solidFill>
                <a:latin typeface="微软雅黑" pitchFamily="34" charset="-122"/>
                <a:ea typeface="微软雅黑" pitchFamily="34" charset="-122"/>
              </a:rPr>
              <a:t>轻分析</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smtClean="0">
                <a:solidFill>
                  <a:prstClr val="white"/>
                </a:solidFill>
                <a:latin typeface="微软雅黑" pitchFamily="34" charset="-122"/>
                <a:ea typeface="微软雅黑" pitchFamily="34" charset="-122"/>
              </a:rPr>
              <a:t>序时簿统计分析：预置默认方案</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smtClean="0">
                <a:solidFill>
                  <a:prstClr val="white"/>
                </a:solidFill>
                <a:latin typeface="微软雅黑" pitchFamily="34" charset="-122"/>
                <a:ea typeface="微软雅黑" pitchFamily="34" charset="-122"/>
              </a:rPr>
              <a:t>主题式分析：</a:t>
            </a:r>
            <a:endParaRPr lang="en-US" altLang="zh-CN" sz="1600" dirty="0" smtClean="0">
              <a:solidFill>
                <a:prstClr val="white"/>
              </a:solidFill>
              <a:latin typeface="微软雅黑" pitchFamily="34" charset="-122"/>
              <a:ea typeface="微软雅黑" pitchFamily="34" charset="-122"/>
            </a:endParaRPr>
          </a:p>
          <a:p>
            <a:pPr marL="895350" lvl="1" indent="-285750">
              <a:lnSpc>
                <a:spcPct val="150000"/>
              </a:lnSpc>
              <a:buFont typeface="Arial" panose="020B0604020202090204" pitchFamily="34" charset="0"/>
              <a:buChar char="•"/>
            </a:pPr>
            <a:r>
              <a:rPr lang="zh-CN" altLang="en-US" sz="1600" dirty="0" smtClean="0">
                <a:solidFill>
                  <a:prstClr val="white"/>
                </a:solidFill>
                <a:latin typeface="微软雅黑" pitchFamily="34" charset="-122"/>
                <a:ea typeface="微软雅黑" pitchFamily="34" charset="-122"/>
              </a:rPr>
              <a:t>业务实体</a:t>
            </a:r>
            <a:r>
              <a:rPr lang="en-US" altLang="zh-CN" sz="1600" dirty="0" smtClean="0">
                <a:solidFill>
                  <a:prstClr val="white"/>
                </a:solidFill>
                <a:latin typeface="微软雅黑" pitchFamily="34" charset="-122"/>
                <a:ea typeface="微软雅黑" pitchFamily="34" charset="-122"/>
              </a:rPr>
              <a:t>-</a:t>
            </a:r>
            <a:r>
              <a:rPr lang="zh-CN" altLang="en-US" sz="1600" dirty="0" smtClean="0">
                <a:solidFill>
                  <a:prstClr val="white"/>
                </a:solidFill>
                <a:latin typeface="微软雅黑" pitchFamily="34" charset="-122"/>
                <a:ea typeface="微软雅黑" pitchFamily="34" charset="-122"/>
              </a:rPr>
              <a:t>内置单据的可见字段</a:t>
            </a:r>
            <a:endParaRPr lang="en-US" altLang="zh-CN" sz="1600" dirty="0" smtClean="0">
              <a:solidFill>
                <a:prstClr val="white"/>
              </a:solidFill>
              <a:latin typeface="微软雅黑" pitchFamily="34" charset="-122"/>
              <a:ea typeface="微软雅黑" pitchFamily="34" charset="-122"/>
            </a:endParaRPr>
          </a:p>
          <a:p>
            <a:pPr marL="895350" lvl="1" indent="-285750">
              <a:lnSpc>
                <a:spcPct val="150000"/>
              </a:lnSpc>
              <a:buFont typeface="Arial" panose="020B0604020202090204" pitchFamily="34" charset="0"/>
              <a:buChar char="•"/>
            </a:pPr>
            <a:r>
              <a:rPr lang="zh-CN" altLang="en-US" sz="1600" dirty="0" smtClean="0">
                <a:solidFill>
                  <a:prstClr val="white"/>
                </a:solidFill>
                <a:latin typeface="微软雅黑" pitchFamily="34" charset="-122"/>
                <a:ea typeface="微软雅黑" pitchFamily="34" charset="-122"/>
              </a:rPr>
              <a:t>数据中心</a:t>
            </a:r>
            <a:r>
              <a:rPr lang="en-US" altLang="zh-CN" sz="1600" dirty="0" smtClean="0">
                <a:solidFill>
                  <a:prstClr val="white"/>
                </a:solidFill>
                <a:latin typeface="微软雅黑" pitchFamily="34" charset="-122"/>
                <a:ea typeface="微软雅黑" pitchFamily="34" charset="-122"/>
              </a:rPr>
              <a:t>-</a:t>
            </a:r>
            <a:r>
              <a:rPr lang="zh-CN" altLang="en-US" sz="1600" dirty="0" smtClean="0">
                <a:solidFill>
                  <a:prstClr val="white"/>
                </a:solidFill>
                <a:latin typeface="微软雅黑" pitchFamily="34" charset="-122"/>
                <a:ea typeface="微软雅黑" pitchFamily="34" charset="-122"/>
              </a:rPr>
              <a:t>支持查询类的</a:t>
            </a:r>
            <a:r>
              <a:rPr lang="en-US" altLang="zh-CN" sz="1600" dirty="0" smtClean="0">
                <a:solidFill>
                  <a:prstClr val="white"/>
                </a:solidFill>
                <a:latin typeface="微软雅黑" pitchFamily="34" charset="-122"/>
                <a:ea typeface="微软雅黑" pitchFamily="34" charset="-122"/>
              </a:rPr>
              <a:t>SQL</a:t>
            </a:r>
            <a:r>
              <a:rPr lang="zh-CN" altLang="en-US" sz="1600" dirty="0" smtClean="0">
                <a:solidFill>
                  <a:prstClr val="white"/>
                </a:solidFill>
                <a:latin typeface="微软雅黑" pitchFamily="34" charset="-122"/>
                <a:ea typeface="微软雅黑" pitchFamily="34" charset="-122"/>
              </a:rPr>
              <a:t>语句</a:t>
            </a:r>
            <a:endParaRPr lang="en-US" altLang="zh-CN" sz="1600" dirty="0" smtClean="0">
              <a:solidFill>
                <a:prstClr val="white"/>
              </a:solidFill>
              <a:latin typeface="微软雅黑" pitchFamily="34" charset="-122"/>
              <a:ea typeface="微软雅黑" pitchFamily="34" charset="-122"/>
            </a:endParaRPr>
          </a:p>
          <a:p>
            <a:pPr marL="895350" lvl="1"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p:txBody>
      </p:sp>
      <p:pic>
        <p:nvPicPr>
          <p:cNvPr id="1030" name="Picture 6" descr="C:\Users\ADMINI~1\AppData\Local\Temp\1\SNAGHTMLbcad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47" y="996288"/>
            <a:ext cx="7136735" cy="44779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I~1\AppData\Local\Temp\1\SNAGHTMLbcb24f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248" y="1001337"/>
            <a:ext cx="7136734" cy="44779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I~1\AppData\Local\Temp\1\SNAGHTMLbd1cc6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423" y="1001337"/>
            <a:ext cx="7136734" cy="53525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ADMINI~1\AppData\Local\Temp\1\SNAGHTMLbd6a1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23" y="1001337"/>
            <a:ext cx="7136734" cy="5352551"/>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7"/>
          <a:stretch>
            <a:fillRect/>
          </a:stretch>
        </p:blipFill>
        <p:spPr>
          <a:xfrm>
            <a:off x="377248" y="1001337"/>
            <a:ext cx="7136734" cy="5370392"/>
          </a:xfrm>
          <a:prstGeom prst="rect">
            <a:avLst/>
          </a:prstGeom>
        </p:spPr>
      </p:pic>
      <p:pic>
        <p:nvPicPr>
          <p:cNvPr id="1038" name="Picture 14" descr="C:\Users\ADMINI~1\AppData\Local\Temp\1\SNAGHTMLbe1371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423" y="1001337"/>
            <a:ext cx="7136734" cy="53525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ADMINI~1\AppData\Local\Temp\1\SNAGHTMLbe27ee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246" y="1001337"/>
            <a:ext cx="7136736" cy="535255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10"/>
          <a:stretch>
            <a:fillRect/>
          </a:stretch>
        </p:blipFill>
        <p:spPr>
          <a:xfrm>
            <a:off x="377248" y="1001337"/>
            <a:ext cx="7096089" cy="3991550"/>
          </a:xfrm>
          <a:prstGeom prst="rect">
            <a:avLst/>
          </a:prstGeom>
        </p:spPr>
      </p:pic>
      <p:pic>
        <p:nvPicPr>
          <p:cNvPr id="1042" name="Picture 18" descr="C:\Users\ADMINI~1\AppData\Local\Temp\1\SNAGHTMLbf81778.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0423" y="1001337"/>
            <a:ext cx="7136734" cy="53525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ADMINI~1\AppData\Local\Temp\1\SNAGHTMLbf932eb.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423" y="1001337"/>
            <a:ext cx="7143203" cy="535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25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additive="base">
                                        <p:cTn id="7" dur="500" fill="hold"/>
                                        <p:tgtEl>
                                          <p:spTgt spid="1032"/>
                                        </p:tgtEl>
                                        <p:attrNameLst>
                                          <p:attrName>ppt_x</p:attrName>
                                        </p:attrNameLst>
                                      </p:cBhvr>
                                      <p:tavLst>
                                        <p:tav tm="0">
                                          <p:val>
                                            <p:strVal val="#ppt_x"/>
                                          </p:val>
                                        </p:tav>
                                        <p:tav tm="100000">
                                          <p:val>
                                            <p:strVal val="#ppt_x"/>
                                          </p:val>
                                        </p:tav>
                                      </p:tavLst>
                                    </p:anim>
                                    <p:anim calcmode="lin" valueType="num">
                                      <p:cBhvr additive="base">
                                        <p:cTn id="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4"/>
                                        </p:tgtEl>
                                        <p:attrNameLst>
                                          <p:attrName>style.visibility</p:attrName>
                                        </p:attrNameLst>
                                      </p:cBhvr>
                                      <p:to>
                                        <p:strVal val="visible"/>
                                      </p:to>
                                    </p:set>
                                    <p:anim calcmode="lin" valueType="num">
                                      <p:cBhvr additive="base">
                                        <p:cTn id="13" dur="500" fill="hold"/>
                                        <p:tgtEl>
                                          <p:spTgt spid="1034"/>
                                        </p:tgtEl>
                                        <p:attrNameLst>
                                          <p:attrName>ppt_x</p:attrName>
                                        </p:attrNameLst>
                                      </p:cBhvr>
                                      <p:tavLst>
                                        <p:tav tm="0">
                                          <p:val>
                                            <p:strVal val="#ppt_x"/>
                                          </p:val>
                                        </p:tav>
                                        <p:tav tm="100000">
                                          <p:val>
                                            <p:strVal val="#ppt_x"/>
                                          </p:val>
                                        </p:tav>
                                      </p:tavLst>
                                    </p:anim>
                                    <p:anim calcmode="lin" valueType="num">
                                      <p:cBhvr additive="base">
                                        <p:cTn id="14"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 calcmode="lin" valueType="num">
                                      <p:cBhvr additive="base">
                                        <p:cTn id="19" dur="500" fill="hold"/>
                                        <p:tgtEl>
                                          <p:spTgt spid="1036"/>
                                        </p:tgtEl>
                                        <p:attrNameLst>
                                          <p:attrName>ppt_x</p:attrName>
                                        </p:attrNameLst>
                                      </p:cBhvr>
                                      <p:tavLst>
                                        <p:tav tm="0">
                                          <p:val>
                                            <p:strVal val="#ppt_x"/>
                                          </p:val>
                                        </p:tav>
                                        <p:tav tm="100000">
                                          <p:val>
                                            <p:strVal val="#ppt_x"/>
                                          </p:val>
                                        </p:tav>
                                      </p:tavLst>
                                    </p:anim>
                                    <p:anim calcmode="lin" valueType="num">
                                      <p:cBhvr additive="base">
                                        <p:cTn id="20"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8"/>
                                        </p:tgtEl>
                                        <p:attrNameLst>
                                          <p:attrName>style.visibility</p:attrName>
                                        </p:attrNameLst>
                                      </p:cBhvr>
                                      <p:to>
                                        <p:strVal val="visible"/>
                                      </p:to>
                                    </p:set>
                                    <p:anim calcmode="lin" valueType="num">
                                      <p:cBhvr additive="base">
                                        <p:cTn id="31" dur="500" fill="hold"/>
                                        <p:tgtEl>
                                          <p:spTgt spid="1038"/>
                                        </p:tgtEl>
                                        <p:attrNameLst>
                                          <p:attrName>ppt_x</p:attrName>
                                        </p:attrNameLst>
                                      </p:cBhvr>
                                      <p:tavLst>
                                        <p:tav tm="0">
                                          <p:val>
                                            <p:strVal val="#ppt_x"/>
                                          </p:val>
                                        </p:tav>
                                        <p:tav tm="100000">
                                          <p:val>
                                            <p:strVal val="#ppt_x"/>
                                          </p:val>
                                        </p:tav>
                                      </p:tavLst>
                                    </p:anim>
                                    <p:anim calcmode="lin" valueType="num">
                                      <p:cBhvr additive="base">
                                        <p:cTn id="32"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0"/>
                                        </p:tgtEl>
                                        <p:attrNameLst>
                                          <p:attrName>style.visibility</p:attrName>
                                        </p:attrNameLst>
                                      </p:cBhvr>
                                      <p:to>
                                        <p:strVal val="visible"/>
                                      </p:to>
                                    </p:set>
                                    <p:anim calcmode="lin" valueType="num">
                                      <p:cBhvr additive="base">
                                        <p:cTn id="37" dur="500" fill="hold"/>
                                        <p:tgtEl>
                                          <p:spTgt spid="1040"/>
                                        </p:tgtEl>
                                        <p:attrNameLst>
                                          <p:attrName>ppt_x</p:attrName>
                                        </p:attrNameLst>
                                      </p:cBhvr>
                                      <p:tavLst>
                                        <p:tav tm="0">
                                          <p:val>
                                            <p:strVal val="#ppt_x"/>
                                          </p:val>
                                        </p:tav>
                                        <p:tav tm="100000">
                                          <p:val>
                                            <p:strVal val="#ppt_x"/>
                                          </p:val>
                                        </p:tav>
                                      </p:tavLst>
                                    </p:anim>
                                    <p:anim calcmode="lin" valueType="num">
                                      <p:cBhvr additive="base">
                                        <p:cTn id="38"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42"/>
                                        </p:tgtEl>
                                        <p:attrNameLst>
                                          <p:attrName>style.visibility</p:attrName>
                                        </p:attrNameLst>
                                      </p:cBhvr>
                                      <p:to>
                                        <p:strVal val="visible"/>
                                      </p:to>
                                    </p:set>
                                    <p:anim calcmode="lin" valueType="num">
                                      <p:cBhvr additive="base">
                                        <p:cTn id="49" dur="500" fill="hold"/>
                                        <p:tgtEl>
                                          <p:spTgt spid="1042"/>
                                        </p:tgtEl>
                                        <p:attrNameLst>
                                          <p:attrName>ppt_x</p:attrName>
                                        </p:attrNameLst>
                                      </p:cBhvr>
                                      <p:tavLst>
                                        <p:tav tm="0">
                                          <p:val>
                                            <p:strVal val="#ppt_x"/>
                                          </p:val>
                                        </p:tav>
                                        <p:tav tm="100000">
                                          <p:val>
                                            <p:strVal val="#ppt_x"/>
                                          </p:val>
                                        </p:tav>
                                      </p:tavLst>
                                    </p:anim>
                                    <p:anim calcmode="lin" valueType="num">
                                      <p:cBhvr additive="base">
                                        <p:cTn id="50" dur="500" fill="hold"/>
                                        <p:tgtEl>
                                          <p:spTgt spid="104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44"/>
                                        </p:tgtEl>
                                        <p:attrNameLst>
                                          <p:attrName>style.visibility</p:attrName>
                                        </p:attrNameLst>
                                      </p:cBhvr>
                                      <p:to>
                                        <p:strVal val="visible"/>
                                      </p:to>
                                    </p:set>
                                    <p:anim calcmode="lin" valueType="num">
                                      <p:cBhvr additive="base">
                                        <p:cTn id="55" dur="500" fill="hold"/>
                                        <p:tgtEl>
                                          <p:spTgt spid="1044"/>
                                        </p:tgtEl>
                                        <p:attrNameLst>
                                          <p:attrName>ppt_x</p:attrName>
                                        </p:attrNameLst>
                                      </p:cBhvr>
                                      <p:tavLst>
                                        <p:tav tm="0">
                                          <p:val>
                                            <p:strVal val="#ppt_x"/>
                                          </p:val>
                                        </p:tav>
                                        <p:tav tm="100000">
                                          <p:val>
                                            <p:strVal val="#ppt_x"/>
                                          </p:val>
                                        </p:tav>
                                      </p:tavLst>
                                    </p:anim>
                                    <p:anim calcmode="lin" valueType="num">
                                      <p:cBhvr additive="base">
                                        <p:cTn id="56" dur="500" fill="hold"/>
                                        <p:tgtEl>
                                          <p:spTgt spid="10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1">
            <a:extLst>
              <a:ext uri="{FF2B5EF4-FFF2-40B4-BE49-F238E27FC236}">
                <a16:creationId xmlns:a16="http://schemas.microsoft.com/office/drawing/2014/main" id="{16EF3854-9542-4170-BBB9-3B7C375FCCC3}"/>
              </a:ext>
            </a:extLst>
          </p:cNvPr>
          <p:cNvSpPr txBox="1"/>
          <p:nvPr/>
        </p:nvSpPr>
        <p:spPr>
          <a:xfrm>
            <a:off x="2055171" y="5243148"/>
            <a:ext cx="8544327" cy="787523"/>
          </a:xfrm>
          <a:prstGeom prst="rect">
            <a:avLst/>
          </a:prstGeom>
          <a:noFill/>
        </p:spPr>
        <p:txBody>
          <a:bodyPr wrap="none" rtlCol="0">
            <a:spAutoFit/>
          </a:bodyPr>
          <a:lstStyle/>
          <a:p>
            <a:pPr>
              <a:lnSpc>
                <a:spcPct val="150000"/>
              </a:lnSpc>
            </a:pPr>
            <a:r>
              <a:rPr lang="zh-CN" altLang="en-US" sz="1600" b="1" dirty="0" smtClean="0">
                <a:solidFill>
                  <a:schemeClr val="bg1"/>
                </a:solidFill>
                <a:latin typeface="微软雅黑" pitchFamily="34" charset="-122"/>
                <a:ea typeface="微软雅黑" pitchFamily="34" charset="-122"/>
              </a:rPr>
              <a:t>● 业务闭环：</a:t>
            </a:r>
            <a:r>
              <a:rPr lang="en-US" altLang="zh-CN" sz="1600" dirty="0" smtClean="0">
                <a:solidFill>
                  <a:schemeClr val="bg1"/>
                </a:solidFill>
                <a:latin typeface="微软雅黑" pitchFamily="34" charset="-122"/>
                <a:ea typeface="微软雅黑" pitchFamily="34" charset="-122"/>
              </a:rPr>
              <a:t>CRM + ERP + </a:t>
            </a:r>
            <a:r>
              <a:rPr lang="zh-CN" altLang="en-US" sz="1600" dirty="0" smtClean="0">
                <a:solidFill>
                  <a:schemeClr val="bg1"/>
                </a:solidFill>
                <a:latin typeface="微软雅黑" pitchFamily="34" charset="-122"/>
                <a:ea typeface="微软雅黑" pitchFamily="34" charset="-122"/>
              </a:rPr>
              <a:t>财务，场景深度融合，打破信息孤岛，助力企业销售全流程管理</a:t>
            </a:r>
            <a:endParaRPr lang="en-US" altLang="zh-CN" sz="1600" dirty="0" smtClean="0">
              <a:solidFill>
                <a:schemeClr val="bg1"/>
              </a:solidFill>
              <a:latin typeface="微软雅黑" pitchFamily="34" charset="-122"/>
              <a:ea typeface="微软雅黑" pitchFamily="34" charset="-122"/>
            </a:endParaRPr>
          </a:p>
          <a:p>
            <a:pPr>
              <a:lnSpc>
                <a:spcPct val="150000"/>
              </a:lnSpc>
            </a:pPr>
            <a:r>
              <a:rPr lang="zh-CN" altLang="en-US" sz="1600" b="1" dirty="0" smtClean="0">
                <a:solidFill>
                  <a:schemeClr val="bg1"/>
                </a:solidFill>
                <a:latin typeface="微软雅黑" pitchFamily="34" charset="-122"/>
                <a:ea typeface="微软雅黑" pitchFamily="34" charset="-122"/>
              </a:rPr>
              <a:t>● 快速便捷：</a:t>
            </a:r>
            <a:r>
              <a:rPr lang="zh-CN" altLang="en-US" sz="1600" dirty="0" smtClean="0">
                <a:solidFill>
                  <a:schemeClr val="bg1"/>
                </a:solidFill>
                <a:latin typeface="微软雅黑" pitchFamily="34" charset="-122"/>
                <a:ea typeface="微软雅黑" pitchFamily="34" charset="-122"/>
              </a:rPr>
              <a:t>只需两步，轻松完成数据打通，随时随地，云上办公</a:t>
            </a:r>
            <a:endParaRPr lang="en-US" altLang="zh-CN" sz="1600" dirty="0" smtClean="0">
              <a:solidFill>
                <a:schemeClr val="bg1"/>
              </a:solidFill>
              <a:latin typeface="微软雅黑" pitchFamily="34" charset="-122"/>
              <a:ea typeface="微软雅黑" pitchFamily="34" charset="-122"/>
            </a:endParaRPr>
          </a:p>
        </p:txBody>
      </p:sp>
      <p:sp>
        <p:nvSpPr>
          <p:cNvPr id="3" name="流程图: 可选过程 2">
            <a:extLst>
              <a:ext uri="{FF2B5EF4-FFF2-40B4-BE49-F238E27FC236}">
                <a16:creationId xmlns:a16="http://schemas.microsoft.com/office/drawing/2014/main" id="{513A14EA-4850-44D5-9C7A-A5909F1EF2B4}"/>
              </a:ext>
            </a:extLst>
          </p:cNvPr>
          <p:cNvSpPr/>
          <p:nvPr/>
        </p:nvSpPr>
        <p:spPr>
          <a:xfrm>
            <a:off x="3982866" y="2879667"/>
            <a:ext cx="1080000" cy="360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微软雅黑" panose="020B0503020204020204" pitchFamily="34" charset="-122"/>
                <a:ea typeface="微软雅黑" panose="020B0503020204020204" pitchFamily="34" charset="-122"/>
              </a:rPr>
              <a:t>物料</a:t>
            </a:r>
          </a:p>
        </p:txBody>
      </p:sp>
      <p:sp>
        <p:nvSpPr>
          <p:cNvPr id="4" name="流程图: 可选过程 3">
            <a:extLst>
              <a:ext uri="{FF2B5EF4-FFF2-40B4-BE49-F238E27FC236}">
                <a16:creationId xmlns:a16="http://schemas.microsoft.com/office/drawing/2014/main" id="{513A14EA-4850-44D5-9C7A-A5909F1EF2B4}"/>
              </a:ext>
            </a:extLst>
          </p:cNvPr>
          <p:cNvSpPr/>
          <p:nvPr/>
        </p:nvSpPr>
        <p:spPr>
          <a:xfrm>
            <a:off x="3982866" y="2101048"/>
            <a:ext cx="1080000" cy="360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微软雅黑" panose="020B0503020204020204" pitchFamily="34" charset="-122"/>
                <a:ea typeface="微软雅黑" panose="020B0503020204020204" pitchFamily="34" charset="-122"/>
              </a:rPr>
              <a:t>客户</a:t>
            </a:r>
          </a:p>
        </p:txBody>
      </p:sp>
      <p:sp>
        <p:nvSpPr>
          <p:cNvPr id="5" name="流程图: 可选过程 4">
            <a:extLst>
              <a:ext uri="{FF2B5EF4-FFF2-40B4-BE49-F238E27FC236}">
                <a16:creationId xmlns:a16="http://schemas.microsoft.com/office/drawing/2014/main" id="{513A14EA-4850-44D5-9C7A-A5909F1EF2B4}"/>
              </a:ext>
            </a:extLst>
          </p:cNvPr>
          <p:cNvSpPr/>
          <p:nvPr/>
        </p:nvSpPr>
        <p:spPr>
          <a:xfrm>
            <a:off x="3982866" y="3661062"/>
            <a:ext cx="1080000" cy="360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销售订单</a:t>
            </a:r>
            <a:endParaRPr lang="zh-CN" altLang="en-US" sz="1200" b="1" dirty="0">
              <a:latin typeface="微软雅黑" panose="020B0503020204020204" pitchFamily="34" charset="-122"/>
              <a:ea typeface="微软雅黑" panose="020B0503020204020204" pitchFamily="34" charset="-122"/>
            </a:endParaRPr>
          </a:p>
        </p:txBody>
      </p:sp>
      <p:sp>
        <p:nvSpPr>
          <p:cNvPr id="6" name="流程图: 可选过程 5">
            <a:extLst>
              <a:ext uri="{FF2B5EF4-FFF2-40B4-BE49-F238E27FC236}">
                <a16:creationId xmlns:a16="http://schemas.microsoft.com/office/drawing/2014/main" id="{513A14EA-4850-44D5-9C7A-A5909F1EF2B4}"/>
              </a:ext>
            </a:extLst>
          </p:cNvPr>
          <p:cNvSpPr/>
          <p:nvPr/>
        </p:nvSpPr>
        <p:spPr>
          <a:xfrm>
            <a:off x="3982866" y="4447249"/>
            <a:ext cx="1080000" cy="360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收款</a:t>
            </a: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核销单</a:t>
            </a:r>
            <a:endParaRPr lang="zh-CN" altLang="en-US" sz="1200" b="1" dirty="0">
              <a:latin typeface="微软雅黑" panose="020B0503020204020204" pitchFamily="34" charset="-122"/>
              <a:ea typeface="微软雅黑" panose="020B0503020204020204" pitchFamily="34" charset="-122"/>
            </a:endParaRPr>
          </a:p>
        </p:txBody>
      </p:sp>
      <p:pic>
        <p:nvPicPr>
          <p:cNvPr id="7" name="Picture 5" descr="C:\Users\Administrator\Desktop\归档\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39189"/>
            <a:ext cx="1626857" cy="5043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Administrator\Desktop\logo-n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097" y="3232278"/>
            <a:ext cx="2077064" cy="397905"/>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57">
            <a:extLst>
              <a:ext uri="{FF2B5EF4-FFF2-40B4-BE49-F238E27FC236}">
                <a16:creationId xmlns:a16="http://schemas.microsoft.com/office/drawing/2014/main" id="{20AD1A05-1F78-411D-8B8B-3134B3CA7DED}"/>
              </a:ext>
            </a:extLst>
          </p:cNvPr>
          <p:cNvSpPr/>
          <p:nvPr/>
        </p:nvSpPr>
        <p:spPr>
          <a:xfrm>
            <a:off x="6821634" y="2101716"/>
            <a:ext cx="1066800" cy="360001"/>
          </a:xfrm>
          <a:custGeom>
            <a:avLst/>
            <a:gdLst>
              <a:gd name="connsiteX0" fmla="*/ 0 w 1080000"/>
              <a:gd name="connsiteY0" fmla="*/ 60001 h 360001"/>
              <a:gd name="connsiteX1" fmla="*/ 60001 w 1080000"/>
              <a:gd name="connsiteY1" fmla="*/ 0 h 360001"/>
              <a:gd name="connsiteX2" fmla="*/ 1019999 w 1080000"/>
              <a:gd name="connsiteY2" fmla="*/ 0 h 360001"/>
              <a:gd name="connsiteX3" fmla="*/ 1080000 w 1080000"/>
              <a:gd name="connsiteY3" fmla="*/ 60001 h 360001"/>
              <a:gd name="connsiteX4" fmla="*/ 1080000 w 1080000"/>
              <a:gd name="connsiteY4" fmla="*/ 300000 h 360001"/>
              <a:gd name="connsiteX5" fmla="*/ 1019999 w 1080000"/>
              <a:gd name="connsiteY5" fmla="*/ 360001 h 360001"/>
              <a:gd name="connsiteX6" fmla="*/ 60001 w 1080000"/>
              <a:gd name="connsiteY6" fmla="*/ 360001 h 360001"/>
              <a:gd name="connsiteX7" fmla="*/ 0 w 1080000"/>
              <a:gd name="connsiteY7" fmla="*/ 300000 h 360001"/>
              <a:gd name="connsiteX8" fmla="*/ 0 w 1080000"/>
              <a:gd name="connsiteY8" fmla="*/ 60001 h 3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360001">
                <a:moveTo>
                  <a:pt x="0" y="60001"/>
                </a:moveTo>
                <a:cubicBezTo>
                  <a:pt x="0" y="26863"/>
                  <a:pt x="26863" y="0"/>
                  <a:pt x="60001" y="0"/>
                </a:cubicBezTo>
                <a:lnTo>
                  <a:pt x="1019999" y="0"/>
                </a:lnTo>
                <a:cubicBezTo>
                  <a:pt x="1053137" y="0"/>
                  <a:pt x="1080000" y="26863"/>
                  <a:pt x="1080000" y="60001"/>
                </a:cubicBezTo>
                <a:lnTo>
                  <a:pt x="1080000" y="300000"/>
                </a:lnTo>
                <a:cubicBezTo>
                  <a:pt x="1080000" y="333138"/>
                  <a:pt x="1053137" y="360001"/>
                  <a:pt x="1019999" y="360001"/>
                </a:cubicBezTo>
                <a:lnTo>
                  <a:pt x="60001" y="360001"/>
                </a:lnTo>
                <a:cubicBezTo>
                  <a:pt x="26863" y="360001"/>
                  <a:pt x="0" y="333138"/>
                  <a:pt x="0" y="300000"/>
                </a:cubicBezTo>
                <a:lnTo>
                  <a:pt x="0" y="60001"/>
                </a:lnTo>
                <a:close/>
              </a:path>
            </a:pathLst>
          </a:custGeom>
          <a:solidFill>
            <a:srgbClr val="9BBB59"/>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3294" tIns="63294" rIns="63294" bIns="63294" numCol="1" spcCol="1270" anchor="ctr" anchorCtr="0">
            <a:noAutofit/>
          </a:bodyPr>
          <a:lstStyle/>
          <a:p>
            <a:pPr marL="0" lvl="0" indent="0" algn="ctr" defTabSz="533400">
              <a:lnSpc>
                <a:spcPct val="90000"/>
              </a:lnSpc>
              <a:spcBef>
                <a:spcPct val="0"/>
              </a:spcBef>
              <a:spcAft>
                <a:spcPct val="35000"/>
              </a:spcAft>
              <a:buNone/>
            </a:pPr>
            <a:r>
              <a:rPr lang="zh-CN" altLang="en-US" sz="1200" b="1" dirty="0">
                <a:latin typeface="微软雅黑" panose="020B0503020204020204" pitchFamily="34" charset="-122"/>
                <a:ea typeface="微软雅黑" panose="020B0503020204020204" pitchFamily="34" charset="-122"/>
              </a:rPr>
              <a:t>客户</a:t>
            </a:r>
            <a:endParaRPr lang="zh-CN" altLang="en-US" sz="1200" b="1" kern="1200" dirty="0">
              <a:latin typeface="微软雅黑" panose="020B0503020204020204" pitchFamily="34" charset="-122"/>
              <a:ea typeface="微软雅黑" panose="020B0503020204020204" pitchFamily="34" charset="-122"/>
            </a:endParaRPr>
          </a:p>
        </p:txBody>
      </p:sp>
      <p:sp>
        <p:nvSpPr>
          <p:cNvPr id="10" name="任意多边形: 形状 57">
            <a:extLst>
              <a:ext uri="{FF2B5EF4-FFF2-40B4-BE49-F238E27FC236}">
                <a16:creationId xmlns:a16="http://schemas.microsoft.com/office/drawing/2014/main" id="{20AD1A05-1F78-411D-8B8B-3134B3CA7DED}"/>
              </a:ext>
            </a:extLst>
          </p:cNvPr>
          <p:cNvSpPr/>
          <p:nvPr/>
        </p:nvSpPr>
        <p:spPr>
          <a:xfrm>
            <a:off x="6821634" y="2879667"/>
            <a:ext cx="1066800" cy="360001"/>
          </a:xfrm>
          <a:custGeom>
            <a:avLst/>
            <a:gdLst>
              <a:gd name="connsiteX0" fmla="*/ 0 w 1080000"/>
              <a:gd name="connsiteY0" fmla="*/ 60001 h 360001"/>
              <a:gd name="connsiteX1" fmla="*/ 60001 w 1080000"/>
              <a:gd name="connsiteY1" fmla="*/ 0 h 360001"/>
              <a:gd name="connsiteX2" fmla="*/ 1019999 w 1080000"/>
              <a:gd name="connsiteY2" fmla="*/ 0 h 360001"/>
              <a:gd name="connsiteX3" fmla="*/ 1080000 w 1080000"/>
              <a:gd name="connsiteY3" fmla="*/ 60001 h 360001"/>
              <a:gd name="connsiteX4" fmla="*/ 1080000 w 1080000"/>
              <a:gd name="connsiteY4" fmla="*/ 300000 h 360001"/>
              <a:gd name="connsiteX5" fmla="*/ 1019999 w 1080000"/>
              <a:gd name="connsiteY5" fmla="*/ 360001 h 360001"/>
              <a:gd name="connsiteX6" fmla="*/ 60001 w 1080000"/>
              <a:gd name="connsiteY6" fmla="*/ 360001 h 360001"/>
              <a:gd name="connsiteX7" fmla="*/ 0 w 1080000"/>
              <a:gd name="connsiteY7" fmla="*/ 300000 h 360001"/>
              <a:gd name="connsiteX8" fmla="*/ 0 w 1080000"/>
              <a:gd name="connsiteY8" fmla="*/ 60001 h 3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360001">
                <a:moveTo>
                  <a:pt x="0" y="60001"/>
                </a:moveTo>
                <a:cubicBezTo>
                  <a:pt x="0" y="26863"/>
                  <a:pt x="26863" y="0"/>
                  <a:pt x="60001" y="0"/>
                </a:cubicBezTo>
                <a:lnTo>
                  <a:pt x="1019999" y="0"/>
                </a:lnTo>
                <a:cubicBezTo>
                  <a:pt x="1053137" y="0"/>
                  <a:pt x="1080000" y="26863"/>
                  <a:pt x="1080000" y="60001"/>
                </a:cubicBezTo>
                <a:lnTo>
                  <a:pt x="1080000" y="300000"/>
                </a:lnTo>
                <a:cubicBezTo>
                  <a:pt x="1080000" y="333138"/>
                  <a:pt x="1053137" y="360001"/>
                  <a:pt x="1019999" y="360001"/>
                </a:cubicBezTo>
                <a:lnTo>
                  <a:pt x="60001" y="360001"/>
                </a:lnTo>
                <a:cubicBezTo>
                  <a:pt x="26863" y="360001"/>
                  <a:pt x="0" y="333138"/>
                  <a:pt x="0" y="300000"/>
                </a:cubicBezTo>
                <a:lnTo>
                  <a:pt x="0" y="60001"/>
                </a:lnTo>
                <a:close/>
              </a:path>
            </a:pathLst>
          </a:custGeom>
          <a:solidFill>
            <a:srgbClr val="9BBB59"/>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3294" tIns="63294" rIns="63294" bIns="63294" numCol="1" spcCol="1270" anchor="ctr" anchorCtr="0">
            <a:noAutofit/>
          </a:bodyPr>
          <a:lstStyle/>
          <a:p>
            <a:pPr marL="0" lvl="0" indent="0" algn="ctr" defTabSz="533400">
              <a:lnSpc>
                <a:spcPct val="90000"/>
              </a:lnSpc>
              <a:spcBef>
                <a:spcPct val="0"/>
              </a:spcBef>
              <a:spcAft>
                <a:spcPct val="35000"/>
              </a:spcAft>
              <a:buNone/>
            </a:pPr>
            <a:r>
              <a:rPr lang="zh-CN" altLang="en-US" sz="1200" b="1" dirty="0">
                <a:latin typeface="微软雅黑" panose="020B0503020204020204" pitchFamily="34" charset="-122"/>
                <a:ea typeface="微软雅黑" panose="020B0503020204020204" pitchFamily="34" charset="-122"/>
              </a:rPr>
              <a:t>产品</a:t>
            </a:r>
            <a:endParaRPr lang="zh-CN" altLang="en-US" sz="1200" b="1" kern="1200" dirty="0">
              <a:latin typeface="微软雅黑" panose="020B0503020204020204" pitchFamily="34" charset="-122"/>
              <a:ea typeface="微软雅黑" panose="020B0503020204020204" pitchFamily="34" charset="-122"/>
            </a:endParaRPr>
          </a:p>
        </p:txBody>
      </p:sp>
      <p:sp>
        <p:nvSpPr>
          <p:cNvPr id="11" name="任意多边形: 形状 57">
            <a:extLst>
              <a:ext uri="{FF2B5EF4-FFF2-40B4-BE49-F238E27FC236}">
                <a16:creationId xmlns:a16="http://schemas.microsoft.com/office/drawing/2014/main" id="{20AD1A05-1F78-411D-8B8B-3134B3CA7DED}"/>
              </a:ext>
            </a:extLst>
          </p:cNvPr>
          <p:cNvSpPr/>
          <p:nvPr/>
        </p:nvSpPr>
        <p:spPr>
          <a:xfrm>
            <a:off x="6821634" y="3661620"/>
            <a:ext cx="1066800" cy="360001"/>
          </a:xfrm>
          <a:custGeom>
            <a:avLst/>
            <a:gdLst>
              <a:gd name="connsiteX0" fmla="*/ 0 w 1080000"/>
              <a:gd name="connsiteY0" fmla="*/ 60001 h 360001"/>
              <a:gd name="connsiteX1" fmla="*/ 60001 w 1080000"/>
              <a:gd name="connsiteY1" fmla="*/ 0 h 360001"/>
              <a:gd name="connsiteX2" fmla="*/ 1019999 w 1080000"/>
              <a:gd name="connsiteY2" fmla="*/ 0 h 360001"/>
              <a:gd name="connsiteX3" fmla="*/ 1080000 w 1080000"/>
              <a:gd name="connsiteY3" fmla="*/ 60001 h 360001"/>
              <a:gd name="connsiteX4" fmla="*/ 1080000 w 1080000"/>
              <a:gd name="connsiteY4" fmla="*/ 300000 h 360001"/>
              <a:gd name="connsiteX5" fmla="*/ 1019999 w 1080000"/>
              <a:gd name="connsiteY5" fmla="*/ 360001 h 360001"/>
              <a:gd name="connsiteX6" fmla="*/ 60001 w 1080000"/>
              <a:gd name="connsiteY6" fmla="*/ 360001 h 360001"/>
              <a:gd name="connsiteX7" fmla="*/ 0 w 1080000"/>
              <a:gd name="connsiteY7" fmla="*/ 300000 h 360001"/>
              <a:gd name="connsiteX8" fmla="*/ 0 w 1080000"/>
              <a:gd name="connsiteY8" fmla="*/ 60001 h 3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360001">
                <a:moveTo>
                  <a:pt x="0" y="60001"/>
                </a:moveTo>
                <a:cubicBezTo>
                  <a:pt x="0" y="26863"/>
                  <a:pt x="26863" y="0"/>
                  <a:pt x="60001" y="0"/>
                </a:cubicBezTo>
                <a:lnTo>
                  <a:pt x="1019999" y="0"/>
                </a:lnTo>
                <a:cubicBezTo>
                  <a:pt x="1053137" y="0"/>
                  <a:pt x="1080000" y="26863"/>
                  <a:pt x="1080000" y="60001"/>
                </a:cubicBezTo>
                <a:lnTo>
                  <a:pt x="1080000" y="300000"/>
                </a:lnTo>
                <a:cubicBezTo>
                  <a:pt x="1080000" y="333138"/>
                  <a:pt x="1053137" y="360001"/>
                  <a:pt x="1019999" y="360001"/>
                </a:cubicBezTo>
                <a:lnTo>
                  <a:pt x="60001" y="360001"/>
                </a:lnTo>
                <a:cubicBezTo>
                  <a:pt x="26863" y="360001"/>
                  <a:pt x="0" y="333138"/>
                  <a:pt x="0" y="300000"/>
                </a:cubicBezTo>
                <a:lnTo>
                  <a:pt x="0" y="60001"/>
                </a:lnTo>
                <a:close/>
              </a:path>
            </a:pathLst>
          </a:custGeom>
          <a:solidFill>
            <a:srgbClr val="9BBB59"/>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3294" tIns="63294" rIns="63294" bIns="63294" numCol="1" spcCol="1270" anchor="ctr" anchorCtr="0">
            <a:noAutofit/>
          </a:bodyPr>
          <a:lstStyle/>
          <a:p>
            <a:pPr marL="0" lvl="0" indent="0" algn="ctr" defTabSz="533400">
              <a:lnSpc>
                <a:spcPct val="90000"/>
              </a:lnSpc>
              <a:spcBef>
                <a:spcPct val="0"/>
              </a:spcBef>
              <a:spcAft>
                <a:spcPct val="35000"/>
              </a:spcAft>
              <a:buNone/>
            </a:pPr>
            <a:r>
              <a:rPr lang="zh-CN" altLang="en-US" sz="1200" b="1" dirty="0">
                <a:latin typeface="微软雅黑" panose="020B0503020204020204" pitchFamily="34" charset="-122"/>
                <a:ea typeface="微软雅黑" panose="020B0503020204020204" pitchFamily="34" charset="-122"/>
              </a:rPr>
              <a:t>订单</a:t>
            </a:r>
            <a:endParaRPr lang="zh-CN" altLang="en-US" sz="1200" b="1" kern="1200" dirty="0">
              <a:latin typeface="微软雅黑" panose="020B0503020204020204" pitchFamily="34" charset="-122"/>
              <a:ea typeface="微软雅黑" panose="020B0503020204020204" pitchFamily="34" charset="-122"/>
            </a:endParaRPr>
          </a:p>
        </p:txBody>
      </p:sp>
      <p:sp>
        <p:nvSpPr>
          <p:cNvPr id="12" name="任意多边形: 形状 57">
            <a:extLst>
              <a:ext uri="{FF2B5EF4-FFF2-40B4-BE49-F238E27FC236}">
                <a16:creationId xmlns:a16="http://schemas.microsoft.com/office/drawing/2014/main" id="{20AD1A05-1F78-411D-8B8B-3134B3CA7DED}"/>
              </a:ext>
            </a:extLst>
          </p:cNvPr>
          <p:cNvSpPr/>
          <p:nvPr/>
        </p:nvSpPr>
        <p:spPr>
          <a:xfrm>
            <a:off x="6821634" y="4447248"/>
            <a:ext cx="1066800" cy="360001"/>
          </a:xfrm>
          <a:custGeom>
            <a:avLst/>
            <a:gdLst>
              <a:gd name="connsiteX0" fmla="*/ 0 w 1080000"/>
              <a:gd name="connsiteY0" fmla="*/ 60001 h 360001"/>
              <a:gd name="connsiteX1" fmla="*/ 60001 w 1080000"/>
              <a:gd name="connsiteY1" fmla="*/ 0 h 360001"/>
              <a:gd name="connsiteX2" fmla="*/ 1019999 w 1080000"/>
              <a:gd name="connsiteY2" fmla="*/ 0 h 360001"/>
              <a:gd name="connsiteX3" fmla="*/ 1080000 w 1080000"/>
              <a:gd name="connsiteY3" fmla="*/ 60001 h 360001"/>
              <a:gd name="connsiteX4" fmla="*/ 1080000 w 1080000"/>
              <a:gd name="connsiteY4" fmla="*/ 300000 h 360001"/>
              <a:gd name="connsiteX5" fmla="*/ 1019999 w 1080000"/>
              <a:gd name="connsiteY5" fmla="*/ 360001 h 360001"/>
              <a:gd name="connsiteX6" fmla="*/ 60001 w 1080000"/>
              <a:gd name="connsiteY6" fmla="*/ 360001 h 360001"/>
              <a:gd name="connsiteX7" fmla="*/ 0 w 1080000"/>
              <a:gd name="connsiteY7" fmla="*/ 300000 h 360001"/>
              <a:gd name="connsiteX8" fmla="*/ 0 w 1080000"/>
              <a:gd name="connsiteY8" fmla="*/ 60001 h 3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360001">
                <a:moveTo>
                  <a:pt x="0" y="60001"/>
                </a:moveTo>
                <a:cubicBezTo>
                  <a:pt x="0" y="26863"/>
                  <a:pt x="26863" y="0"/>
                  <a:pt x="60001" y="0"/>
                </a:cubicBezTo>
                <a:lnTo>
                  <a:pt x="1019999" y="0"/>
                </a:lnTo>
                <a:cubicBezTo>
                  <a:pt x="1053137" y="0"/>
                  <a:pt x="1080000" y="26863"/>
                  <a:pt x="1080000" y="60001"/>
                </a:cubicBezTo>
                <a:lnTo>
                  <a:pt x="1080000" y="300000"/>
                </a:lnTo>
                <a:cubicBezTo>
                  <a:pt x="1080000" y="333138"/>
                  <a:pt x="1053137" y="360001"/>
                  <a:pt x="1019999" y="360001"/>
                </a:cubicBezTo>
                <a:lnTo>
                  <a:pt x="60001" y="360001"/>
                </a:lnTo>
                <a:cubicBezTo>
                  <a:pt x="26863" y="360001"/>
                  <a:pt x="0" y="333138"/>
                  <a:pt x="0" y="300000"/>
                </a:cubicBezTo>
                <a:lnTo>
                  <a:pt x="0" y="60001"/>
                </a:lnTo>
                <a:close/>
              </a:path>
            </a:pathLst>
          </a:custGeom>
          <a:solidFill>
            <a:srgbClr val="9BBB59"/>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3294" tIns="63294" rIns="63294" bIns="63294" numCol="1" spcCol="1270" anchor="ctr" anchorCtr="0">
            <a:noAutofit/>
          </a:bodyPr>
          <a:lstStyle/>
          <a:p>
            <a:pPr marL="0" lvl="0" indent="0" algn="ctr" defTabSz="533400">
              <a:lnSpc>
                <a:spcPct val="90000"/>
              </a:lnSpc>
              <a:spcBef>
                <a:spcPct val="0"/>
              </a:spcBef>
              <a:spcAft>
                <a:spcPct val="35000"/>
              </a:spcAft>
              <a:buNone/>
            </a:pPr>
            <a:r>
              <a:rPr lang="zh-CN" altLang="en-US" sz="1200" b="1" dirty="0">
                <a:latin typeface="微软雅黑" panose="020B0503020204020204" pitchFamily="34" charset="-122"/>
                <a:ea typeface="微软雅黑" panose="020B0503020204020204" pitchFamily="34" charset="-122"/>
              </a:rPr>
              <a:t>回款</a:t>
            </a:r>
            <a:endParaRPr lang="zh-CN" altLang="en-US" sz="1200" b="1" kern="1200" dirty="0">
              <a:latin typeface="微软雅黑" panose="020B0503020204020204" pitchFamily="34" charset="-122"/>
              <a:ea typeface="微软雅黑" panose="020B0503020204020204" pitchFamily="34" charset="-122"/>
            </a:endParaRPr>
          </a:p>
        </p:txBody>
      </p:sp>
      <p:cxnSp>
        <p:nvCxnSpPr>
          <p:cNvPr id="13" name="直接箭头连接符 12">
            <a:extLst>
              <a:ext uri="{FF2B5EF4-FFF2-40B4-BE49-F238E27FC236}">
                <a16:creationId xmlns:a16="http://schemas.microsoft.com/office/drawing/2014/main" id="{ABEDAA23-D89B-4DE3-A656-1F637F2C5D2D}"/>
              </a:ext>
            </a:extLst>
          </p:cNvPr>
          <p:cNvCxnSpPr/>
          <p:nvPr/>
        </p:nvCxnSpPr>
        <p:spPr>
          <a:xfrm flipH="1">
            <a:off x="5489135" y="2281717"/>
            <a:ext cx="838200"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4" name="直接箭头连接符 13">
            <a:extLst>
              <a:ext uri="{FF2B5EF4-FFF2-40B4-BE49-F238E27FC236}">
                <a16:creationId xmlns:a16="http://schemas.microsoft.com/office/drawing/2014/main" id="{ABEDAA23-D89B-4DE3-A656-1F637F2C5D2D}"/>
              </a:ext>
            </a:extLst>
          </p:cNvPr>
          <p:cNvCxnSpPr/>
          <p:nvPr/>
        </p:nvCxnSpPr>
        <p:spPr>
          <a:xfrm flipH="1">
            <a:off x="5489135" y="3051033"/>
            <a:ext cx="838200"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5" name="直接箭头连接符 14">
            <a:extLst>
              <a:ext uri="{FF2B5EF4-FFF2-40B4-BE49-F238E27FC236}">
                <a16:creationId xmlns:a16="http://schemas.microsoft.com/office/drawing/2014/main" id="{ABEDAA23-D89B-4DE3-A656-1F637F2C5D2D}"/>
              </a:ext>
            </a:extLst>
          </p:cNvPr>
          <p:cNvCxnSpPr/>
          <p:nvPr/>
        </p:nvCxnSpPr>
        <p:spPr>
          <a:xfrm flipH="1">
            <a:off x="5489135" y="3844918"/>
            <a:ext cx="838200"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6" name="直接箭头连接符 15">
            <a:extLst>
              <a:ext uri="{FF2B5EF4-FFF2-40B4-BE49-F238E27FC236}">
                <a16:creationId xmlns:a16="http://schemas.microsoft.com/office/drawing/2014/main" id="{ABEDAA23-D89B-4DE3-A656-1F637F2C5D2D}"/>
              </a:ext>
            </a:extLst>
          </p:cNvPr>
          <p:cNvCxnSpPr/>
          <p:nvPr/>
        </p:nvCxnSpPr>
        <p:spPr>
          <a:xfrm flipH="1">
            <a:off x="5489135" y="4655658"/>
            <a:ext cx="838200"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17" name="任意多边形: 形状 64">
            <a:extLst>
              <a:ext uri="{FF2B5EF4-FFF2-40B4-BE49-F238E27FC236}">
                <a16:creationId xmlns:a16="http://schemas.microsoft.com/office/drawing/2014/main" id="{165CAB1E-3BA8-4000-830F-919951F1C1CD}"/>
              </a:ext>
            </a:extLst>
          </p:cNvPr>
          <p:cNvSpPr/>
          <p:nvPr/>
        </p:nvSpPr>
        <p:spPr>
          <a:xfrm>
            <a:off x="2846057" y="2072638"/>
            <a:ext cx="2554610" cy="2554610"/>
          </a:xfrm>
          <a:custGeom>
            <a:avLst/>
            <a:gdLst/>
            <a:ahLst/>
            <a:cxnLst/>
            <a:rect l="0" t="0" r="0" b="0"/>
            <a:pathLst>
              <a:path>
                <a:moveTo>
                  <a:pt x="14518" y="1085266"/>
                </a:moveTo>
                <a:arcTo wR="1277305" hR="1277305" stAng="11318821" swAng="3347873"/>
              </a:path>
            </a:pathLst>
          </a:custGeom>
          <a:noFill/>
        </p:spPr>
        <p:style>
          <a:lnRef idx="1">
            <a:schemeClr val="accent2">
              <a:hueOff val="4681519"/>
              <a:satOff val="-5839"/>
              <a:lumOff val="1373"/>
              <a:alphaOff val="0"/>
            </a:schemeClr>
          </a:lnRef>
          <a:fillRef idx="0">
            <a:scrgbClr r="0" g="0" b="0"/>
          </a:fillRef>
          <a:effectRef idx="0">
            <a:scrgbClr r="0" g="0" b="0"/>
          </a:effectRef>
          <a:fontRef idx="minor">
            <a:schemeClr val="tx1">
              <a:hueOff val="0"/>
              <a:satOff val="0"/>
              <a:lumOff val="0"/>
              <a:alphaOff val="0"/>
            </a:schemeClr>
          </a:fontRef>
        </p:style>
      </p:sp>
      <p:sp>
        <p:nvSpPr>
          <p:cNvPr id="18" name="任意多边形: 形状 62">
            <a:extLst>
              <a:ext uri="{FF2B5EF4-FFF2-40B4-BE49-F238E27FC236}">
                <a16:creationId xmlns:a16="http://schemas.microsoft.com/office/drawing/2014/main" id="{AEC49853-20FA-4A1C-A29D-6001E1BC4D97}"/>
              </a:ext>
            </a:extLst>
          </p:cNvPr>
          <p:cNvSpPr/>
          <p:nvPr/>
        </p:nvSpPr>
        <p:spPr>
          <a:xfrm>
            <a:off x="2848349" y="2253448"/>
            <a:ext cx="2554610" cy="2554610"/>
          </a:xfrm>
          <a:custGeom>
            <a:avLst/>
            <a:gdLst/>
            <a:ahLst/>
            <a:cxnLst/>
            <a:rect l="0" t="0" r="0" b="0"/>
            <a:pathLst>
              <a:path>
                <a:moveTo>
                  <a:pt x="726302" y="2429652"/>
                </a:moveTo>
                <a:arcTo wR="1277305" hR="1277305" stAng="6933306" swAng="3347873"/>
              </a:path>
            </a:pathLst>
          </a:custGeom>
          <a:noFill/>
        </p:spPr>
        <p:style>
          <a:lnRef idx="1">
            <a:schemeClr val="accent2">
              <a:hueOff val="3121013"/>
              <a:satOff val="-3893"/>
              <a:lumOff val="915"/>
              <a:alphaOff val="0"/>
            </a:schemeClr>
          </a:lnRef>
          <a:fillRef idx="0">
            <a:scrgbClr r="0" g="0" b="0"/>
          </a:fillRef>
          <a:effectRef idx="0">
            <a:scrgbClr r="0" g="0" b="0"/>
          </a:effectRef>
          <a:fontRef idx="minor">
            <a:schemeClr val="tx1">
              <a:hueOff val="0"/>
              <a:satOff val="0"/>
              <a:lumOff val="0"/>
              <a:alphaOff val="0"/>
            </a:schemeClr>
          </a:fontRef>
        </p:style>
      </p:sp>
      <p:sp>
        <p:nvSpPr>
          <p:cNvPr id="19" name="任意多边形: 形状 58">
            <a:extLst>
              <a:ext uri="{FF2B5EF4-FFF2-40B4-BE49-F238E27FC236}">
                <a16:creationId xmlns:a16="http://schemas.microsoft.com/office/drawing/2014/main" id="{BC19B30E-041C-4DB4-A466-618DE801A7DF}"/>
              </a:ext>
            </a:extLst>
          </p:cNvPr>
          <p:cNvSpPr/>
          <p:nvPr/>
        </p:nvSpPr>
        <p:spPr>
          <a:xfrm>
            <a:off x="6692247" y="2114047"/>
            <a:ext cx="2554610" cy="2554610"/>
          </a:xfrm>
          <a:custGeom>
            <a:avLst/>
            <a:gdLst/>
            <a:ahLst/>
            <a:cxnLst/>
            <a:rect l="0" t="0" r="0" b="0"/>
            <a:pathLst>
              <a:path>
                <a:moveTo>
                  <a:pt x="1828307" y="124957"/>
                </a:moveTo>
                <a:arcTo wR="1277305" hR="1277305" stAng="17733306" swAng="3347873"/>
              </a:path>
            </a:pathLst>
          </a:custGeom>
          <a:noFill/>
        </p:spPr>
        <p:style>
          <a:lnRef idx="1">
            <a:schemeClr val="accent2">
              <a:hueOff val="0"/>
              <a:satOff val="0"/>
              <a:lumOff val="0"/>
              <a:alphaOff val="0"/>
            </a:schemeClr>
          </a:lnRef>
          <a:fillRef idx="0">
            <a:scrgbClr r="0" g="0" b="0"/>
          </a:fillRef>
          <a:effectRef idx="0">
            <a:scrgbClr r="0" g="0" b="0"/>
          </a:effectRef>
          <a:fontRef idx="minor">
            <a:schemeClr val="tx1">
              <a:hueOff val="0"/>
              <a:satOff val="0"/>
              <a:lumOff val="0"/>
              <a:alphaOff val="0"/>
            </a:schemeClr>
          </a:fontRef>
        </p:style>
      </p:sp>
      <p:sp>
        <p:nvSpPr>
          <p:cNvPr id="20" name="任意多边形: 形状 60">
            <a:extLst>
              <a:ext uri="{FF2B5EF4-FFF2-40B4-BE49-F238E27FC236}">
                <a16:creationId xmlns:a16="http://schemas.microsoft.com/office/drawing/2014/main" id="{5A82F64E-D5E2-41FA-AF36-CF0BA9B17D8B}"/>
              </a:ext>
            </a:extLst>
          </p:cNvPr>
          <p:cNvSpPr/>
          <p:nvPr/>
        </p:nvSpPr>
        <p:spPr>
          <a:xfrm>
            <a:off x="6692247" y="2281717"/>
            <a:ext cx="2554610" cy="2554610"/>
          </a:xfrm>
          <a:custGeom>
            <a:avLst/>
            <a:gdLst/>
            <a:ahLst/>
            <a:cxnLst/>
            <a:rect l="0" t="0" r="0" b="0"/>
            <a:pathLst>
              <a:path>
                <a:moveTo>
                  <a:pt x="2540091" y="1469343"/>
                </a:moveTo>
                <a:arcTo wR="1277305" hR="1277305" stAng="518821" swAng="3347873"/>
              </a:path>
            </a:pathLst>
          </a:custGeom>
          <a:noFill/>
        </p:spPr>
        <p:style>
          <a:lnRef idx="1">
            <a:schemeClr val="accent2">
              <a:hueOff val="1560506"/>
              <a:satOff val="-1946"/>
              <a:lumOff val="458"/>
              <a:alphaOff val="0"/>
            </a:schemeClr>
          </a:lnRef>
          <a:fillRef idx="0">
            <a:scrgbClr r="0" g="0" b="0"/>
          </a:fillRef>
          <a:effectRef idx="0">
            <a:scrgbClr r="0" g="0" b="0"/>
          </a:effectRef>
          <a:fontRef idx="minor">
            <a:schemeClr val="tx1">
              <a:hueOff val="0"/>
              <a:satOff val="0"/>
              <a:lumOff val="0"/>
              <a:alphaOff val="0"/>
            </a:schemeClr>
          </a:fontRef>
        </p:style>
      </p:sp>
      <p:sp>
        <p:nvSpPr>
          <p:cNvPr id="21" name="标题 1"/>
          <p:cNvSpPr>
            <a:spLocks noGrp="1"/>
          </p:cNvSpPr>
          <p:nvPr>
            <p:ph type="title"/>
          </p:nvPr>
        </p:nvSpPr>
        <p:spPr>
          <a:xfrm>
            <a:off x="605957" y="375144"/>
            <a:ext cx="11195255" cy="621144"/>
          </a:xfrm>
        </p:spPr>
        <p:txBody>
          <a:bodyPr/>
          <a:lstStyle/>
          <a:p>
            <a:pPr defTabSz="1218565">
              <a:defRPr/>
            </a:pPr>
            <a:r>
              <a:rPr lang="en-US" altLang="zh-CN" sz="3200" dirty="0" smtClean="0">
                <a:sym typeface="Arial" panose="020B0604020202090204"/>
              </a:rPr>
              <a:t>KIS</a:t>
            </a:r>
            <a:r>
              <a:rPr lang="zh-CN" altLang="en-US" sz="3200" dirty="0" smtClean="0">
                <a:sym typeface="Arial" panose="020B0604020202090204"/>
              </a:rPr>
              <a:t>云专业版 </a:t>
            </a:r>
            <a:r>
              <a:rPr lang="en-US" altLang="zh-CN" sz="3200" dirty="0">
                <a:sym typeface="Arial" panose="020B0604020202090204"/>
              </a:rPr>
              <a:t>+ </a:t>
            </a:r>
            <a:r>
              <a:rPr lang="zh-CN" altLang="en-US" sz="3200" dirty="0">
                <a:sym typeface="Arial" panose="020B0604020202090204"/>
              </a:rPr>
              <a:t>纷享销客</a:t>
            </a:r>
          </a:p>
        </p:txBody>
      </p:sp>
    </p:spTree>
    <p:extLst>
      <p:ext uri="{BB962C8B-B14F-4D97-AF65-F5344CB8AC3E}">
        <p14:creationId xmlns:p14="http://schemas.microsoft.com/office/powerpoint/2010/main" val="23080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5957" y="375144"/>
            <a:ext cx="11195255" cy="621144"/>
          </a:xfrm>
        </p:spPr>
        <p:txBody>
          <a:bodyPr/>
          <a:lstStyle/>
          <a:p>
            <a:pPr defTabSz="1218565">
              <a:defRPr/>
            </a:pPr>
            <a:r>
              <a:rPr lang="zh-CN" altLang="en-US" sz="3200" dirty="0" smtClean="0">
                <a:sym typeface="Arial" panose="020B0604020202090204"/>
              </a:rPr>
              <a:t>支持执行新收入准则的会计制度</a:t>
            </a:r>
            <a:endParaRPr lang="zh-CN" altLang="en-US" sz="3200" dirty="0">
              <a:sym typeface="Arial" panose="020B0604020202090204"/>
            </a:endParaRPr>
          </a:p>
        </p:txBody>
      </p:sp>
      <p:sp>
        <p:nvSpPr>
          <p:cNvPr id="3" name="Rectangle 46"/>
          <p:cNvSpPr/>
          <p:nvPr/>
        </p:nvSpPr>
        <p:spPr>
          <a:xfrm>
            <a:off x="7776154" y="1325403"/>
            <a:ext cx="4025057" cy="4386284"/>
          </a:xfrm>
          <a:prstGeom prst="rect">
            <a:avLst/>
          </a:prstGeom>
        </p:spPr>
        <p:txBody>
          <a:bodyPr wrap="square">
            <a:noAutofit/>
          </a:bodyPr>
          <a:lstStyle/>
          <a:p>
            <a:pPr marL="285750" indent="-285750">
              <a:lnSpc>
                <a:spcPct val="150000"/>
              </a:lnSpc>
              <a:buFont typeface="Arial" panose="020B0604020202090204" pitchFamily="34" charset="0"/>
              <a:buChar char="•"/>
            </a:pPr>
            <a:r>
              <a:rPr lang="zh-CN" altLang="en-US" sz="1600" dirty="0" smtClean="0">
                <a:solidFill>
                  <a:prstClr val="white"/>
                </a:solidFill>
                <a:latin typeface="微软雅黑" pitchFamily="34" charset="-122"/>
                <a:ea typeface="微软雅黑" pitchFamily="34" charset="-122"/>
              </a:rPr>
              <a:t>预设应对科目体系</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smtClean="0">
                <a:solidFill>
                  <a:prstClr val="white"/>
                </a:solidFill>
                <a:latin typeface="微软雅黑" pitchFamily="34" charset="-122"/>
                <a:ea typeface="微软雅黑" pitchFamily="34" charset="-122"/>
              </a:rPr>
              <a:t>支持财会</a:t>
            </a:r>
            <a:r>
              <a:rPr lang="en-US" altLang="zh-CN" sz="1600" dirty="0">
                <a:solidFill>
                  <a:prstClr val="white"/>
                </a:solidFill>
                <a:latin typeface="微软雅黑" pitchFamily="34" charset="-122"/>
                <a:ea typeface="微软雅黑" pitchFamily="34" charset="-122"/>
              </a:rPr>
              <a:t>〔2019〕6</a:t>
            </a:r>
            <a:r>
              <a:rPr lang="zh-CN" altLang="en-US" sz="1600" dirty="0">
                <a:solidFill>
                  <a:prstClr val="white"/>
                </a:solidFill>
                <a:latin typeface="微软雅黑" pitchFamily="34" charset="-122"/>
                <a:ea typeface="微软雅黑" pitchFamily="34" charset="-122"/>
              </a:rPr>
              <a:t>号</a:t>
            </a:r>
            <a:r>
              <a:rPr lang="zh-CN" altLang="en-US" sz="1600" dirty="0" smtClean="0">
                <a:solidFill>
                  <a:prstClr val="white"/>
                </a:solidFill>
                <a:latin typeface="微软雅黑" pitchFamily="34" charset="-122"/>
                <a:ea typeface="微软雅黑" pitchFamily="34" charset="-122"/>
              </a:rPr>
              <a:t>发文</a:t>
            </a:r>
            <a:r>
              <a:rPr lang="zh-CN" altLang="en-US" sz="1600" dirty="0">
                <a:solidFill>
                  <a:prstClr val="white"/>
                </a:solidFill>
                <a:latin typeface="微软雅黑" pitchFamily="34" charset="-122"/>
                <a:ea typeface="微软雅黑" pitchFamily="34" charset="-122"/>
              </a:rPr>
              <a:t>，</a:t>
            </a:r>
            <a:r>
              <a:rPr lang="zh-CN" altLang="en-US" sz="1600" dirty="0" smtClean="0">
                <a:solidFill>
                  <a:prstClr val="white"/>
                </a:solidFill>
                <a:latin typeface="微软雅黑" pitchFamily="34" charset="-122"/>
                <a:ea typeface="微软雅黑" pitchFamily="34" charset="-122"/>
              </a:rPr>
              <a:t>执行</a:t>
            </a:r>
            <a:r>
              <a:rPr lang="zh-CN" altLang="en-US" sz="1600" dirty="0">
                <a:solidFill>
                  <a:prstClr val="white"/>
                </a:solidFill>
                <a:latin typeface="微软雅黑" pitchFamily="34" charset="-122"/>
                <a:ea typeface="微软雅黑" pitchFamily="34" charset="-122"/>
              </a:rPr>
              <a:t>新收入准则的新会计</a:t>
            </a:r>
            <a:r>
              <a:rPr lang="zh-CN" altLang="en-US" sz="1600" dirty="0" smtClean="0">
                <a:solidFill>
                  <a:prstClr val="white"/>
                </a:solidFill>
                <a:latin typeface="微软雅黑" pitchFamily="34" charset="-122"/>
                <a:ea typeface="微软雅黑" pitchFamily="34" charset="-122"/>
              </a:rPr>
              <a:t>准则最新报表</a:t>
            </a:r>
            <a:r>
              <a:rPr lang="zh-CN" altLang="en-US" sz="1600" dirty="0" smtClean="0">
                <a:solidFill>
                  <a:prstClr val="white"/>
                </a:solidFill>
                <a:latin typeface="微软雅黑" pitchFamily="34" charset="-122"/>
                <a:ea typeface="微软雅黑" pitchFamily="34" charset="-122"/>
              </a:rPr>
              <a:t>格式</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smtClean="0">
                <a:solidFill>
                  <a:prstClr val="white"/>
                </a:solidFill>
                <a:latin typeface="微软雅黑" pitchFamily="34" charset="-122"/>
                <a:ea typeface="微软雅黑" pitchFamily="34" charset="-122"/>
              </a:rPr>
              <a:t>已同步更新本会计制度的凭证模板、期末智能转账、业务凭证模板、报表分析</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p:txBody>
      </p:sp>
      <p:pic>
        <p:nvPicPr>
          <p:cNvPr id="1026" name="Picture 2" descr="C:\Users\ADMINI~1\AppData\Local\Temp\1\SNAGHTMLf678d8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455" y="996288"/>
            <a:ext cx="4589419" cy="5711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1\AppData\Local\Temp\1\SNAGHTMLf694db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54" y="996288"/>
            <a:ext cx="762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1\AppData\Local\Temp\1\SNAGHTMLf6ad53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154" y="992566"/>
            <a:ext cx="7620000"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61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5957" y="375144"/>
            <a:ext cx="11195255" cy="621144"/>
          </a:xfrm>
        </p:spPr>
        <p:txBody>
          <a:bodyPr/>
          <a:lstStyle/>
          <a:p>
            <a:pPr defTabSz="1218565">
              <a:defRPr/>
            </a:pPr>
            <a:r>
              <a:rPr lang="zh-CN" altLang="en-US" sz="3200" dirty="0">
                <a:sym typeface="Arial" panose="020B0604020202090204"/>
              </a:rPr>
              <a:t>支持最新财税政策</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303" y="996282"/>
            <a:ext cx="3753309" cy="462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195" y="996288"/>
            <a:ext cx="4670639" cy="552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92" y="996282"/>
            <a:ext cx="6511044" cy="462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323" y="1001256"/>
            <a:ext cx="6605713" cy="462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716" y="996282"/>
            <a:ext cx="7500925" cy="576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6"/>
          <p:cNvSpPr/>
          <p:nvPr/>
        </p:nvSpPr>
        <p:spPr>
          <a:xfrm>
            <a:off x="7776154" y="1325403"/>
            <a:ext cx="4025057" cy="4386284"/>
          </a:xfrm>
          <a:prstGeom prst="rect">
            <a:avLst/>
          </a:prstGeom>
        </p:spPr>
        <p:txBody>
          <a:bodyPr wrap="square">
            <a:noAutofit/>
          </a:bodyPr>
          <a:lstStyle/>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新建账套</a:t>
            </a:r>
            <a:r>
              <a:rPr lang="zh-CN" altLang="en-US" sz="1600" dirty="0" smtClean="0">
                <a:solidFill>
                  <a:prstClr val="white"/>
                </a:solidFill>
                <a:latin typeface="微软雅黑" pitchFamily="34" charset="-122"/>
                <a:ea typeface="微软雅黑" pitchFamily="34" charset="-122"/>
              </a:rPr>
              <a:t>时，一般</a:t>
            </a:r>
            <a:r>
              <a:rPr lang="zh-CN" altLang="en-US" sz="1600" dirty="0">
                <a:solidFill>
                  <a:prstClr val="white"/>
                </a:solidFill>
                <a:latin typeface="微软雅黑" pitchFamily="34" charset="-122"/>
                <a:ea typeface="微软雅黑" pitchFamily="34" charset="-122"/>
              </a:rPr>
              <a:t>纳税人的税率</a:t>
            </a:r>
            <a:r>
              <a:rPr lang="zh-CN" altLang="en-US" sz="1600" dirty="0" smtClean="0">
                <a:solidFill>
                  <a:prstClr val="white"/>
                </a:solidFill>
                <a:latin typeface="微软雅黑" pitchFamily="34" charset="-122"/>
                <a:ea typeface="微软雅黑" pitchFamily="34" charset="-122"/>
              </a:rPr>
              <a:t>默认为</a:t>
            </a:r>
            <a:r>
              <a:rPr lang="en-US" altLang="zh-CN" sz="1600" dirty="0" smtClean="0">
                <a:solidFill>
                  <a:prstClr val="white"/>
                </a:solidFill>
                <a:latin typeface="微软雅黑" pitchFamily="34" charset="-122"/>
                <a:ea typeface="微软雅黑" pitchFamily="34" charset="-122"/>
              </a:rPr>
              <a:t>13</a:t>
            </a:r>
            <a:r>
              <a:rPr lang="en-US" altLang="zh-CN" sz="1600" dirty="0">
                <a:solidFill>
                  <a:prstClr val="white"/>
                </a:solidFill>
                <a:latin typeface="微软雅黑" pitchFamily="34" charset="-122"/>
                <a:ea typeface="微软雅黑" pitchFamily="34" charset="-122"/>
              </a:rPr>
              <a:t>%</a:t>
            </a:r>
          </a:p>
          <a:p>
            <a:pPr marL="285750" indent="-285750">
              <a:lnSpc>
                <a:spcPct val="150000"/>
              </a:lnSpc>
              <a:buFont typeface="Arial" panose="020B0604020202090204" pitchFamily="34" charset="0"/>
              <a:buChar char="•"/>
            </a:pPr>
            <a:r>
              <a:rPr lang="zh-CN" altLang="en-US" sz="1600" dirty="0" smtClean="0">
                <a:solidFill>
                  <a:prstClr val="white"/>
                </a:solidFill>
                <a:latin typeface="微软雅黑" pitchFamily="34" charset="-122"/>
                <a:ea typeface="微软雅黑" pitchFamily="34" charset="-122"/>
              </a:rPr>
              <a:t>新增供应</a:t>
            </a:r>
            <a:r>
              <a:rPr lang="zh-CN" altLang="en-US" sz="1600" dirty="0">
                <a:solidFill>
                  <a:prstClr val="white"/>
                </a:solidFill>
                <a:latin typeface="微软雅黑" pitchFamily="34" charset="-122"/>
                <a:ea typeface="微软雅黑" pitchFamily="34" charset="-122"/>
              </a:rPr>
              <a:t>商默认税率修改成</a:t>
            </a:r>
            <a:r>
              <a:rPr lang="en-US" altLang="zh-CN" sz="1600" dirty="0">
                <a:solidFill>
                  <a:prstClr val="white"/>
                </a:solidFill>
                <a:latin typeface="微软雅黑" pitchFamily="34" charset="-122"/>
                <a:ea typeface="微软雅黑" pitchFamily="34" charset="-122"/>
              </a:rPr>
              <a:t>13%</a:t>
            </a: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smtClean="0">
                <a:solidFill>
                  <a:prstClr val="white"/>
                </a:solidFill>
                <a:latin typeface="微软雅黑" pitchFamily="34" charset="-122"/>
                <a:ea typeface="微软雅黑" pitchFamily="34" charset="-122"/>
              </a:rPr>
              <a:t>根据财会</a:t>
            </a:r>
            <a:r>
              <a:rPr lang="en-US" altLang="zh-CN" sz="1600" dirty="0">
                <a:solidFill>
                  <a:prstClr val="white"/>
                </a:solidFill>
                <a:latin typeface="微软雅黑" pitchFamily="34" charset="-122"/>
                <a:ea typeface="微软雅黑" pitchFamily="34" charset="-122"/>
              </a:rPr>
              <a:t>〔2019〕6</a:t>
            </a:r>
            <a:r>
              <a:rPr lang="zh-CN" altLang="en-US" sz="1600" dirty="0">
                <a:solidFill>
                  <a:prstClr val="white"/>
                </a:solidFill>
                <a:latin typeface="微软雅黑" pitchFamily="34" charset="-122"/>
                <a:ea typeface="微软雅黑" pitchFamily="34" charset="-122"/>
              </a:rPr>
              <a:t>号发文，针对未执行新收入准则的新会计准则</a:t>
            </a:r>
            <a:r>
              <a:rPr lang="zh-CN" altLang="en-US" sz="1600" dirty="0" smtClean="0">
                <a:solidFill>
                  <a:prstClr val="white"/>
                </a:solidFill>
                <a:latin typeface="微软雅黑" pitchFamily="34" charset="-122"/>
                <a:ea typeface="微软雅黑" pitchFamily="34" charset="-122"/>
              </a:rPr>
              <a:t>进行报表格式调整</a:t>
            </a:r>
            <a:endParaRPr lang="zh-CN" altLang="en-US" sz="1600" dirty="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支持最新个人所得税累计计算函数</a:t>
            </a:r>
            <a:r>
              <a:rPr lang="en-US" altLang="zh-CN" sz="1600" dirty="0">
                <a:solidFill>
                  <a:prstClr val="white"/>
                </a:solidFill>
                <a:latin typeface="微软雅黑" pitchFamily="34" charset="-122"/>
                <a:ea typeface="微软雅黑" pitchFamily="34" charset="-122"/>
              </a:rPr>
              <a:t>Accumulate</a:t>
            </a:r>
            <a:r>
              <a:rPr lang="zh-CN" altLang="en-US" sz="1600" dirty="0">
                <a:solidFill>
                  <a:prstClr val="white"/>
                </a:solidFill>
                <a:latin typeface="微软雅黑" pitchFamily="34" charset="-122"/>
                <a:ea typeface="微软雅黑" pitchFamily="34" charset="-122"/>
              </a:rPr>
              <a:t>，实现工资项目的累计计算功能</a:t>
            </a:r>
            <a:r>
              <a:rPr lang="en-US" altLang="zh-CN" sz="1600" dirty="0" smtClean="0">
                <a:solidFill>
                  <a:prstClr val="white"/>
                </a:solidFill>
                <a:latin typeface="微软雅黑" pitchFamily="34" charset="-122"/>
                <a:ea typeface="微软雅黑" pitchFamily="34" charset="-122"/>
              </a:rPr>
              <a:t/>
            </a:r>
            <a:br>
              <a:rPr lang="en-US" altLang="zh-CN" sz="1600" dirty="0" smtClean="0">
                <a:solidFill>
                  <a:prstClr val="white"/>
                </a:solidFill>
                <a:latin typeface="微软雅黑" pitchFamily="34" charset="-122"/>
                <a:ea typeface="微软雅黑" pitchFamily="34" charset="-122"/>
              </a:rPr>
            </a:br>
            <a:endParaRPr lang="en-US" altLang="zh-CN" sz="1600" dirty="0">
              <a:solidFill>
                <a:prstClr val="white"/>
              </a:solidFill>
              <a:latin typeface="微软雅黑" pitchFamily="34" charset="-122"/>
              <a:ea typeface="微软雅黑" pitchFamily="34" charset="-122"/>
            </a:endParaRPr>
          </a:p>
        </p:txBody>
      </p:sp>
      <p:pic>
        <p:nvPicPr>
          <p:cNvPr id="2050" name="Picture 2" descr="C:\Users\ADMINI~1\AppData\Local\Temp\1\SNAGHTMLc9a586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716" y="996282"/>
            <a:ext cx="7500925" cy="534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42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additive="base">
                                        <p:cTn id="31" dur="500" fill="hold"/>
                                        <p:tgtEl>
                                          <p:spTgt spid="2050"/>
                                        </p:tgtEl>
                                        <p:attrNameLst>
                                          <p:attrName>ppt_x</p:attrName>
                                        </p:attrNameLst>
                                      </p:cBhvr>
                                      <p:tavLst>
                                        <p:tav tm="0">
                                          <p:val>
                                            <p:strVal val="#ppt_x"/>
                                          </p:val>
                                        </p:tav>
                                        <p:tav tm="100000">
                                          <p:val>
                                            <p:strVal val="#ppt_x"/>
                                          </p:val>
                                        </p:tav>
                                      </p:tavLst>
                                    </p:anim>
                                    <p:anim calcmode="lin" valueType="num">
                                      <p:cBhvr additive="base">
                                        <p:cTn id="3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5957" y="375144"/>
            <a:ext cx="11195255" cy="621144"/>
          </a:xfrm>
        </p:spPr>
        <p:txBody>
          <a:bodyPr/>
          <a:lstStyle/>
          <a:p>
            <a:pPr defTabSz="1218565">
              <a:defRPr/>
            </a:pPr>
            <a:r>
              <a:rPr lang="zh-CN" altLang="en-US" sz="3200" dirty="0" smtClean="0">
                <a:sym typeface="Arial" panose="020B0604020202090204"/>
              </a:rPr>
              <a:t>产品功能优化</a:t>
            </a:r>
            <a:r>
              <a:rPr lang="en-US" altLang="zh-CN" sz="3200" dirty="0">
                <a:sym typeface="Arial" panose="020B0604020202090204"/>
              </a:rPr>
              <a:t>—</a:t>
            </a:r>
            <a:r>
              <a:rPr lang="zh-CN" altLang="en-US" sz="3200" dirty="0" smtClean="0">
                <a:sym typeface="Arial" panose="020B0604020202090204"/>
              </a:rPr>
              <a:t>单据</a:t>
            </a:r>
            <a:r>
              <a:rPr lang="zh-CN" altLang="en-US" sz="3200" dirty="0">
                <a:sym typeface="Arial" panose="020B0604020202090204"/>
              </a:rPr>
              <a:t>应用优化</a:t>
            </a:r>
          </a:p>
        </p:txBody>
      </p:sp>
      <p:sp>
        <p:nvSpPr>
          <p:cNvPr id="4" name="Rectangle 46"/>
          <p:cNvSpPr/>
          <p:nvPr/>
        </p:nvSpPr>
        <p:spPr>
          <a:xfrm>
            <a:off x="7776154" y="1325403"/>
            <a:ext cx="4025057" cy="4386284"/>
          </a:xfrm>
          <a:prstGeom prst="rect">
            <a:avLst/>
          </a:prstGeom>
        </p:spPr>
        <p:txBody>
          <a:bodyPr wrap="square">
            <a:noAutofit/>
          </a:bodyPr>
          <a:lstStyle/>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增加发票序时簿中批量勾稽</a:t>
            </a:r>
            <a:r>
              <a:rPr lang="en-US" altLang="zh-CN" sz="1600" dirty="0">
                <a:solidFill>
                  <a:prstClr val="white"/>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反勾稽</a:t>
            </a:r>
            <a:r>
              <a:rPr lang="zh-CN" altLang="en-US" sz="1600" dirty="0" smtClean="0">
                <a:solidFill>
                  <a:prstClr val="white"/>
                </a:solidFill>
                <a:latin typeface="微软雅黑" pitchFamily="34" charset="-122"/>
                <a:ea typeface="微软雅黑" pitchFamily="34" charset="-122"/>
              </a:rPr>
              <a:t>功能</a:t>
            </a:r>
            <a:r>
              <a:rPr lang="en-US" altLang="zh-CN" sz="1600" dirty="0" smtClean="0">
                <a:solidFill>
                  <a:prstClr val="white"/>
                </a:solidFill>
                <a:latin typeface="微软雅黑" pitchFamily="34" charset="-122"/>
                <a:ea typeface="微软雅黑" pitchFamily="34" charset="-122"/>
              </a:rPr>
              <a:t/>
            </a:r>
            <a:br>
              <a:rPr lang="en-US" altLang="zh-CN" sz="1600" dirty="0" smtClean="0">
                <a:solidFill>
                  <a:prstClr val="white"/>
                </a:solidFill>
                <a:latin typeface="微软雅黑" pitchFamily="34" charset="-122"/>
                <a:ea typeface="微软雅黑" pitchFamily="34" charset="-122"/>
              </a:rPr>
            </a:b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业务控制单据：由出入库单据下推生成的发票，或者由发票下推生成的出入库单单</a:t>
            </a:r>
            <a:r>
              <a:rPr lang="zh-CN" altLang="en-US" sz="1600" dirty="0" smtClean="0">
                <a:solidFill>
                  <a:prstClr val="white"/>
                </a:solidFill>
                <a:latin typeface="微软雅黑" pitchFamily="34" charset="-122"/>
                <a:ea typeface="微软雅黑" pitchFamily="34" charset="-122"/>
              </a:rPr>
              <a:t>据</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使用场景：在发票序时簿中批量选择单据进行勾稽</a:t>
            </a:r>
            <a:r>
              <a:rPr lang="zh-CN" altLang="en-US" sz="1600" dirty="0" smtClean="0">
                <a:solidFill>
                  <a:prstClr val="white"/>
                </a:solidFill>
                <a:latin typeface="微软雅黑" pitchFamily="34" charset="-122"/>
                <a:ea typeface="微软雅黑" pitchFamily="34" charset="-122"/>
              </a:rPr>
              <a:t>操作</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srgbClr val="FFFF00"/>
                </a:solidFill>
                <a:latin typeface="微软雅黑" pitchFamily="34" charset="-122"/>
                <a:ea typeface="微软雅黑" pitchFamily="34" charset="-122"/>
              </a:rPr>
              <a:t>使用效益：</a:t>
            </a:r>
            <a:r>
              <a:rPr lang="zh-CN" altLang="en-US" sz="1600" dirty="0">
                <a:solidFill>
                  <a:prstClr val="white"/>
                </a:solidFill>
                <a:latin typeface="微软雅黑" pitchFamily="34" charset="-122"/>
                <a:ea typeface="微软雅黑" pitchFamily="34" charset="-122"/>
              </a:rPr>
              <a:t>减少在发票序时簿中和出入库单进行逐一勾稽的繁琐</a:t>
            </a:r>
            <a:r>
              <a:rPr lang="zh-CN" altLang="en-US" sz="1600" dirty="0" smtClean="0">
                <a:solidFill>
                  <a:prstClr val="white"/>
                </a:solidFill>
                <a:latin typeface="微软雅黑" pitchFamily="34" charset="-122"/>
                <a:ea typeface="微软雅黑" pitchFamily="34" charset="-122"/>
              </a:rPr>
              <a:t>过程</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144" y="996288"/>
            <a:ext cx="5460410" cy="519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144" y="996288"/>
            <a:ext cx="5492507" cy="519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96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5957" y="375144"/>
            <a:ext cx="11195255" cy="621144"/>
          </a:xfrm>
        </p:spPr>
        <p:txBody>
          <a:bodyPr/>
          <a:lstStyle/>
          <a:p>
            <a:pPr defTabSz="1218565">
              <a:defRPr/>
            </a:pPr>
            <a:r>
              <a:rPr lang="zh-CN" altLang="en-US" sz="3200" dirty="0" smtClean="0">
                <a:sym typeface="Arial" panose="020B0604020202090204"/>
              </a:rPr>
              <a:t>产品功能优化</a:t>
            </a:r>
            <a:r>
              <a:rPr lang="en-US" altLang="zh-CN" sz="3200" dirty="0">
                <a:sym typeface="Arial" panose="020B0604020202090204"/>
              </a:rPr>
              <a:t>—</a:t>
            </a:r>
            <a:r>
              <a:rPr lang="zh-CN" altLang="en-US" sz="3200" dirty="0" smtClean="0">
                <a:sym typeface="Arial" panose="020B0604020202090204"/>
              </a:rPr>
              <a:t>单据</a:t>
            </a:r>
            <a:r>
              <a:rPr lang="zh-CN" altLang="en-US" sz="3200" dirty="0">
                <a:sym typeface="Arial" panose="020B0604020202090204"/>
              </a:rPr>
              <a:t>应用优化</a:t>
            </a:r>
          </a:p>
        </p:txBody>
      </p:sp>
      <p:sp>
        <p:nvSpPr>
          <p:cNvPr id="4" name="Rectangle 46"/>
          <p:cNvSpPr/>
          <p:nvPr/>
        </p:nvSpPr>
        <p:spPr>
          <a:xfrm>
            <a:off x="7776154" y="1325403"/>
            <a:ext cx="4025057" cy="4386284"/>
          </a:xfrm>
          <a:prstGeom prst="rect">
            <a:avLst/>
          </a:prstGeom>
        </p:spPr>
        <p:txBody>
          <a:bodyPr wrap="square">
            <a:noAutofit/>
          </a:bodyPr>
          <a:lstStyle/>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业务单据增加附件上传至云盘功能</a:t>
            </a:r>
            <a:r>
              <a:rPr lang="en-US" altLang="zh-CN" sz="1600" dirty="0" smtClean="0">
                <a:solidFill>
                  <a:prstClr val="white"/>
                </a:solidFill>
                <a:latin typeface="微软雅黑" pitchFamily="34" charset="-122"/>
                <a:ea typeface="微软雅黑" pitchFamily="34" charset="-122"/>
              </a:rPr>
              <a:t/>
            </a:r>
            <a:br>
              <a:rPr lang="en-US" altLang="zh-CN" sz="1600" dirty="0" smtClean="0">
                <a:solidFill>
                  <a:prstClr val="white"/>
                </a:solidFill>
                <a:latin typeface="微软雅黑" pitchFamily="34" charset="-122"/>
                <a:ea typeface="微软雅黑" pitchFamily="34" charset="-122"/>
              </a:rPr>
            </a:b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业务控制单据：采购订单、采购入库单、采购发票、销售报价单、销售订单、销售出库单</a:t>
            </a: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使用场景：针对已保存未审核的单据进行操作，上传单据</a:t>
            </a:r>
            <a:r>
              <a:rPr lang="zh-CN" altLang="en-US" sz="1600" dirty="0" smtClean="0">
                <a:solidFill>
                  <a:prstClr val="white"/>
                </a:solidFill>
                <a:latin typeface="微软雅黑" pitchFamily="34" charset="-122"/>
                <a:ea typeface="微软雅黑" pitchFamily="34" charset="-122"/>
              </a:rPr>
              <a:t>原始数据</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srgbClr val="FFFF00"/>
                </a:solidFill>
                <a:latin typeface="微软雅黑" pitchFamily="34" charset="-122"/>
                <a:ea typeface="微软雅黑" pitchFamily="34" charset="-122"/>
              </a:rPr>
              <a:t>使用效益</a:t>
            </a:r>
            <a:r>
              <a:rPr lang="zh-CN" altLang="en-US" sz="1600" dirty="0" smtClean="0">
                <a:solidFill>
                  <a:srgbClr val="FFFF00"/>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提高进行纸质数据和电子数据对账效率</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01" y="996287"/>
            <a:ext cx="7161388" cy="53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622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5957" y="375144"/>
            <a:ext cx="11195255" cy="621144"/>
          </a:xfrm>
        </p:spPr>
        <p:txBody>
          <a:bodyPr/>
          <a:lstStyle/>
          <a:p>
            <a:pPr defTabSz="1218565">
              <a:defRPr/>
            </a:pPr>
            <a:r>
              <a:rPr lang="zh-CN" altLang="en-US" sz="3200" dirty="0" smtClean="0">
                <a:sym typeface="Arial" panose="020B0604020202090204"/>
              </a:rPr>
              <a:t>产品功能优化</a:t>
            </a:r>
            <a:r>
              <a:rPr lang="en-US" altLang="zh-CN" sz="3200" dirty="0">
                <a:sym typeface="Arial" panose="020B0604020202090204"/>
              </a:rPr>
              <a:t>—</a:t>
            </a:r>
            <a:r>
              <a:rPr lang="zh-CN" altLang="en-US" sz="3200" dirty="0" smtClean="0">
                <a:sym typeface="Arial" panose="020B0604020202090204"/>
              </a:rPr>
              <a:t>单据</a:t>
            </a:r>
            <a:r>
              <a:rPr lang="zh-CN" altLang="en-US" sz="3200" dirty="0">
                <a:sym typeface="Arial" panose="020B0604020202090204"/>
              </a:rPr>
              <a:t>应用优化</a:t>
            </a:r>
          </a:p>
        </p:txBody>
      </p:sp>
      <p:sp>
        <p:nvSpPr>
          <p:cNvPr id="4" name="Rectangle 46"/>
          <p:cNvSpPr/>
          <p:nvPr/>
        </p:nvSpPr>
        <p:spPr>
          <a:xfrm>
            <a:off x="7776154" y="1325403"/>
            <a:ext cx="4025057" cy="4386284"/>
          </a:xfrm>
          <a:prstGeom prst="rect">
            <a:avLst/>
          </a:prstGeom>
        </p:spPr>
        <p:txBody>
          <a:bodyPr wrap="square">
            <a:noAutofit/>
          </a:bodyPr>
          <a:lstStyle/>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增加参数“调整有效期至后倒算保质期（天）”</a:t>
            </a:r>
            <a:r>
              <a:rPr lang="en-US" altLang="zh-CN" sz="1600" dirty="0" smtClean="0">
                <a:solidFill>
                  <a:prstClr val="white"/>
                </a:solidFill>
                <a:latin typeface="微软雅黑" pitchFamily="34" charset="-122"/>
                <a:ea typeface="微软雅黑" pitchFamily="34" charset="-122"/>
              </a:rPr>
              <a:t/>
            </a:r>
            <a:br>
              <a:rPr lang="en-US" altLang="zh-CN" sz="1600" dirty="0" smtClean="0">
                <a:solidFill>
                  <a:prstClr val="white"/>
                </a:solidFill>
                <a:latin typeface="微软雅黑" pitchFamily="34" charset="-122"/>
                <a:ea typeface="微软雅黑" pitchFamily="34" charset="-122"/>
              </a:rPr>
            </a:b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业务控制单据：所有出入库单据，默认不勾选</a:t>
            </a:r>
          </a:p>
          <a:p>
            <a:pPr marL="285750" indent="-285750">
              <a:lnSpc>
                <a:spcPct val="150000"/>
              </a:lnSpc>
              <a:buFont typeface="Arial" panose="020B0604020202090204" pitchFamily="34" charset="0"/>
              <a:buChar char="•"/>
            </a:pPr>
            <a:endParaRPr lang="en-US" altLang="zh-CN" sz="1600" dirty="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prstClr val="white"/>
                </a:solidFill>
                <a:latin typeface="微软雅黑" pitchFamily="34" charset="-122"/>
                <a:ea typeface="微软雅黑" pitchFamily="34" charset="-122"/>
              </a:rPr>
              <a:t>使用场景：参数按用户进行区别，勾选参数后修改有效期至时，重新计算保质期（天），生产</a:t>
            </a:r>
            <a:r>
              <a:rPr lang="en-US" altLang="zh-CN" sz="1600" dirty="0">
                <a:solidFill>
                  <a:prstClr val="white"/>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采购日期保持</a:t>
            </a:r>
            <a:r>
              <a:rPr lang="zh-CN" altLang="en-US" sz="1600" dirty="0" smtClean="0">
                <a:solidFill>
                  <a:prstClr val="white"/>
                </a:solidFill>
                <a:latin typeface="微软雅黑" pitchFamily="34" charset="-122"/>
                <a:ea typeface="微软雅黑" pitchFamily="34" charset="-122"/>
              </a:rPr>
              <a:t>不变</a:t>
            </a: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endParaRPr lang="en-US" altLang="zh-CN" sz="1600" dirty="0" smtClean="0">
              <a:solidFill>
                <a:prstClr val="white"/>
              </a:solidFill>
              <a:latin typeface="微软雅黑" pitchFamily="34" charset="-122"/>
              <a:ea typeface="微软雅黑" pitchFamily="34" charset="-122"/>
            </a:endParaRPr>
          </a:p>
          <a:p>
            <a:pPr marL="285750" indent="-285750">
              <a:lnSpc>
                <a:spcPct val="150000"/>
              </a:lnSpc>
              <a:buFont typeface="Arial" panose="020B0604020202090204" pitchFamily="34" charset="0"/>
              <a:buChar char="•"/>
            </a:pPr>
            <a:r>
              <a:rPr lang="zh-CN" altLang="en-US" sz="1600" dirty="0">
                <a:solidFill>
                  <a:srgbClr val="FFFF00"/>
                </a:solidFill>
                <a:latin typeface="微软雅黑" pitchFamily="34" charset="-122"/>
                <a:ea typeface="微软雅黑" pitchFamily="34" charset="-122"/>
              </a:rPr>
              <a:t>使用效益</a:t>
            </a:r>
            <a:r>
              <a:rPr lang="zh-CN" altLang="en-US" sz="1600" dirty="0" smtClean="0">
                <a:solidFill>
                  <a:srgbClr val="FFFF00"/>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针对医疗器械、医药行业，自由设置生产</a:t>
            </a:r>
            <a:r>
              <a:rPr lang="en-US" altLang="zh-CN" sz="1600" dirty="0">
                <a:solidFill>
                  <a:prstClr val="white"/>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采购日期及有效期至</a:t>
            </a:r>
            <a:endParaRPr lang="en-US" altLang="zh-CN" sz="1600" dirty="0">
              <a:solidFill>
                <a:prstClr val="white"/>
              </a:solidFill>
              <a:latin typeface="微软雅黑" pitchFamily="34" charset="-122"/>
              <a:ea typeface="微软雅黑" pitchFamily="34" charset="-122"/>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244" y="1325403"/>
            <a:ext cx="3933984" cy="445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566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FNEMasterTemplateForThemePreview.pptx</Template>
  <TotalTime>944</TotalTime>
  <Words>887</Words>
  <Application>Microsoft Office PowerPoint</Application>
  <PresentationFormat>自定义</PresentationFormat>
  <Paragraphs>136</Paragraphs>
  <Slides>16</Slides>
  <Notes>15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Goudy Old Style</vt:lpstr>
      <vt:lpstr>Heiti SC Medium</vt:lpstr>
      <vt:lpstr>Helvetica Neue</vt:lpstr>
      <vt:lpstr>Helvetica Neue UltraLight</vt:lpstr>
      <vt:lpstr>Microsoft YaHei Bold</vt:lpstr>
      <vt:lpstr>MS PGothic</vt:lpstr>
      <vt:lpstr>宋体</vt:lpstr>
      <vt:lpstr>Microsoft YaHei</vt:lpstr>
      <vt:lpstr>Microsoft YaHei</vt:lpstr>
      <vt:lpstr>Arial</vt:lpstr>
      <vt:lpstr>Arial Narrow</vt:lpstr>
      <vt:lpstr>Calibri</vt:lpstr>
      <vt:lpstr>Verdana</vt:lpstr>
      <vt:lpstr>Office Theme</vt:lpstr>
      <vt:lpstr>PowerPoint 演示文稿</vt:lpstr>
      <vt:lpstr>新增功能清单</vt:lpstr>
      <vt:lpstr>KIS轻分析全新版本</vt:lpstr>
      <vt:lpstr>KIS云专业版 + 纷享销客</vt:lpstr>
      <vt:lpstr>支持执行新收入准则的会计制度</vt:lpstr>
      <vt:lpstr>支持最新财税政策</vt:lpstr>
      <vt:lpstr>产品功能优化—单据应用优化</vt:lpstr>
      <vt:lpstr>产品功能优化—单据应用优化</vt:lpstr>
      <vt:lpstr>产品功能优化—单据应用优化</vt:lpstr>
      <vt:lpstr>产品功能优化—凭证应用优化</vt:lpstr>
      <vt:lpstr>产品功能优化—基础资料优化</vt:lpstr>
      <vt:lpstr>产品功能优化—流程控制优化</vt:lpstr>
      <vt:lpstr>产品功能优化—流程控制优化</vt:lpstr>
      <vt:lpstr>产品功能优化—流程控制优化</vt:lpstr>
      <vt:lpstr>产品功能优化—系统管理优化</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Administrator</cp:lastModifiedBy>
  <cp:revision>3025</cp:revision>
  <dcterms:created xsi:type="dcterms:W3CDTF">2019-05-17T16:44:52Z</dcterms:created>
  <dcterms:modified xsi:type="dcterms:W3CDTF">2019-07-11T01:58:10Z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KSOProductBuildVer">
    <vt:lpwstr>2052-1.0.0.1327</vt:lpwstr>
  </property>
</Properties>
</file>